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presentationml.tags+xml" PartName="/ppt/tags/tag316.xml"/>
  <Override ContentType="application/vnd.openxmlformats-officedocument.presentationml.tags+xml" PartName="/ppt/tags/tag317.xml"/>
  <Override ContentType="application/vnd.openxmlformats-officedocument.presentationml.tags+xml" PartName="/ppt/tags/tag318.xml"/>
  <Override ContentType="application/vnd.openxmlformats-officedocument.presentationml.tags+xml" PartName="/ppt/tags/tag319.xml"/>
  <Override ContentType="application/vnd.openxmlformats-officedocument.presentationml.tags+xml" PartName="/ppt/tags/tag320.xml"/>
  <Override ContentType="application/vnd.openxmlformats-officedocument.presentationml.tags+xml" PartName="/ppt/tags/tag321.xml"/>
  <Override ContentType="application/vnd.openxmlformats-officedocument.presentationml.tags+xml" PartName="/ppt/tags/tag322.xml"/>
  <Override ContentType="application/vnd.openxmlformats-officedocument.presentationml.tags+xml" PartName="/ppt/tags/tag323.xml"/>
  <Override ContentType="application/vnd.openxmlformats-officedocument.presentationml.tags+xml" PartName="/ppt/tags/tag324.xml"/>
  <Override ContentType="application/vnd.openxmlformats-officedocument.presentationml.tags+xml" PartName="/ppt/tags/tag325.xml"/>
  <Override ContentType="application/vnd.openxmlformats-officedocument.presentationml.tags+xml" PartName="/ppt/tags/tag326.xml"/>
  <Override ContentType="application/vnd.openxmlformats-officedocument.presentationml.tags+xml" PartName="/ppt/tags/tag327.xml"/>
  <Override ContentType="application/vnd.openxmlformats-officedocument.presentationml.tags+xml" PartName="/ppt/tags/tag328.xml"/>
  <Override ContentType="application/vnd.openxmlformats-officedocument.presentationml.tags+xml" PartName="/ppt/tags/tag329.xml"/>
  <Override ContentType="application/vnd.openxmlformats-officedocument.presentationml.tags+xml" PartName="/ppt/tags/tag330.xml"/>
  <Override ContentType="application/vnd.openxmlformats-officedocument.presentationml.tags+xml" PartName="/ppt/tags/tag331.xml"/>
  <Override ContentType="application/vnd.openxmlformats-officedocument.presentationml.tags+xml" PartName="/ppt/tags/tag332.xml"/>
  <Override ContentType="application/vnd.openxmlformats-officedocument.presentationml.tags+xml" PartName="/ppt/tags/tag333.xml"/>
  <Override ContentType="application/vnd.openxmlformats-officedocument.presentationml.tags+xml" PartName="/ppt/tags/tag334.xml"/>
  <Override ContentType="application/vnd.openxmlformats-officedocument.presentationml.tags+xml" PartName="/ppt/tags/tag335.xml"/>
  <Override ContentType="application/vnd.openxmlformats-officedocument.presentationml.tags+xml" PartName="/ppt/tags/tag336.xml"/>
  <Override ContentType="application/vnd.openxmlformats-officedocument.presentationml.tags+xml" PartName="/ppt/tags/tag337.xml"/>
  <Override ContentType="application/vnd.openxmlformats-officedocument.presentationml.tags+xml" PartName="/ppt/tags/tag338.xml"/>
  <Override ContentType="application/vnd.openxmlformats-officedocument.presentationml.tags+xml" PartName="/ppt/tags/tag339.xml"/>
  <Override ContentType="application/vnd.openxmlformats-officedocument.presentationml.tags+xml" PartName="/ppt/tags/tag340.xml"/>
  <Override ContentType="application/vnd.openxmlformats-officedocument.presentationml.tags+xml" PartName="/ppt/tags/tag341.xml"/>
  <Override ContentType="application/vnd.openxmlformats-officedocument.presentationml.tags+xml" PartName="/ppt/tags/tag342.xml"/>
  <Override ContentType="application/vnd.openxmlformats-officedocument.presentationml.tags+xml" PartName="/ppt/tags/tag343.xml"/>
  <Override ContentType="application/vnd.openxmlformats-officedocument.presentationml.tags+xml" PartName="/ppt/tags/tag344.xml"/>
  <Override ContentType="application/vnd.openxmlformats-officedocument.presentationml.tags+xml" PartName="/ppt/tags/tag345.xml"/>
  <Override ContentType="application/vnd.openxmlformats-officedocument.presentationml.tags+xml" PartName="/ppt/tags/tag346.xml"/>
  <Override ContentType="application/vnd.openxmlformats-officedocument.presentationml.tags+xml" PartName="/ppt/tags/tag347.xml"/>
  <Override ContentType="application/vnd.openxmlformats-officedocument.presentationml.tags+xml" PartName="/ppt/tags/tag348.xml"/>
  <Override ContentType="application/vnd.openxmlformats-officedocument.presentationml.tags+xml" PartName="/ppt/tags/tag349.xml"/>
  <Override ContentType="application/vnd.openxmlformats-officedocument.presentationml.tags+xml" PartName="/ppt/tags/tag350.xml"/>
  <Override ContentType="application/vnd.openxmlformats-officedocument.presentationml.tags+xml" PartName="/ppt/tags/tag351.xml"/>
  <Override ContentType="application/vnd.openxmlformats-officedocument.presentationml.tags+xml" PartName="/ppt/tags/tag352.xml"/>
  <Override ContentType="application/vnd.openxmlformats-officedocument.presentationml.tags+xml" PartName="/ppt/tags/tag353.xml"/>
  <Override ContentType="application/vnd.openxmlformats-officedocument.presentationml.tags+xml" PartName="/ppt/tags/tag354.xml"/>
  <Override ContentType="application/vnd.openxmlformats-officedocument.presentationml.tags+xml" PartName="/ppt/tags/tag355.xml"/>
  <Override ContentType="application/vnd.openxmlformats-officedocument.presentationml.tags+xml" PartName="/ppt/tags/tag356.xml"/>
  <Override ContentType="application/vnd.openxmlformats-officedocument.presentationml.tags+xml" PartName="/ppt/tags/tag357.xml"/>
  <Override ContentType="application/vnd.openxmlformats-officedocument.presentationml.tags+xml" PartName="/ppt/tags/tag358.xml"/>
  <Override ContentType="application/vnd.openxmlformats-officedocument.presentationml.tags+xml" PartName="/ppt/tags/tag359.xml"/>
  <Override ContentType="application/vnd.openxmlformats-officedocument.presentationml.tags+xml" PartName="/ppt/tags/tag360.xml"/>
  <Override ContentType="application/vnd.openxmlformats-officedocument.presentationml.tags+xml" PartName="/ppt/tags/tag361.xml"/>
  <Override ContentType="application/vnd.openxmlformats-officedocument.presentationml.tags+xml" PartName="/ppt/tags/tag362.xml"/>
  <Override ContentType="application/vnd.openxmlformats-officedocument.presentationml.tags+xml" PartName="/ppt/tags/tag363.xml"/>
  <Override ContentType="application/vnd.openxmlformats-officedocument.presentationml.tags+xml" PartName="/ppt/tags/tag364.xml"/>
  <Override ContentType="application/vnd.openxmlformats-officedocument.presentationml.tags+xml" PartName="/ppt/tags/tag365.xml"/>
  <Override ContentType="application/vnd.openxmlformats-officedocument.presentationml.tags+xml" PartName="/ppt/tags/tag366.xml"/>
  <Override ContentType="application/vnd.openxmlformats-officedocument.presentationml.tags+xml" PartName="/ppt/tags/tag367.xml"/>
  <Override ContentType="application/vnd.openxmlformats-officedocument.presentationml.tags+xml" PartName="/ppt/tags/tag368.xml"/>
  <Override ContentType="application/vnd.openxmlformats-officedocument.presentationml.tags+xml" PartName="/ppt/tags/tag369.xml"/>
  <Override ContentType="application/vnd.openxmlformats-officedocument.presentationml.tags+xml" PartName="/ppt/tags/tag370.xml"/>
  <Override ContentType="application/vnd.openxmlformats-officedocument.presentationml.tags+xml" PartName="/ppt/tags/tag371.xml"/>
  <Override ContentType="application/vnd.openxmlformats-officedocument.presentationml.tags+xml" PartName="/ppt/tags/tag372.xml"/>
  <Override ContentType="application/vnd.openxmlformats-officedocument.presentationml.tags+xml" PartName="/ppt/tags/tag373.xml"/>
  <Override ContentType="application/vnd.openxmlformats-officedocument.presentationml.tags+xml" PartName="/ppt/tags/tag374.xml"/>
  <Override ContentType="application/vnd.openxmlformats-officedocument.presentationml.tags+xml" PartName="/ppt/tags/tag375.xml"/>
  <Override ContentType="application/vnd.openxmlformats-officedocument.presentationml.tags+xml" PartName="/ppt/tags/tag376.xml"/>
  <Override ContentType="application/vnd.openxmlformats-officedocument.presentationml.tags+xml" PartName="/ppt/tags/tag377.xml"/>
  <Override ContentType="application/vnd.openxmlformats-officedocument.presentationml.tags+xml" PartName="/ppt/tags/tag378.xml"/>
  <Override ContentType="application/vnd.openxmlformats-officedocument.presentationml.tags+xml" PartName="/ppt/tags/tag379.xml"/>
  <Override ContentType="application/vnd.openxmlformats-officedocument.presentationml.tags+xml" PartName="/ppt/tags/tag380.xml"/>
  <Override ContentType="application/vnd.openxmlformats-officedocument.presentationml.tags+xml" PartName="/ppt/tags/tag381.xml"/>
  <Override ContentType="application/vnd.openxmlformats-officedocument.presentationml.tags+xml" PartName="/ppt/tags/tag382.xml"/>
  <Override ContentType="application/vnd.openxmlformats-officedocument.presentationml.tags+xml" PartName="/ppt/tags/tag383.xml"/>
  <Override ContentType="application/vnd.openxmlformats-officedocument.presentationml.tags+xml" PartName="/ppt/tags/tag384.xml"/>
  <Override ContentType="application/vnd.openxmlformats-officedocument.presentationml.tags+xml" PartName="/ppt/tags/tag385.xml"/>
  <Override ContentType="application/vnd.openxmlformats-officedocument.presentationml.tags+xml" PartName="/ppt/tags/tag386.xml"/>
  <Override ContentType="application/vnd.openxmlformats-officedocument.presentationml.tags+xml" PartName="/ppt/tags/tag387.xml"/>
  <Override ContentType="application/vnd.openxmlformats-officedocument.presentationml.tags+xml" PartName="/ppt/tags/tag388.xml"/>
  <Override ContentType="application/vnd.openxmlformats-officedocument.presentationml.tags+xml" PartName="/ppt/tags/tag389.xml"/>
  <Override ContentType="application/vnd.openxmlformats-officedocument.presentationml.tags+xml" PartName="/ppt/tags/tag390.xml"/>
  <Override ContentType="application/vnd.openxmlformats-officedocument.presentationml.tags+xml" PartName="/ppt/tags/tag391.xml"/>
  <Override ContentType="application/vnd.openxmlformats-officedocument.presentationml.tags+xml" PartName="/ppt/tags/tag392.xml"/>
  <Override ContentType="application/vnd.openxmlformats-officedocument.presentationml.tags+xml" PartName="/ppt/tags/tag393.xml"/>
  <Override ContentType="application/vnd.openxmlformats-officedocument.presentationml.tags+xml" PartName="/ppt/tags/tag394.xml"/>
  <Override ContentType="application/vnd.openxmlformats-officedocument.presentationml.tags+xml" PartName="/ppt/tags/tag395.xml"/>
  <Override ContentType="application/vnd.openxmlformats-officedocument.presentationml.tags+xml" PartName="/ppt/tags/tag396.xml"/>
  <Override ContentType="application/vnd.openxmlformats-officedocument.presentationml.tags+xml" PartName="/ppt/tags/tag397.xml"/>
  <Override ContentType="application/vnd.openxmlformats-officedocument.presentationml.tags+xml" PartName="/ppt/tags/tag398.xml"/>
  <Override ContentType="application/vnd.openxmlformats-officedocument.presentationml.tags+xml" PartName="/ppt/tags/tag399.xml"/>
  <Override ContentType="application/vnd.openxmlformats-officedocument.presentationml.tags+xml" PartName="/ppt/tags/tag400.xml"/>
  <Override ContentType="application/vnd.openxmlformats-officedocument.presentationml.tags+xml" PartName="/ppt/tags/tag401.xml"/>
  <Override ContentType="application/vnd.openxmlformats-officedocument.presentationml.tags+xml" PartName="/ppt/tags/tag402.xml"/>
  <Override ContentType="application/vnd.openxmlformats-officedocument.presentationml.tags+xml" PartName="/ppt/tags/tag403.xml"/>
  <Override ContentType="application/vnd.openxmlformats-officedocument.presentationml.tags+xml" PartName="/ppt/tags/tag404.xml"/>
  <Override ContentType="application/vnd.openxmlformats-officedocument.presentationml.tags+xml" PartName="/ppt/tags/tag405.xml"/>
  <Override ContentType="application/vnd.openxmlformats-officedocument.presentationml.tags+xml" PartName="/ppt/tags/tag406.xml"/>
  <Override ContentType="application/vnd.openxmlformats-officedocument.presentationml.tags+xml" PartName="/ppt/tags/tag407.xml"/>
  <Override ContentType="application/vnd.openxmlformats-officedocument.presentationml.tags+xml" PartName="/ppt/tags/tag408.xml"/>
  <Override ContentType="application/vnd.openxmlformats-officedocument.presentationml.tags+xml" PartName="/ppt/tags/tag409.xml"/>
  <Override ContentType="application/vnd.openxmlformats-officedocument.presentationml.tags+xml" PartName="/ppt/tags/tag410.xml"/>
  <Override ContentType="application/vnd.openxmlformats-officedocument.presentationml.tags+xml" PartName="/ppt/tags/tag411.xml"/>
  <Override ContentType="application/vnd.openxmlformats-officedocument.presentationml.tags+xml" PartName="/ppt/tags/tag412.xml"/>
  <Override ContentType="application/vnd.openxmlformats-officedocument.presentationml.tags+xml" PartName="/ppt/tags/tag413.xml"/>
  <Override ContentType="application/vnd.openxmlformats-officedocument.presentationml.tags+xml" PartName="/ppt/tags/tag414.xml"/>
  <Override ContentType="application/vnd.openxmlformats-officedocument.presentationml.tags+xml" PartName="/ppt/tags/tag415.xml"/>
  <Override ContentType="application/vnd.openxmlformats-officedocument.presentationml.tags+xml" PartName="/ppt/tags/tag416.xml"/>
  <Override ContentType="application/vnd.openxmlformats-officedocument.presentationml.tags+xml" PartName="/ppt/tags/tag417.xml"/>
  <Override ContentType="application/vnd.openxmlformats-officedocument.presentationml.tags+xml" PartName="/ppt/tags/tag418.xml"/>
  <Override ContentType="application/vnd.openxmlformats-officedocument.presentationml.tags+xml" PartName="/ppt/tags/tag419.xml"/>
  <Override ContentType="application/vnd.openxmlformats-officedocument.presentationml.tags+xml" PartName="/ppt/tags/tag420.xml"/>
  <Override ContentType="application/vnd.openxmlformats-officedocument.presentationml.tags+xml" PartName="/ppt/tags/tag421.xml"/>
  <Override ContentType="application/vnd.openxmlformats-officedocument.presentationml.tags+xml" PartName="/ppt/tags/tag422.xml"/>
  <Override ContentType="application/vnd.openxmlformats-officedocument.presentationml.tags+xml" PartName="/ppt/tags/tag423.xml"/>
  <Override ContentType="application/vnd.openxmlformats-officedocument.presentationml.tags+xml" PartName="/ppt/tags/tag424.xml"/>
  <Override ContentType="application/vnd.openxmlformats-officedocument.presentationml.tags+xml" PartName="/ppt/tags/tag425.xml"/>
  <Override ContentType="application/vnd.openxmlformats-officedocument.presentationml.tags+xml" PartName="/ppt/tags/tag426.xml"/>
  <Override ContentType="application/vnd.openxmlformats-officedocument.presentationml.tags+xml" PartName="/ppt/tags/tag427.xml"/>
  <Override ContentType="application/vnd.openxmlformats-officedocument.presentationml.tags+xml" PartName="/ppt/tags/tag428.xml"/>
  <Override ContentType="application/vnd.openxmlformats-officedocument.presentationml.tags+xml" PartName="/ppt/tags/tag429.xml"/>
  <Override ContentType="application/vnd.openxmlformats-officedocument.presentationml.tags+xml" PartName="/ppt/tags/tag430.xml"/>
  <Override ContentType="application/vnd.openxmlformats-officedocument.presentationml.tags+xml" PartName="/ppt/tags/tag431.xml"/>
  <Override ContentType="application/vnd.openxmlformats-officedocument.presentationml.tags+xml" PartName="/ppt/tags/tag432.xml"/>
  <Override ContentType="application/vnd.openxmlformats-officedocument.presentationml.tags+xml" PartName="/ppt/tags/tag433.xml"/>
  <Override ContentType="application/vnd.openxmlformats-officedocument.presentationml.tags+xml" PartName="/ppt/tags/tag434.xml"/>
  <Override ContentType="application/vnd.openxmlformats-officedocument.presentationml.tags+xml" PartName="/ppt/tags/tag435.xml"/>
  <Override ContentType="application/vnd.openxmlformats-officedocument.presentationml.tags+xml" PartName="/ppt/tags/tag436.xml"/>
  <Override ContentType="application/vnd.openxmlformats-officedocument.presentationml.tags+xml" PartName="/ppt/tags/tag437.xml"/>
  <Override ContentType="application/vnd.openxmlformats-officedocument.presentationml.tags+xml" PartName="/ppt/tags/tag438.xml"/>
  <Override ContentType="application/vnd.openxmlformats-officedocument.presentationml.tags+xml" PartName="/ppt/tags/tag439.xml"/>
  <Override ContentType="application/vnd.openxmlformats-officedocument.presentationml.tags+xml" PartName="/ppt/tags/tag440.xml"/>
  <Override ContentType="application/vnd.openxmlformats-officedocument.presentationml.tags+xml" PartName="/ppt/tags/tag441.xml"/>
  <Override ContentType="application/vnd.openxmlformats-officedocument.presentationml.tags+xml" PartName="/ppt/tags/tag442.xml"/>
  <Override ContentType="application/vnd.openxmlformats-officedocument.presentationml.tags+xml" PartName="/ppt/tags/tag443.xml"/>
  <Override ContentType="application/vnd.openxmlformats-officedocument.presentationml.tags+xml" PartName="/ppt/tags/tag444.xml"/>
  <Override ContentType="application/vnd.openxmlformats-officedocument.presentationml.tags+xml" PartName="/ppt/tags/tag445.xml"/>
  <Override ContentType="application/vnd.openxmlformats-officedocument.presentationml.tags+xml" PartName="/ppt/tags/tag446.xml"/>
  <Override ContentType="application/vnd.openxmlformats-officedocument.presentationml.tags+xml" PartName="/ppt/tags/tag447.xml"/>
  <Override ContentType="application/vnd.openxmlformats-officedocument.presentationml.tags+xml" PartName="/ppt/tags/tag448.xml"/>
  <Override ContentType="application/vnd.openxmlformats-officedocument.presentationml.tags+xml" PartName="/ppt/tags/tag449.xml"/>
  <Override ContentType="application/vnd.openxmlformats-officedocument.presentationml.tags+xml" PartName="/ppt/tags/tag450.xml"/>
  <Override ContentType="application/vnd.openxmlformats-officedocument.presentationml.tags+xml" PartName="/ppt/tags/tag451.xml"/>
  <Override ContentType="application/vnd.openxmlformats-officedocument.presentationml.tags+xml" PartName="/ppt/tags/tag452.xml"/>
  <Override ContentType="application/vnd.openxmlformats-officedocument.presentationml.tags+xml" PartName="/ppt/tags/tag453.xml"/>
  <Override ContentType="application/vnd.openxmlformats-officedocument.presentationml.tags+xml" PartName="/ppt/tags/tag454.xml"/>
  <Override ContentType="application/vnd.openxmlformats-officedocument.presentationml.tags+xml" PartName="/ppt/tags/tag455.xml"/>
  <Override ContentType="application/vnd.openxmlformats-officedocument.presentationml.tags+xml" PartName="/ppt/tags/tag456.xml"/>
  <Override ContentType="application/vnd.openxmlformats-officedocument.presentationml.tags+xml" PartName="/ppt/tags/tag457.xml"/>
  <Override ContentType="application/vnd.openxmlformats-officedocument.presentationml.tags+xml" PartName="/ppt/tags/tag458.xml"/>
  <Override ContentType="application/vnd.openxmlformats-officedocument.presentationml.tags+xml" PartName="/ppt/tags/tag459.xml"/>
  <Override ContentType="application/vnd.openxmlformats-officedocument.presentationml.tags+xml" PartName="/ppt/tags/tag460.xml"/>
  <Override ContentType="application/vnd.openxmlformats-officedocument.presentationml.tags+xml" PartName="/ppt/tags/tag461.xml"/>
  <Override ContentType="application/vnd.openxmlformats-officedocument.presentationml.tags+xml" PartName="/ppt/tags/tag462.xml"/>
  <Override ContentType="application/vnd.openxmlformats-officedocument.presentationml.tags+xml" PartName="/ppt/tags/tag463.xml"/>
  <Override ContentType="application/vnd.openxmlformats-officedocument.presentationml.tags+xml" PartName="/ppt/tags/tag464.xml"/>
  <Override ContentType="application/vnd.openxmlformats-officedocument.presentationml.tags+xml" PartName="/ppt/tags/tag465.xml"/>
  <Override ContentType="application/vnd.openxmlformats-officedocument.presentationml.tags+xml" PartName="/ppt/tags/tag466.xml"/>
  <Override ContentType="application/vnd.openxmlformats-officedocument.presentationml.tags+xml" PartName="/ppt/tags/tag467.xml"/>
  <Override ContentType="application/vnd.openxmlformats-officedocument.presentationml.tags+xml" PartName="/ppt/tags/tag468.xml"/>
  <Override ContentType="application/vnd.openxmlformats-officedocument.presentationml.tags+xml" PartName="/ppt/tags/tag469.xml"/>
  <Override ContentType="application/vnd.openxmlformats-officedocument.presentationml.tags+xml" PartName="/ppt/tags/tag470.xml"/>
  <Override ContentType="application/vnd.openxmlformats-officedocument.presentationml.tags+xml" PartName="/ppt/tags/tag471.xml"/>
  <Override ContentType="application/vnd.openxmlformats-officedocument.presentationml.tags+xml" PartName="/ppt/tags/tag472.xml"/>
  <Override ContentType="application/vnd.openxmlformats-officedocument.presentationml.tags+xml" PartName="/ppt/tags/tag473.xml"/>
  <Override ContentType="application/vnd.openxmlformats-officedocument.presentationml.tags+xml" PartName="/ppt/tags/tag474.xml"/>
  <Override ContentType="application/vnd.openxmlformats-officedocument.presentationml.tags+xml" PartName="/ppt/tags/tag475.xml"/>
  <Override ContentType="application/vnd.openxmlformats-officedocument.presentationml.tags+xml" PartName="/ppt/tags/tag476.xml"/>
  <Override ContentType="application/vnd.openxmlformats-officedocument.presentationml.tags+xml" PartName="/ppt/tags/tag477.xml"/>
  <Override ContentType="application/vnd.openxmlformats-officedocument.presentationml.tags+xml" PartName="/ppt/tags/tag478.xml"/>
  <Override ContentType="application/vnd.openxmlformats-officedocument.presentationml.tags+xml" PartName="/ppt/tags/tag479.xml"/>
  <Override ContentType="application/vnd.openxmlformats-officedocument.presentationml.tags+xml" PartName="/ppt/tags/tag480.xml"/>
  <Override ContentType="application/vnd.openxmlformats-officedocument.presentationml.tags+xml" PartName="/ppt/tags/tag481.xml"/>
  <Override ContentType="application/vnd.openxmlformats-officedocument.presentationml.tags+xml" PartName="/ppt/tags/tag482.xml"/>
  <Override ContentType="application/vnd.openxmlformats-officedocument.presentationml.tags+xml" PartName="/ppt/tags/tag483.xml"/>
  <Override ContentType="application/vnd.openxmlformats-officedocument.presentationml.tags+xml" PartName="/ppt/tags/tag484.xml"/>
  <Override ContentType="application/vnd.openxmlformats-officedocument.presentationml.tags+xml" PartName="/ppt/tags/tag485.xml"/>
  <Override ContentType="application/vnd.openxmlformats-officedocument.presentationml.tags+xml" PartName="/ppt/tags/tag486.xml"/>
  <Override ContentType="application/vnd.openxmlformats-officedocument.presentationml.tags+xml" PartName="/ppt/tags/tag487.xml"/>
  <Override ContentType="application/vnd.openxmlformats-officedocument.presentationml.tags+xml" PartName="/ppt/tags/tag488.xml"/>
  <Override ContentType="application/vnd.openxmlformats-officedocument.presentationml.tags+xml" PartName="/ppt/tags/tag489.xml"/>
  <Override ContentType="application/vnd.openxmlformats-officedocument.presentationml.tags+xml" PartName="/ppt/tags/tag490.xml"/>
  <Override ContentType="application/vnd.openxmlformats-officedocument.presentationml.tags+xml" PartName="/ppt/tags/tag491.xml"/>
  <Override ContentType="application/vnd.openxmlformats-officedocument.presentationml.tags+xml" PartName="/ppt/tags/tag492.xml"/>
  <Override ContentType="application/vnd.openxmlformats-officedocument.presentationml.tags+xml" PartName="/ppt/tags/tag493.xml"/>
  <Override ContentType="application/vnd.openxmlformats-officedocument.presentationml.tags+xml" PartName="/ppt/tags/tag494.xml"/>
  <Override ContentType="application/vnd.openxmlformats-officedocument.presentationml.tags+xml" PartName="/ppt/tags/tag495.xml"/>
  <Override ContentType="application/vnd.openxmlformats-officedocument.presentationml.tags+xml" PartName="/ppt/tags/tag496.xml"/>
  <Override ContentType="application/vnd.openxmlformats-officedocument.presentationml.tags+xml" PartName="/ppt/tags/tag497.xml"/>
  <Override ContentType="application/vnd.openxmlformats-officedocument.presentationml.tags+xml" PartName="/ppt/tags/tag498.xml"/>
  <Override ContentType="application/vnd.openxmlformats-officedocument.presentationml.tags+xml" PartName="/ppt/tags/tag499.xml"/>
  <Override ContentType="application/vnd.openxmlformats-officedocument.presentationml.tags+xml" PartName="/ppt/tags/tag500.xml"/>
  <Override ContentType="application/vnd.openxmlformats-officedocument.presentationml.tags+xml" PartName="/ppt/tags/tag501.xml"/>
  <Override ContentType="application/vnd.openxmlformats-officedocument.presentationml.tags+xml" PartName="/ppt/tags/tag502.xml"/>
  <Override ContentType="application/vnd.openxmlformats-officedocument.presentationml.tags+xml" PartName="/ppt/tags/tag503.xml"/>
  <Override ContentType="application/vnd.openxmlformats-officedocument.presentationml.tags+xml" PartName="/ppt/tags/tag504.xml"/>
  <Override ContentType="application/vnd.openxmlformats-officedocument.presentationml.tags+xml" PartName="/ppt/tags/tag505.xml"/>
  <Override ContentType="application/vnd.openxmlformats-officedocument.presentationml.tags+xml" PartName="/ppt/tags/tag506.xml"/>
  <Override ContentType="application/vnd.openxmlformats-officedocument.presentationml.tags+xml" PartName="/ppt/tags/tag507.xml"/>
  <Override ContentType="application/vnd.openxmlformats-officedocument.presentationml.tags+xml" PartName="/ppt/tags/tag508.xml"/>
  <Override ContentType="application/vnd.openxmlformats-officedocument.presentationml.tags+xml" PartName="/ppt/tags/tag509.xml"/>
  <Override ContentType="application/vnd.openxmlformats-officedocument.presentationml.tags+xml" PartName="/ppt/tags/tag510.xml"/>
  <Override ContentType="application/vnd.openxmlformats-officedocument.presentationml.tags+xml" PartName="/ppt/tags/tag511.xml"/>
  <Override ContentType="application/vnd.openxmlformats-officedocument.presentationml.tags+xml" PartName="/ppt/tags/tag512.xml"/>
  <Override ContentType="application/vnd.openxmlformats-officedocument.presentationml.tags+xml" PartName="/ppt/tags/tag513.xml"/>
  <Override ContentType="application/vnd.openxmlformats-officedocument.presentationml.tags+xml" PartName="/ppt/tags/tag514.xml"/>
  <Override ContentType="application/vnd.openxmlformats-officedocument.presentationml.tags+xml" PartName="/ppt/tags/tag515.xml"/>
  <Override ContentType="application/vnd.openxmlformats-officedocument.presentationml.tags+xml" PartName="/ppt/tags/tag516.xml"/>
  <Override ContentType="application/vnd.openxmlformats-officedocument.presentationml.tags+xml" PartName="/ppt/tags/tag517.xml"/>
  <Override ContentType="application/vnd.openxmlformats-officedocument.presentationml.tags+xml" PartName="/ppt/tags/tag518.xml"/>
  <Override ContentType="application/vnd.openxmlformats-officedocument.presentationml.tags+xml" PartName="/ppt/tags/tag519.xml"/>
  <Override ContentType="application/vnd.openxmlformats-officedocument.presentationml.tags+xml" PartName="/ppt/tags/tag520.xml"/>
  <Override ContentType="application/vnd.openxmlformats-officedocument.presentationml.tags+xml" PartName="/ppt/tags/tag521.xml"/>
  <Override ContentType="application/vnd.openxmlformats-officedocument.presentationml.tags+xml" PartName="/ppt/tags/tag522.xml"/>
  <Override ContentType="application/vnd.openxmlformats-officedocument.presentationml.tags+xml" PartName="/ppt/tags/tag523.xml"/>
  <Override ContentType="application/vnd.openxmlformats-officedocument.presentationml.tags+xml" PartName="/ppt/tags/tag524.xml"/>
  <Override ContentType="application/vnd.openxmlformats-officedocument.presentationml.tags+xml" PartName="/ppt/tags/tag525.xml"/>
  <Override ContentType="application/vnd.openxmlformats-officedocument.presentationml.tags+xml" PartName="/ppt/tags/tag526.xml"/>
  <Override ContentType="application/vnd.openxmlformats-officedocument.presentationml.tags+xml" PartName="/ppt/tags/tag527.xml"/>
  <Override ContentType="application/vnd.openxmlformats-officedocument.presentationml.tags+xml" PartName="/ppt/tags/tag528.xml"/>
  <Override ContentType="application/vnd.openxmlformats-officedocument.presentationml.tags+xml" PartName="/ppt/tags/tag529.xml"/>
  <Override ContentType="application/vnd.openxmlformats-officedocument.presentationml.tags+xml" PartName="/ppt/tags/tag530.xml"/>
  <Override ContentType="application/vnd.openxmlformats-officedocument.presentationml.tags+xml" PartName="/ppt/tags/tag531.xml"/>
  <Override ContentType="application/vnd.openxmlformats-officedocument.presentationml.tags+xml" PartName="/ppt/tags/tag532.xml"/>
  <Override ContentType="application/vnd.openxmlformats-officedocument.presentationml.tags+xml" PartName="/ppt/tags/tag533.xml"/>
  <Override ContentType="application/vnd.openxmlformats-officedocument.presentationml.tags+xml" PartName="/ppt/tags/tag534.xml"/>
  <Override ContentType="application/vnd.openxmlformats-officedocument.presentationml.tags+xml" PartName="/ppt/tags/tag535.xml"/>
  <Override ContentType="application/vnd.openxmlformats-officedocument.presentationml.tags+xml" PartName="/ppt/tags/tag536.xml"/>
  <Override ContentType="application/vnd.openxmlformats-officedocument.presentationml.tags+xml" PartName="/ppt/tags/tag537.xml"/>
  <Override ContentType="application/vnd.openxmlformats-officedocument.presentationml.tags+xml" PartName="/ppt/tags/tag538.xml"/>
  <Override ContentType="application/vnd.openxmlformats-officedocument.presentationml.tags+xml" PartName="/ppt/tags/tag539.xml"/>
  <Override ContentType="application/vnd.openxmlformats-officedocument.presentationml.tags+xml" PartName="/ppt/tags/tag540.xml"/>
  <Override ContentType="application/vnd.openxmlformats-officedocument.presentationml.tags+xml" PartName="/ppt/tags/tag541.xml"/>
  <Override ContentType="application/vnd.openxmlformats-officedocument.presentationml.tags+xml" PartName="/ppt/tags/tag542.xml"/>
  <Override ContentType="application/vnd.openxmlformats-officedocument.presentationml.tags+xml" PartName="/ppt/tags/tag543.xml"/>
  <Override ContentType="application/vnd.openxmlformats-officedocument.presentationml.tags+xml" PartName="/ppt/tags/tag544.xml"/>
  <Override ContentType="application/vnd.openxmlformats-officedocument.presentationml.tags+xml" PartName="/ppt/tags/tag545.xml"/>
  <Override ContentType="application/vnd.openxmlformats-officedocument.presentationml.tags+xml" PartName="/ppt/tags/tag546.xml"/>
  <Override ContentType="application/vnd.openxmlformats-officedocument.presentationml.tags+xml" PartName="/ppt/tags/tag547.xml"/>
  <Override ContentType="application/vnd.openxmlformats-officedocument.presentationml.tags+xml" PartName="/ppt/tags/tag548.xml"/>
  <Override ContentType="application/vnd.openxmlformats-officedocument.presentationml.tags+xml" PartName="/ppt/tags/tag549.xml"/>
  <Override ContentType="application/vnd.openxmlformats-officedocument.presentationml.tags+xml" PartName="/ppt/tags/tag550.xml"/>
  <Override ContentType="application/vnd.openxmlformats-officedocument.presentationml.tags+xml" PartName="/ppt/tags/tag551.xml"/>
  <Override ContentType="application/vnd.openxmlformats-officedocument.presentationml.tags+xml" PartName="/ppt/tags/tag552.xml"/>
  <Override ContentType="application/vnd.openxmlformats-officedocument.presentationml.tags+xml" PartName="/ppt/tags/tag553.xml"/>
  <Override ContentType="application/vnd.openxmlformats-officedocument.presentationml.tags+xml" PartName="/ppt/tags/tag554.xml"/>
  <Override ContentType="application/vnd.openxmlformats-officedocument.presentationml.tags+xml" PartName="/ppt/tags/tag555.xml"/>
  <Override ContentType="application/vnd.openxmlformats-officedocument.presentationml.tags+xml" PartName="/ppt/tags/tag556.xml"/>
  <Override ContentType="application/vnd.openxmlformats-officedocument.presentationml.tags+xml" PartName="/ppt/tags/tag557.xml"/>
  <Override ContentType="application/vnd.openxmlformats-officedocument.presentationml.tags+xml" PartName="/ppt/tags/tag558.xml"/>
  <Override ContentType="application/vnd.openxmlformats-officedocument.presentationml.tags+xml" PartName="/ppt/tags/tag559.xml"/>
  <Override ContentType="application/vnd.openxmlformats-officedocument.presentationml.tags+xml" PartName="/ppt/tags/tag560.xml"/>
  <Override ContentType="application/vnd.openxmlformats-officedocument.presentationml.tags+xml" PartName="/ppt/tags/tag561.xml"/>
  <Override ContentType="application/vnd.openxmlformats-officedocument.presentationml.tags+xml" PartName="/ppt/tags/tag562.xml"/>
  <Override ContentType="application/vnd.openxmlformats-officedocument.presentationml.tags+xml" PartName="/ppt/tags/tag563.xml"/>
  <Override ContentType="application/vnd.openxmlformats-officedocument.presentationml.tags+xml" PartName="/ppt/tags/tag564.xml"/>
  <Override ContentType="application/vnd.openxmlformats-officedocument.presentationml.tags+xml" PartName="/ppt/tags/tag565.xml"/>
  <Override ContentType="application/vnd.openxmlformats-officedocument.presentationml.tags+xml" PartName="/ppt/tags/tag566.xml"/>
  <Override ContentType="application/vnd.openxmlformats-officedocument.presentationml.tags+xml" PartName="/ppt/tags/tag567.xml"/>
  <Override ContentType="application/vnd.openxmlformats-officedocument.presentationml.tags+xml" PartName="/ppt/tags/tag568.xml"/>
  <Override ContentType="application/vnd.openxmlformats-officedocument.presentationml.tags+xml" PartName="/ppt/tags/tag569.xml"/>
  <Override ContentType="application/vnd.openxmlformats-officedocument.presentationml.tags+xml" PartName="/ppt/tags/tag570.xml"/>
  <Override ContentType="application/vnd.openxmlformats-officedocument.presentationml.tags+xml" PartName="/ppt/tags/tag571.xml"/>
  <Override ContentType="application/vnd.openxmlformats-officedocument.presentationml.tags+xml" PartName="/ppt/tags/tag572.xml"/>
  <Override ContentType="application/vnd.openxmlformats-officedocument.presentationml.tags+xml" PartName="/ppt/tags/tag573.xml"/>
  <Override ContentType="application/vnd.openxmlformats-officedocument.presentationml.tags+xml" PartName="/ppt/tags/tag574.xml"/>
  <Override ContentType="application/vnd.openxmlformats-officedocument.presentationml.tags+xml" PartName="/ppt/tags/tag575.xml"/>
  <Override ContentType="application/vnd.openxmlformats-officedocument.presentationml.tags+xml" PartName="/ppt/tags/tag576.xml"/>
  <Override ContentType="application/vnd.openxmlformats-officedocument.presentationml.tags+xml" PartName="/ppt/tags/tag577.xml"/>
  <Override ContentType="application/vnd.openxmlformats-officedocument.presentationml.tags+xml" PartName="/ppt/tags/tag578.xml"/>
  <Override ContentType="application/vnd.openxmlformats-officedocument.presentationml.tags+xml" PartName="/ppt/tags/tag579.xml"/>
  <Override ContentType="application/vnd.openxmlformats-officedocument.presentationml.tags+xml" PartName="/ppt/tags/tag580.xml"/>
  <Override ContentType="application/vnd.openxmlformats-officedocument.presentationml.tags+xml" PartName="/ppt/tags/tag581.xml"/>
  <Override ContentType="application/vnd.openxmlformats-officedocument.presentationml.tags+xml" PartName="/ppt/tags/tag582.xml"/>
  <Override ContentType="application/vnd.openxmlformats-officedocument.presentationml.tags+xml" PartName="/ppt/tags/tag583.xml"/>
  <Override ContentType="application/vnd.openxmlformats-officedocument.presentationml.tags+xml" PartName="/ppt/tags/tag584.xml"/>
  <Override ContentType="application/vnd.openxmlformats-officedocument.presentationml.tags+xml" PartName="/ppt/tags/tag585.xml"/>
  <Override ContentType="application/vnd.openxmlformats-officedocument.presentationml.tags+xml" PartName="/ppt/tags/tag586.xml"/>
  <Override ContentType="application/vnd.openxmlformats-officedocument.presentationml.tags+xml" PartName="/ppt/tags/tag587.xml"/>
  <Override ContentType="application/vnd.openxmlformats-officedocument.presentationml.tags+xml" PartName="/ppt/tags/tag588.xml"/>
  <Override ContentType="application/vnd.openxmlformats-officedocument.presentationml.tags+xml" PartName="/ppt/tags/tag589.xml"/>
  <Override ContentType="application/vnd.openxmlformats-officedocument.presentationml.tags+xml" PartName="/ppt/tags/tag590.xml"/>
  <Override ContentType="application/vnd.openxmlformats-officedocument.presentationml.tags+xml" PartName="/ppt/tags/tag591.xml"/>
  <Override ContentType="application/vnd.openxmlformats-officedocument.presentationml.tags+xml" PartName="/ppt/tags/tag592.xml"/>
  <Override ContentType="application/vnd.openxmlformats-officedocument.presentationml.tags+xml" PartName="/ppt/tags/tag593.xml"/>
  <Override ContentType="application/vnd.openxmlformats-officedocument.presentationml.tags+xml" PartName="/ppt/tags/tag594.xml"/>
  <Override ContentType="application/vnd.openxmlformats-officedocument.presentationml.tags+xml" PartName="/ppt/tags/tag595.xml"/>
  <Override ContentType="application/vnd.openxmlformats-officedocument.presentationml.tags+xml" PartName="/ppt/tags/tag596.xml"/>
  <Override ContentType="application/vnd.openxmlformats-officedocument.presentationml.tags+xml" PartName="/ppt/tags/tag597.xml"/>
  <Override ContentType="application/vnd.openxmlformats-officedocument.presentationml.tags+xml" PartName="/ppt/tags/tag598.xml"/>
  <Override ContentType="application/vnd.openxmlformats-officedocument.presentationml.tags+xml" PartName="/ppt/tags/tag599.xml"/>
  <Override ContentType="application/vnd.openxmlformats-officedocument.presentationml.tags+xml" PartName="/ppt/tags/tag600.xml"/>
  <Override ContentType="application/vnd.openxmlformats-officedocument.presentationml.tags+xml" PartName="/ppt/tags/tag601.xml"/>
  <Override ContentType="application/vnd.openxmlformats-officedocument.presentationml.tags+xml" PartName="/ppt/tags/tag602.xml"/>
  <Override ContentType="application/vnd.openxmlformats-officedocument.presentationml.tags+xml" PartName="/ppt/tags/tag603.xml"/>
  <Override ContentType="application/vnd.openxmlformats-officedocument.presentationml.tags+xml" PartName="/ppt/tags/tag604.xml"/>
  <Override ContentType="application/vnd.openxmlformats-officedocument.presentationml.tags+xml" PartName="/ppt/tags/tag605.xml"/>
  <Override ContentType="application/vnd.openxmlformats-officedocument.presentationml.tags+xml" PartName="/ppt/tags/tag606.xml"/>
  <Override ContentType="application/vnd.openxmlformats-officedocument.presentationml.tags+xml" PartName="/ppt/tags/tag607.xml"/>
  <Override ContentType="application/vnd.openxmlformats-officedocument.presentationml.tags+xml" PartName="/ppt/tags/tag608.xml"/>
  <Override ContentType="application/vnd.openxmlformats-officedocument.presentationml.tags+xml" PartName="/ppt/tags/tag609.xml"/>
  <Override ContentType="application/vnd.openxmlformats-officedocument.presentationml.tags+xml" PartName="/ppt/tags/tag610.xml"/>
  <Override ContentType="application/vnd.openxmlformats-officedocument.presentationml.tags+xml" PartName="/ppt/tags/tag611.xml"/>
  <Override ContentType="application/vnd.openxmlformats-officedocument.presentationml.tags+xml" PartName="/ppt/tags/tag612.xml"/>
  <Override ContentType="application/vnd.openxmlformats-officedocument.presentationml.tags+xml" PartName="/ppt/tags/tag613.xml"/>
  <Override ContentType="application/vnd.openxmlformats-officedocument.presentationml.tags+xml" PartName="/ppt/tags/tag614.xml"/>
  <Override ContentType="application/vnd.openxmlformats-officedocument.presentationml.tags+xml" PartName="/ppt/tags/tag615.xml"/>
  <Override ContentType="application/vnd.openxmlformats-officedocument.presentationml.tags+xml" PartName="/ppt/tags/tag616.xml"/>
  <Override ContentType="application/vnd.openxmlformats-officedocument.presentationml.tags+xml" PartName="/ppt/tags/tag617.xml"/>
  <Override ContentType="application/vnd.openxmlformats-officedocument.presentationml.tags+xml" PartName="/ppt/tags/tag618.xml"/>
  <Override ContentType="application/vnd.openxmlformats-officedocument.presentationml.tags+xml" PartName="/ppt/tags/tag619.xml"/>
  <Override ContentType="application/vnd.openxmlformats-officedocument.presentationml.tags+xml" PartName="/ppt/tags/tag620.xml"/>
  <Override ContentType="application/vnd.openxmlformats-officedocument.presentationml.tags+xml" PartName="/ppt/tags/tag621.xml"/>
  <Override ContentType="application/vnd.openxmlformats-officedocument.presentationml.tags+xml" PartName="/ppt/tags/tag622.xml"/>
  <Override ContentType="application/vnd.openxmlformats-officedocument.presentationml.tags+xml" PartName="/ppt/tags/tag623.xml"/>
  <Override ContentType="application/vnd.openxmlformats-officedocument.presentationml.tags+xml" PartName="/ppt/tags/tag624.xml"/>
  <Override ContentType="application/vnd.openxmlformats-officedocument.presentationml.tags+xml" PartName="/ppt/tags/tag625.xml"/>
  <Override ContentType="application/vnd.openxmlformats-officedocument.presentationml.tags+xml" PartName="/ppt/tags/tag626.xml"/>
  <Override ContentType="application/vnd.openxmlformats-officedocument.presentationml.tags+xml" PartName="/ppt/tags/tag627.xml"/>
  <Override ContentType="application/vnd.openxmlformats-officedocument.presentationml.tags+xml" PartName="/ppt/tags/tag628.xml"/>
  <Override ContentType="application/vnd.openxmlformats-officedocument.presentationml.tags+xml" PartName="/ppt/tags/tag629.xml"/>
  <Override ContentType="application/vnd.openxmlformats-officedocument.presentationml.tags+xml" PartName="/ppt/tags/tag630.xml"/>
  <Override ContentType="application/vnd.openxmlformats-officedocument.presentationml.tags+xml" PartName="/ppt/tags/tag631.xml"/>
  <Override ContentType="application/vnd.openxmlformats-officedocument.presentationml.tags+xml" PartName="/ppt/tags/tag632.xml"/>
  <Override ContentType="application/vnd.openxmlformats-officedocument.presentationml.tags+xml" PartName="/ppt/tags/tag633.xml"/>
  <Override ContentType="application/vnd.openxmlformats-officedocument.presentationml.tags+xml" PartName="/ppt/tags/tag634.xml"/>
  <Override ContentType="application/vnd.openxmlformats-officedocument.presentationml.tags+xml" PartName="/ppt/tags/tag635.xml"/>
  <Override ContentType="application/vnd.openxmlformats-officedocument.presentationml.tags+xml" PartName="/ppt/tags/tag636.xml"/>
  <Override ContentType="application/vnd.openxmlformats-officedocument.presentationml.tags+xml" PartName="/ppt/tags/tag637.xml"/>
  <Override ContentType="application/vnd.openxmlformats-officedocument.presentationml.tags+xml" PartName="/ppt/tags/tag638.xml"/>
  <Override ContentType="application/vnd.openxmlformats-officedocument.presentationml.tags+xml" PartName="/ppt/tags/tag639.xml"/>
  <Override ContentType="application/vnd.openxmlformats-officedocument.presentationml.tags+xml" PartName="/ppt/tags/tag640.xml"/>
  <Override ContentType="application/vnd.openxmlformats-officedocument.presentationml.tags+xml" PartName="/ppt/tags/tag641.xml"/>
  <Override ContentType="application/vnd.openxmlformats-officedocument.presentationml.tags+xml" PartName="/ppt/tags/tag642.xml"/>
  <Override ContentType="application/vnd.openxmlformats-officedocument.presentationml.tags+xml" PartName="/ppt/tags/tag643.xml"/>
  <Override ContentType="application/vnd.openxmlformats-officedocument.presentationml.tags+xml" PartName="/ppt/tags/tag644.xml"/>
  <Override ContentType="application/vnd.openxmlformats-officedocument.presentationml.tags+xml" PartName="/ppt/tags/tag645.xml"/>
  <Override ContentType="application/vnd.openxmlformats-officedocument.presentationml.tags+xml" PartName="/ppt/tags/tag646.xml"/>
  <Override ContentType="application/vnd.openxmlformats-officedocument.presentationml.tags+xml" PartName="/ppt/tags/tag647.xml"/>
  <Override ContentType="application/vnd.openxmlformats-officedocument.presentationml.tags+xml" PartName="/ppt/tags/tag648.xml"/>
  <Override ContentType="application/vnd.openxmlformats-officedocument.presentationml.tags+xml" PartName="/ppt/tags/tag649.xml"/>
  <Override ContentType="application/vnd.openxmlformats-officedocument.presentationml.tags+xml" PartName="/ppt/tags/tag650.xml"/>
  <Override ContentType="application/vnd.openxmlformats-officedocument.presentationml.tags+xml" PartName="/ppt/tags/tag651.xml"/>
  <Override ContentType="application/vnd.openxmlformats-officedocument.presentationml.tags+xml" PartName="/ppt/tags/tag652.xml"/>
  <Override ContentType="application/vnd.openxmlformats-officedocument.presentationml.tags+xml" PartName="/ppt/tags/tag653.xml"/>
  <Override ContentType="application/vnd.openxmlformats-officedocument.presentationml.tags+xml" PartName="/ppt/tags/tag654.xml"/>
  <Override ContentType="application/vnd.openxmlformats-officedocument.presentationml.tags+xml" PartName="/ppt/tags/tag655.xml"/>
  <Override ContentType="application/vnd.openxmlformats-officedocument.presentationml.tags+xml" PartName="/ppt/tags/tag656.xml"/>
  <Override ContentType="application/vnd.openxmlformats-officedocument.presentationml.tags+xml" PartName="/ppt/tags/tag657.xml"/>
  <Override ContentType="application/vnd.openxmlformats-officedocument.presentationml.tags+xml" PartName="/ppt/tags/tag658.xml"/>
  <Override ContentType="application/vnd.openxmlformats-officedocument.presentationml.tags+xml" PartName="/ppt/tags/tag659.xml"/>
  <Override ContentType="application/vnd.openxmlformats-officedocument.presentationml.tags+xml" PartName="/ppt/tags/tag660.xml"/>
  <Override ContentType="application/vnd.openxmlformats-officedocument.presentationml.tags+xml" PartName="/ppt/tags/tag661.xml"/>
  <Override ContentType="application/vnd.openxmlformats-officedocument.presentationml.tags+xml" PartName="/ppt/tags/tag662.xml"/>
  <Override ContentType="application/vnd.openxmlformats-officedocument.presentationml.tags+xml" PartName="/ppt/tags/tag663.xml"/>
  <Override ContentType="application/vnd.openxmlformats-officedocument.presentationml.tags+xml" PartName="/ppt/tags/tag664.xml"/>
  <Override ContentType="application/vnd.openxmlformats-officedocument.presentationml.tags+xml" PartName="/ppt/tags/tag665.xml"/>
  <Override ContentType="application/vnd.openxmlformats-officedocument.presentationml.tags+xml" PartName="/ppt/tags/tag666.xml"/>
  <Override ContentType="application/vnd.openxmlformats-officedocument.presentationml.tags+xml" PartName="/ppt/tags/tag667.xml"/>
  <Override ContentType="application/vnd.openxmlformats-officedocument.presentationml.tags+xml" PartName="/ppt/tags/tag668.xml"/>
  <Override ContentType="application/vnd.openxmlformats-officedocument.presentationml.tags+xml" PartName="/ppt/tags/tag669.xml"/>
  <Override ContentType="application/vnd.openxmlformats-officedocument.presentationml.tags+xml" PartName="/ppt/tags/tag670.xml"/>
  <Override ContentType="application/vnd.openxmlformats-officedocument.presentationml.tags+xml" PartName="/ppt/tags/tag671.xml"/>
  <Override ContentType="application/vnd.openxmlformats-officedocument.presentationml.tags+xml" PartName="/ppt/tags/tag672.xml"/>
  <Override ContentType="application/vnd.openxmlformats-officedocument.presentationml.tags+xml" PartName="/ppt/tags/tag673.xml"/>
  <Override ContentType="application/vnd.openxmlformats-officedocument.presentationml.tags+xml" PartName="/ppt/tags/tag674.xml"/>
  <Override ContentType="application/vnd.openxmlformats-officedocument.presentationml.tags+xml" PartName="/ppt/tags/tag675.xml"/>
  <Override ContentType="application/vnd.openxmlformats-officedocument.presentationml.tags+xml" PartName="/ppt/tags/tag676.xml"/>
  <Override ContentType="application/vnd.openxmlformats-officedocument.presentationml.tags+xml" PartName="/ppt/tags/tag677.xml"/>
  <Override ContentType="application/vnd.openxmlformats-officedocument.presentationml.tags+xml" PartName="/ppt/tags/tag678.xml"/>
  <Override ContentType="application/vnd.openxmlformats-officedocument.presentationml.tags+xml" PartName="/ppt/tags/tag679.xml"/>
  <Override ContentType="application/vnd.openxmlformats-officedocument.presentationml.tags+xml" PartName="/ppt/tags/tag680.xml"/>
  <Override ContentType="application/vnd.openxmlformats-officedocument.presentationml.tags+xml" PartName="/ppt/tags/tag681.xml"/>
  <Override ContentType="application/vnd.openxmlformats-officedocument.presentationml.tags+xml" PartName="/ppt/tags/tag682.xml"/>
  <Override ContentType="application/vnd.openxmlformats-officedocument.presentationml.tags+xml" PartName="/ppt/tags/tag683.xml"/>
  <Override ContentType="application/vnd.openxmlformats-officedocument.presentationml.tags+xml" PartName="/ppt/tags/tag684.xml"/>
  <Override ContentType="application/vnd.openxmlformats-officedocument.presentationml.tags+xml" PartName="/ppt/tags/tag685.xml"/>
  <Override ContentType="application/vnd.openxmlformats-officedocument.presentationml.tags+xml" PartName="/ppt/tags/tag686.xml"/>
  <Override ContentType="application/vnd.openxmlformats-officedocument.presentationml.tags+xml" PartName="/ppt/tags/tag687.xml"/>
  <Override ContentType="application/vnd.openxmlformats-officedocument.presentationml.tags+xml" PartName="/ppt/tags/tag688.xml"/>
  <Override ContentType="application/vnd.openxmlformats-officedocument.presentationml.tags+xml" PartName="/ppt/tags/tag689.xml"/>
  <Override ContentType="application/vnd.openxmlformats-officedocument.presentationml.tags+xml" PartName="/ppt/tags/tag690.xml"/>
  <Override ContentType="application/vnd.openxmlformats-officedocument.presentationml.tags+xml" PartName="/ppt/tags/tag691.xml"/>
  <Override ContentType="application/vnd.openxmlformats-officedocument.presentationml.tags+xml" PartName="/ppt/tags/tag692.xml"/>
  <Override ContentType="application/vnd.openxmlformats-officedocument.presentationml.tags+xml" PartName="/ppt/tags/tag693.xml"/>
  <Override ContentType="application/vnd.openxmlformats-officedocument.presentationml.tags+xml" PartName="/ppt/tags/tag694.xml"/>
  <Override ContentType="application/vnd.openxmlformats-officedocument.presentationml.tags+xml" PartName="/ppt/tags/tag695.xml"/>
  <Override ContentType="application/vnd.openxmlformats-officedocument.presentationml.tags+xml" PartName="/ppt/tags/tag696.xml"/>
  <Override ContentType="application/vnd.openxmlformats-officedocument.presentationml.tags+xml" PartName="/ppt/tags/tag697.xml"/>
  <Override ContentType="application/vnd.openxmlformats-officedocument.presentationml.tags+xml" PartName="/ppt/tags/tag698.xml"/>
  <Override ContentType="application/vnd.openxmlformats-officedocument.presentationml.tags+xml" PartName="/ppt/tags/tag699.xml"/>
  <Override ContentType="application/vnd.openxmlformats-officedocument.presentationml.tags+xml" PartName="/ppt/tags/tag700.xml"/>
  <Override ContentType="application/vnd.openxmlformats-officedocument.presentationml.tags+xml" PartName="/ppt/tags/tag701.xml"/>
  <Override ContentType="application/vnd.openxmlformats-officedocument.presentationml.tags+xml" PartName="/ppt/tags/tag702.xml"/>
  <Override ContentType="application/vnd.openxmlformats-officedocument.presentationml.tags+xml" PartName="/ppt/tags/tag703.xml"/>
  <Override ContentType="application/vnd.openxmlformats-officedocument.presentationml.tags+xml" PartName="/ppt/tags/tag704.xml"/>
  <Override ContentType="application/vnd.openxmlformats-officedocument.presentationml.tags+xml" PartName="/ppt/tags/tag705.xml"/>
  <Override ContentType="application/vnd.openxmlformats-officedocument.presentationml.tags+xml" PartName="/ppt/tags/tag706.xml"/>
  <Override ContentType="application/vnd.openxmlformats-officedocument.presentationml.tags+xml" PartName="/ppt/tags/tag707.xml"/>
  <Override ContentType="application/vnd.openxmlformats-officedocument.presentationml.tags+xml" PartName="/ppt/tags/tag708.xml"/>
  <Override ContentType="application/vnd.openxmlformats-officedocument.presentationml.tags+xml" PartName="/ppt/tags/tag709.xml"/>
  <Override ContentType="application/vnd.openxmlformats-officedocument.presentationml.tags+xml" PartName="/ppt/tags/tag710.xml"/>
  <Override ContentType="application/vnd.openxmlformats-officedocument.presentationml.tags+xml" PartName="/ppt/tags/tag711.xml"/>
  <Override ContentType="application/vnd.openxmlformats-officedocument.presentationml.tags+xml" PartName="/ppt/tags/tag712.xml"/>
  <Override ContentType="application/vnd.openxmlformats-officedocument.presentationml.tags+xml" PartName="/ppt/tags/tag713.xml"/>
  <Override ContentType="application/vnd.openxmlformats-officedocument.presentationml.tags+xml" PartName="/ppt/tags/tag714.xml"/>
  <Override ContentType="application/vnd.openxmlformats-officedocument.presentationml.tags+xml" PartName="/ppt/tags/tag715.xml"/>
  <Override ContentType="application/vnd.openxmlformats-officedocument.presentationml.tags+xml" PartName="/ppt/tags/tag716.xml"/>
  <Override ContentType="application/vnd.openxmlformats-officedocument.presentationml.tags+xml" PartName="/ppt/tags/tag717.xml"/>
  <Override ContentType="application/vnd.openxmlformats-officedocument.presentationml.tags+xml" PartName="/ppt/tags/tag718.xml"/>
  <Override ContentType="application/vnd.openxmlformats-officedocument.presentationml.tags+xml" PartName="/ppt/tags/tag719.xml"/>
  <Override ContentType="application/vnd.openxmlformats-officedocument.presentationml.tags+xml" PartName="/ppt/tags/tag720.xml"/>
  <Override ContentType="application/vnd.openxmlformats-officedocument.presentationml.tags+xml" PartName="/ppt/tags/tag721.xml"/>
  <Override ContentType="application/vnd.openxmlformats-officedocument.presentationml.tags+xml" PartName="/ppt/tags/tag722.xml"/>
  <Override ContentType="application/vnd.openxmlformats-officedocument.presentationml.tags+xml" PartName="/ppt/tags/tag723.xml"/>
  <Override ContentType="application/vnd.openxmlformats-officedocument.presentationml.tags+xml" PartName="/ppt/tags/tag724.xml"/>
  <Override ContentType="application/vnd.openxmlformats-officedocument.presentationml.tags+xml" PartName="/ppt/tags/tag725.xml"/>
  <Override ContentType="application/vnd.openxmlformats-officedocument.presentationml.tags+xml" PartName="/ppt/tags/tag726.xml"/>
  <Override ContentType="application/vnd.openxmlformats-officedocument.presentationml.tags+xml" PartName="/ppt/tags/tag727.xml"/>
  <Override ContentType="application/vnd.openxmlformats-officedocument.presentationml.tags+xml" PartName="/ppt/tags/tag728.xml"/>
  <Override ContentType="application/vnd.openxmlformats-officedocument.presentationml.tags+xml" PartName="/ppt/tags/tag729.xml"/>
  <Override ContentType="application/vnd.openxmlformats-officedocument.presentationml.tags+xml" PartName="/ppt/tags/tag730.xml"/>
  <Override ContentType="application/vnd.openxmlformats-officedocument.presentationml.tags+xml" PartName="/ppt/tags/tag731.xml"/>
  <Override ContentType="application/vnd.openxmlformats-officedocument.presentationml.tags+xml" PartName="/ppt/tags/tag732.xml"/>
  <Override ContentType="application/vnd.openxmlformats-officedocument.presentationml.tags+xml" PartName="/ppt/tags/tag733.xml"/>
  <Override ContentType="application/vnd.openxmlformats-officedocument.presentationml.tags+xml" PartName="/ppt/tags/tag734.xml"/>
  <Override ContentType="application/vnd.openxmlformats-officedocument.presentationml.tags+xml" PartName="/ppt/tags/tag735.xml"/>
  <Override ContentType="application/vnd.openxmlformats-officedocument.presentationml.tags+xml" PartName="/ppt/tags/tag736.xml"/>
  <Override ContentType="application/vnd.openxmlformats-officedocument.presentationml.tags+xml" PartName="/ppt/tags/tag737.xml"/>
  <Override ContentType="application/vnd.openxmlformats-officedocument.presentationml.tags+xml" PartName="/ppt/tags/tag738.xml"/>
  <Override ContentType="application/vnd.openxmlformats-officedocument.presentationml.tags+xml" PartName="/ppt/tags/tag739.xml"/>
  <Override ContentType="application/vnd.openxmlformats-officedocument.presentationml.tags+xml" PartName="/ppt/tags/tag740.xml"/>
  <Override ContentType="application/vnd.openxmlformats-officedocument.presentationml.tags+xml" PartName="/ppt/tags/tag741.xml"/>
  <Override ContentType="application/vnd.openxmlformats-officedocument.presentationml.tags+xml" PartName="/ppt/tags/tag742.xml"/>
  <Override ContentType="application/vnd.openxmlformats-officedocument.presentationml.tags+xml" PartName="/ppt/tags/tag743.xml"/>
  <Override ContentType="application/vnd.openxmlformats-officedocument.presentationml.tags+xml" PartName="/ppt/tags/tag744.xml"/>
  <Override ContentType="application/vnd.openxmlformats-officedocument.presentationml.tags+xml" PartName="/ppt/tags/tag745.xml"/>
  <Override ContentType="application/vnd.openxmlformats-officedocument.presentationml.tags+xml" PartName="/ppt/tags/tag746.xml"/>
  <Override ContentType="application/vnd.openxmlformats-officedocument.presentationml.tags+xml" PartName="/ppt/tags/tag747.xml"/>
  <Override ContentType="application/vnd.openxmlformats-officedocument.presentationml.tags+xml" PartName="/ppt/tags/tag748.xml"/>
  <Override ContentType="application/vnd.openxmlformats-officedocument.presentationml.tags+xml" PartName="/ppt/tags/tag74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57" r:id="rId5"/>
    <p:sldId id="258" r:id="rId6"/>
    <p:sldId id="267" r:id="rId7"/>
    <p:sldId id="274" r:id="rId8"/>
    <p:sldId id="263" r:id="rId9"/>
    <p:sldId id="265" r:id="rId10"/>
    <p:sldId id="266" r:id="rId11"/>
    <p:sldId id="268" r:id="rId12"/>
    <p:sldId id="288" r:id="rId13"/>
    <p:sldId id="269" r:id="rId14"/>
    <p:sldId id="270" r:id="rId15"/>
    <p:sldId id="271" r:id="rId16"/>
    <p:sldId id="272" r:id="rId17"/>
    <p:sldId id="273" r:id="rId18"/>
    <p:sldId id="275" r:id="rId19"/>
    <p:sldId id="276" r:id="rId20"/>
    <p:sldId id="289" r:id="rId21"/>
    <p:sldId id="277" r:id="rId22"/>
    <p:sldId id="278" r:id="rId23"/>
    <p:sldId id="279" r:id="rId24"/>
    <p:sldId id="280" r:id="rId25"/>
    <p:sldId id="286" r:id="rId26"/>
    <p:sldId id="281" r:id="rId27"/>
    <p:sldId id="290" r:id="rId28"/>
    <p:sldId id="282" r:id="rId29"/>
    <p:sldId id="264" r:id="rId30"/>
    <p:sldId id="287" r:id="rId31"/>
    <p:sldId id="283" r:id="rId32"/>
    <p:sldId id="284" r:id="rId33"/>
    <p:sldId id="285" r:id="rId34"/>
    <p:sldId id="291" r:id="rId35"/>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50" autoAdjust="0"/>
    <p:restoredTop sz="94660"/>
  </p:normalViewPr>
  <p:slideViewPr>
    <p:cSldViewPr snapToGrid="0">
      <p:cViewPr varScale="1">
        <p:scale>
          <a:sx n="88" d="100"/>
          <a:sy n="88" d="100"/>
        </p:scale>
        <p:origin x="540" y="96"/>
      </p:cViewPr>
      <p:guideLst/>
    </p:cSldViewPr>
  </p:slideViewPr>
  <p:notesTextViewPr>
    <p:cViewPr>
      <p:scale>
        <a:sx n="1" d="1"/>
        <a:sy n="1" d="1"/>
      </p:scale>
      <p:origin x="0" y="0"/>
    </p:cViewPr>
  </p:notesTextViewPr>
  <p:sorterViewPr>
    <p:cViewPr>
      <p:scale>
        <a:sx n="63" d="100"/>
        <a:sy n="63"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tags/tag749.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s/slide1.xml" Type="http://schemas.openxmlformats.org/officeDocument/2006/relationships/slide"/><Relationship Id="rId40"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CEE7C-D259-4D48-B771-D105BA88300C}"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BDF47-8E3C-4FE1-B2EC-7ED9833E12DB}" type="slidenum">
              <a:rPr lang="zh-CN" altLang="en-US" smtClean="0"/>
              <a:t>‹#›</a:t>
            </a:fld>
            <a:endParaRPr lang="zh-CN" altLang="en-US"/>
          </a:p>
        </p:txBody>
      </p:sp>
    </p:spTree>
    <p:extLst>
      <p:ext uri="{BB962C8B-B14F-4D97-AF65-F5344CB8AC3E}">
        <p14:creationId val="351318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070347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973002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748567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844648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836246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03522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257126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878516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31789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11076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908141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691335940"/>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819070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7699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843124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622541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632146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18098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673695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126955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48910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876484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523362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335370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606179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855183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448745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82407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203043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29583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25513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8523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074583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460400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167518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2477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6" name="矩形 5"/>
          <p:cNvSpPr/>
          <p:nvPr userDrawn="1"/>
        </p:nvSpPr>
        <p:spPr>
          <a:xfrm>
            <a:off x="0" y="0"/>
            <a:ext cx="12192000" cy="6858000"/>
          </a:xfrm>
          <a:prstGeom prst="rect">
            <a:avLst/>
          </a:prstGeom>
          <a:gradFill>
            <a:gsLst>
              <a:gs pos="0">
                <a:schemeClr val="bg1"/>
              </a:gs>
              <a:gs pos="100000">
                <a:schemeClr val="bg1">
                  <a:alpha val="7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18654" y="302780"/>
            <a:ext cx="10515600" cy="507711"/>
          </a:xfrm>
        </p:spPr>
        <p:txBody>
          <a:bodyPr>
            <a:normAutofit/>
          </a:bodyPr>
          <a:lstStyle>
            <a:lvl1pPr>
              <a:defRPr sz="2800">
                <a:solidFill>
                  <a:schemeClr val="accent1"/>
                </a:solidFill>
              </a:defRPr>
            </a:lvl1pPr>
          </a:lstStyle>
          <a:p>
            <a:r>
              <a:rPr lang="zh-CN" altLang="en-US" smtClean="0"/>
              <a:t>单击此处编辑母版标题样式</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l="-8000" r="-8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2018/6/6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049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tags/tag523.xml" Type="http://schemas.openxmlformats.org/officeDocument/2006/relationships/tags"/><Relationship Id="rId6" Target="../tags/tag524.xml" Type="http://schemas.openxmlformats.org/officeDocument/2006/relationships/tags"/><Relationship Id="rId7" Target="../tags/tag525.xml" Type="http://schemas.openxmlformats.org/officeDocument/2006/relationships/tags"/><Relationship Id="rId8" Target="../tags/tag526.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534.xml" Type="http://schemas.openxmlformats.org/officeDocument/2006/relationships/tags"/><Relationship Id="rId2" Target="../notesSlides/notesSlide8.xml" Type="http://schemas.openxmlformats.org/officeDocument/2006/relationships/notesSlide"/><Relationship Id="rId3" Target="../tags/tag527.xml" Type="http://schemas.openxmlformats.org/officeDocument/2006/relationships/tags"/><Relationship Id="rId4" Target="../tags/tag528.xml" Type="http://schemas.openxmlformats.org/officeDocument/2006/relationships/tags"/><Relationship Id="rId5" Target="../tags/tag529.xml" Type="http://schemas.openxmlformats.org/officeDocument/2006/relationships/tags"/><Relationship Id="rId6" Target="../tags/tag530.xml" Type="http://schemas.openxmlformats.org/officeDocument/2006/relationships/tags"/><Relationship Id="rId7" Target="../tags/tag531.xml" Type="http://schemas.openxmlformats.org/officeDocument/2006/relationships/tags"/><Relationship Id="rId8" Target="../tags/tag532.xml" Type="http://schemas.openxmlformats.org/officeDocument/2006/relationships/tags"/><Relationship Id="rId9" Target="../tags/tag53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542.xml" Type="http://schemas.openxmlformats.org/officeDocument/2006/relationships/tags"/><Relationship Id="rId11" Target="../tags/tag543.xml" Type="http://schemas.openxmlformats.org/officeDocument/2006/relationships/tags"/><Relationship Id="rId12" Target="../tags/tag544.xml" Type="http://schemas.openxmlformats.org/officeDocument/2006/relationships/tags"/><Relationship Id="rId13" Target="../tags/tag545.xml" Type="http://schemas.openxmlformats.org/officeDocument/2006/relationships/tags"/><Relationship Id="rId14" Target="../tags/tag546.xml" Type="http://schemas.openxmlformats.org/officeDocument/2006/relationships/tags"/><Relationship Id="rId15" Target="../tags/tag547.xml" Type="http://schemas.openxmlformats.org/officeDocument/2006/relationships/tags"/><Relationship Id="rId16" Target="../tags/tag548.xml" Type="http://schemas.openxmlformats.org/officeDocument/2006/relationships/tags"/><Relationship Id="rId17" Target="../tags/tag549.xml" Type="http://schemas.openxmlformats.org/officeDocument/2006/relationships/tags"/><Relationship Id="rId18" Target="../tags/tag550.xml" Type="http://schemas.openxmlformats.org/officeDocument/2006/relationships/tags"/><Relationship Id="rId19" Target="../tags/tag551.xml" Type="http://schemas.openxmlformats.org/officeDocument/2006/relationships/tags"/><Relationship Id="rId2" Target="../notesSlides/notesSlide9.xml" Type="http://schemas.openxmlformats.org/officeDocument/2006/relationships/notesSlide"/><Relationship Id="rId20" Target="../tags/tag552.xml" Type="http://schemas.openxmlformats.org/officeDocument/2006/relationships/tags"/><Relationship Id="rId21" Target="../tags/tag553.xml" Type="http://schemas.openxmlformats.org/officeDocument/2006/relationships/tags"/><Relationship Id="rId22" Target="../tags/tag554.xml" Type="http://schemas.openxmlformats.org/officeDocument/2006/relationships/tags"/><Relationship Id="rId23" Target="../tags/tag555.xml" Type="http://schemas.openxmlformats.org/officeDocument/2006/relationships/tags"/><Relationship Id="rId24" Target="../tags/tag556.xml" Type="http://schemas.openxmlformats.org/officeDocument/2006/relationships/tags"/><Relationship Id="rId25" Target="../tags/tag557.xml" Type="http://schemas.openxmlformats.org/officeDocument/2006/relationships/tags"/><Relationship Id="rId3" Target="../tags/tag535.xml" Type="http://schemas.openxmlformats.org/officeDocument/2006/relationships/tags"/><Relationship Id="rId4" Target="../tags/tag536.xml" Type="http://schemas.openxmlformats.org/officeDocument/2006/relationships/tags"/><Relationship Id="rId5" Target="../tags/tag537.xml" Type="http://schemas.openxmlformats.org/officeDocument/2006/relationships/tags"/><Relationship Id="rId6" Target="../tags/tag538.xml" Type="http://schemas.openxmlformats.org/officeDocument/2006/relationships/tags"/><Relationship Id="rId7" Target="../tags/tag539.xml" Type="http://schemas.openxmlformats.org/officeDocument/2006/relationships/tags"/><Relationship Id="rId8" Target="../tags/tag540.xml" Type="http://schemas.openxmlformats.org/officeDocument/2006/relationships/tags"/><Relationship Id="rId9" Target="../tags/tag541.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565.xml" Type="http://schemas.openxmlformats.org/officeDocument/2006/relationships/tags"/><Relationship Id="rId11" Target="../tags/tag566.xml" Type="http://schemas.openxmlformats.org/officeDocument/2006/relationships/tags"/><Relationship Id="rId12" Target="../tags/tag567.xml" Type="http://schemas.openxmlformats.org/officeDocument/2006/relationships/tags"/><Relationship Id="rId13" Target="../tags/tag568.xml" Type="http://schemas.openxmlformats.org/officeDocument/2006/relationships/tags"/><Relationship Id="rId14" Target="../tags/tag569.xml" Type="http://schemas.openxmlformats.org/officeDocument/2006/relationships/tags"/><Relationship Id="rId15" Target="../tags/tag570.xml" Type="http://schemas.openxmlformats.org/officeDocument/2006/relationships/tags"/><Relationship Id="rId16" Target="../tags/tag571.xml" Type="http://schemas.openxmlformats.org/officeDocument/2006/relationships/tags"/><Relationship Id="rId17" Target="../tags/tag572.xml" Type="http://schemas.openxmlformats.org/officeDocument/2006/relationships/tags"/><Relationship Id="rId18" Target="../tags/tag573.xml" Type="http://schemas.openxmlformats.org/officeDocument/2006/relationships/tags"/><Relationship Id="rId19" Target="../tags/tag574.xml" Type="http://schemas.openxmlformats.org/officeDocument/2006/relationships/tags"/><Relationship Id="rId2" Target="../notesSlides/notesSlide10.xml" Type="http://schemas.openxmlformats.org/officeDocument/2006/relationships/notesSlide"/><Relationship Id="rId20" Target="../tags/tag575.xml" Type="http://schemas.openxmlformats.org/officeDocument/2006/relationships/tags"/><Relationship Id="rId21" Target="../tags/tag576.xml" Type="http://schemas.openxmlformats.org/officeDocument/2006/relationships/tags"/><Relationship Id="rId22" Target="../tags/tag577.xml" Type="http://schemas.openxmlformats.org/officeDocument/2006/relationships/tags"/><Relationship Id="rId3" Target="../tags/tag558.xml" Type="http://schemas.openxmlformats.org/officeDocument/2006/relationships/tags"/><Relationship Id="rId4" Target="../tags/tag559.xml" Type="http://schemas.openxmlformats.org/officeDocument/2006/relationships/tags"/><Relationship Id="rId5" Target="../tags/tag560.xml" Type="http://schemas.openxmlformats.org/officeDocument/2006/relationships/tags"/><Relationship Id="rId6" Target="../tags/tag561.xml" Type="http://schemas.openxmlformats.org/officeDocument/2006/relationships/tags"/><Relationship Id="rId7" Target="../tags/tag562.xml" Type="http://schemas.openxmlformats.org/officeDocument/2006/relationships/tags"/><Relationship Id="rId8" Target="../tags/tag563.xml" Type="http://schemas.openxmlformats.org/officeDocument/2006/relationships/tags"/><Relationship Id="rId9" Target="../tags/tag56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585.xml" Type="http://schemas.openxmlformats.org/officeDocument/2006/relationships/tags"/><Relationship Id="rId11" Target="../tags/tag586.xml" Type="http://schemas.openxmlformats.org/officeDocument/2006/relationships/tags"/><Relationship Id="rId12" Target="../tags/tag587.xml" Type="http://schemas.openxmlformats.org/officeDocument/2006/relationships/tags"/><Relationship Id="rId13" Target="../tags/tag588.xml" Type="http://schemas.openxmlformats.org/officeDocument/2006/relationships/tags"/><Relationship Id="rId14" Target="../tags/tag589.xml" Type="http://schemas.openxmlformats.org/officeDocument/2006/relationships/tags"/><Relationship Id="rId15" Target="../tags/tag590.xml" Type="http://schemas.openxmlformats.org/officeDocument/2006/relationships/tags"/><Relationship Id="rId16" Target="../tags/tag591.xml" Type="http://schemas.openxmlformats.org/officeDocument/2006/relationships/tags"/><Relationship Id="rId17" Target="../tags/tag592.xml" Type="http://schemas.openxmlformats.org/officeDocument/2006/relationships/tags"/><Relationship Id="rId18" Target="../tags/tag593.xml" Type="http://schemas.openxmlformats.org/officeDocument/2006/relationships/tags"/><Relationship Id="rId19" Target="../tags/tag594.xml" Type="http://schemas.openxmlformats.org/officeDocument/2006/relationships/tags"/><Relationship Id="rId2" Target="../notesSlides/notesSlide11.xml" Type="http://schemas.openxmlformats.org/officeDocument/2006/relationships/notesSlide"/><Relationship Id="rId20" Target="../tags/tag595.xml" Type="http://schemas.openxmlformats.org/officeDocument/2006/relationships/tags"/><Relationship Id="rId21" Target="../tags/tag596.xml" Type="http://schemas.openxmlformats.org/officeDocument/2006/relationships/tags"/><Relationship Id="rId22" Target="../tags/tag597.xml" Type="http://schemas.openxmlformats.org/officeDocument/2006/relationships/tags"/><Relationship Id="rId23" Target="../tags/tag598.xml" Type="http://schemas.openxmlformats.org/officeDocument/2006/relationships/tags"/><Relationship Id="rId24" Target="../tags/tag599.xml" Type="http://schemas.openxmlformats.org/officeDocument/2006/relationships/tags"/><Relationship Id="rId3" Target="../tags/tag578.xml" Type="http://schemas.openxmlformats.org/officeDocument/2006/relationships/tags"/><Relationship Id="rId4" Target="../tags/tag579.xml" Type="http://schemas.openxmlformats.org/officeDocument/2006/relationships/tags"/><Relationship Id="rId5" Target="../tags/tag580.xml" Type="http://schemas.openxmlformats.org/officeDocument/2006/relationships/tags"/><Relationship Id="rId6" Target="../tags/tag581.xml" Type="http://schemas.openxmlformats.org/officeDocument/2006/relationships/tags"/><Relationship Id="rId7" Target="../tags/tag582.xml" Type="http://schemas.openxmlformats.org/officeDocument/2006/relationships/tags"/><Relationship Id="rId8" Target="../tags/tag583.xml" Type="http://schemas.openxmlformats.org/officeDocument/2006/relationships/tags"/><Relationship Id="rId9" Target="../tags/tag584.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tags/tag600.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608.xml" Type="http://schemas.openxmlformats.org/officeDocument/2006/relationships/tags"/><Relationship Id="rId11" Target="../tags/tag609.xml" Type="http://schemas.openxmlformats.org/officeDocument/2006/relationships/tags"/><Relationship Id="rId12" Target="../tags/tag610.xml" Type="http://schemas.openxmlformats.org/officeDocument/2006/relationships/tags"/><Relationship Id="rId13" Target="../tags/tag611.xml" Type="http://schemas.openxmlformats.org/officeDocument/2006/relationships/tags"/><Relationship Id="rId14" Target="../tags/tag612.xml" Type="http://schemas.openxmlformats.org/officeDocument/2006/relationships/tags"/><Relationship Id="rId15" Target="../tags/tag613.xml" Type="http://schemas.openxmlformats.org/officeDocument/2006/relationships/tags"/><Relationship Id="rId16" Target="../tags/tag614.xml" Type="http://schemas.openxmlformats.org/officeDocument/2006/relationships/tags"/><Relationship Id="rId17" Target="../tags/tag615.xml" Type="http://schemas.openxmlformats.org/officeDocument/2006/relationships/tags"/><Relationship Id="rId18" Target="../tags/tag616.xml" Type="http://schemas.openxmlformats.org/officeDocument/2006/relationships/tags"/><Relationship Id="rId19" Target="../tags/tag617.xml" Type="http://schemas.openxmlformats.org/officeDocument/2006/relationships/tags"/><Relationship Id="rId2" Target="../notesSlides/notesSlide13.xml" Type="http://schemas.openxmlformats.org/officeDocument/2006/relationships/notesSlide"/><Relationship Id="rId20" Target="../tags/tag618.xml" Type="http://schemas.openxmlformats.org/officeDocument/2006/relationships/tags"/><Relationship Id="rId21" Target="../tags/tag619.xml" Type="http://schemas.openxmlformats.org/officeDocument/2006/relationships/tags"/><Relationship Id="rId22" Target="../tags/tag620.xml" Type="http://schemas.openxmlformats.org/officeDocument/2006/relationships/tags"/><Relationship Id="rId3" Target="../tags/tag601.xml" Type="http://schemas.openxmlformats.org/officeDocument/2006/relationships/tags"/><Relationship Id="rId4" Target="../tags/tag602.xml" Type="http://schemas.openxmlformats.org/officeDocument/2006/relationships/tags"/><Relationship Id="rId5" Target="../tags/tag603.xml" Type="http://schemas.openxmlformats.org/officeDocument/2006/relationships/tags"/><Relationship Id="rId6" Target="../tags/tag604.xml" Type="http://schemas.openxmlformats.org/officeDocument/2006/relationships/tags"/><Relationship Id="rId7" Target="../tags/tag605.xml" Type="http://schemas.openxmlformats.org/officeDocument/2006/relationships/tags"/><Relationship Id="rId8" Target="../tags/tag606.xml" Type="http://schemas.openxmlformats.org/officeDocument/2006/relationships/tags"/><Relationship Id="rId9" Target="../tags/tag60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 Id="rId3" Target="../tags/tag621.xml" Type="http://schemas.openxmlformats.org/officeDocument/2006/relationships/tags"/><Relationship Id="rId4" Target="../tags/tag622.xml" Type="http://schemas.openxmlformats.org/officeDocument/2006/relationships/tags"/><Relationship Id="rId5" Target="../tags/tag623.xml" Type="http://schemas.openxmlformats.org/officeDocument/2006/relationships/tags"/><Relationship Id="rId6" Target="../tags/tag624.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tags/tag625.xml" Type="http://schemas.openxmlformats.org/officeDocument/2006/relationships/tags"/><Relationship Id="rId4" Target="../tags/tag626.xml" Type="http://schemas.openxmlformats.org/officeDocument/2006/relationships/tags"/><Relationship Id="rId5" Target="../tags/tag627.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635.xml" Type="http://schemas.openxmlformats.org/officeDocument/2006/relationships/tags"/><Relationship Id="rId11" Target="../tags/tag636.xml" Type="http://schemas.openxmlformats.org/officeDocument/2006/relationships/tags"/><Relationship Id="rId12" Target="../tags/tag637.xml" Type="http://schemas.openxmlformats.org/officeDocument/2006/relationships/tags"/><Relationship Id="rId13" Target="../tags/tag638.xml" Type="http://schemas.openxmlformats.org/officeDocument/2006/relationships/tags"/><Relationship Id="rId14" Target="../tags/tag639.xml" Type="http://schemas.openxmlformats.org/officeDocument/2006/relationships/tags"/><Relationship Id="rId15" Target="../tags/tag640.xml" Type="http://schemas.openxmlformats.org/officeDocument/2006/relationships/tags"/><Relationship Id="rId16" Target="../tags/tag641.xml" Type="http://schemas.openxmlformats.org/officeDocument/2006/relationships/tags"/><Relationship Id="rId17" Target="../tags/tag642.xml" Type="http://schemas.openxmlformats.org/officeDocument/2006/relationships/tags"/><Relationship Id="rId18" Target="../tags/tag643.xml" Type="http://schemas.openxmlformats.org/officeDocument/2006/relationships/tags"/><Relationship Id="rId19" Target="../tags/tag644.xml" Type="http://schemas.openxmlformats.org/officeDocument/2006/relationships/tags"/><Relationship Id="rId2" Target="../notesSlides/notesSlide16.xml" Type="http://schemas.openxmlformats.org/officeDocument/2006/relationships/notesSlide"/><Relationship Id="rId20" Target="../tags/tag645.xml" Type="http://schemas.openxmlformats.org/officeDocument/2006/relationships/tags"/><Relationship Id="rId21" Target="../tags/tag646.xml" Type="http://schemas.openxmlformats.org/officeDocument/2006/relationships/tags"/><Relationship Id="rId22" Target="../tags/tag647.xml" Type="http://schemas.openxmlformats.org/officeDocument/2006/relationships/tags"/><Relationship Id="rId23" Target="../tags/tag648.xml" Type="http://schemas.openxmlformats.org/officeDocument/2006/relationships/tags"/><Relationship Id="rId24" Target="../tags/tag649.xml" Type="http://schemas.openxmlformats.org/officeDocument/2006/relationships/tags"/><Relationship Id="rId25" Target="../tags/tag650.xml" Type="http://schemas.openxmlformats.org/officeDocument/2006/relationships/tags"/><Relationship Id="rId26" Target="../tags/tag651.xml" Type="http://schemas.openxmlformats.org/officeDocument/2006/relationships/tags"/><Relationship Id="rId27" Target="../tags/tag652.xml" Type="http://schemas.openxmlformats.org/officeDocument/2006/relationships/tags"/><Relationship Id="rId28" Target="../tags/tag653.xml" Type="http://schemas.openxmlformats.org/officeDocument/2006/relationships/tags"/><Relationship Id="rId3" Target="../tags/tag628.xml" Type="http://schemas.openxmlformats.org/officeDocument/2006/relationships/tags"/><Relationship Id="rId4" Target="../tags/tag629.xml" Type="http://schemas.openxmlformats.org/officeDocument/2006/relationships/tags"/><Relationship Id="rId5" Target="../tags/tag630.xml" Type="http://schemas.openxmlformats.org/officeDocument/2006/relationships/tags"/><Relationship Id="rId6" Target="../tags/tag631.xml" Type="http://schemas.openxmlformats.org/officeDocument/2006/relationships/tags"/><Relationship Id="rId7" Target="../tags/tag632.xml" Type="http://schemas.openxmlformats.org/officeDocument/2006/relationships/tags"/><Relationship Id="rId8" Target="../tags/tag633.xml" Type="http://schemas.openxmlformats.org/officeDocument/2006/relationships/tags"/><Relationship Id="rId9" Target="../tags/tag634.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661.xml" Type="http://schemas.openxmlformats.org/officeDocument/2006/relationships/tags"/><Relationship Id="rId2" Target="../notesSlides/notesSlide18.xml" Type="http://schemas.openxmlformats.org/officeDocument/2006/relationships/notesSlide"/><Relationship Id="rId3" Target="../tags/tag654.xml" Type="http://schemas.openxmlformats.org/officeDocument/2006/relationships/tags"/><Relationship Id="rId4" Target="../tags/tag655.xml" Type="http://schemas.openxmlformats.org/officeDocument/2006/relationships/tags"/><Relationship Id="rId5" Target="../tags/tag656.xml" Type="http://schemas.openxmlformats.org/officeDocument/2006/relationships/tags"/><Relationship Id="rId6" Target="../tags/tag657.xml" Type="http://schemas.openxmlformats.org/officeDocument/2006/relationships/tags"/><Relationship Id="rId7" Target="../tags/tag658.xml" Type="http://schemas.openxmlformats.org/officeDocument/2006/relationships/tags"/><Relationship Id="rId8" Target="../tags/tag659.xml" Type="http://schemas.openxmlformats.org/officeDocument/2006/relationships/tags"/><Relationship Id="rId9" Target="../tags/tag660.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669.xml" Type="http://schemas.openxmlformats.org/officeDocument/2006/relationships/tags"/><Relationship Id="rId11" Target="../tags/tag670.xml" Type="http://schemas.openxmlformats.org/officeDocument/2006/relationships/tags"/><Relationship Id="rId12" Target="../tags/tag671.xml" Type="http://schemas.openxmlformats.org/officeDocument/2006/relationships/tags"/><Relationship Id="rId13" Target="../tags/tag672.xml" Type="http://schemas.openxmlformats.org/officeDocument/2006/relationships/tags"/><Relationship Id="rId14" Target="../tags/tag673.xml" Type="http://schemas.openxmlformats.org/officeDocument/2006/relationships/tags"/><Relationship Id="rId15" Target="../tags/tag674.xml" Type="http://schemas.openxmlformats.org/officeDocument/2006/relationships/tags"/><Relationship Id="rId2" Target="../notesSlides/notesSlide19.xml" Type="http://schemas.openxmlformats.org/officeDocument/2006/relationships/notesSlide"/><Relationship Id="rId3" Target="../tags/tag662.xml" Type="http://schemas.openxmlformats.org/officeDocument/2006/relationships/tags"/><Relationship Id="rId4" Target="../tags/tag663.xml" Type="http://schemas.openxmlformats.org/officeDocument/2006/relationships/tags"/><Relationship Id="rId5" Target="../tags/tag664.xml" Type="http://schemas.openxmlformats.org/officeDocument/2006/relationships/tags"/><Relationship Id="rId6" Target="../tags/tag665.xml" Type="http://schemas.openxmlformats.org/officeDocument/2006/relationships/tags"/><Relationship Id="rId7" Target="../tags/tag666.xml" Type="http://schemas.openxmlformats.org/officeDocument/2006/relationships/tags"/><Relationship Id="rId8" Target="../tags/tag667.xml" Type="http://schemas.openxmlformats.org/officeDocument/2006/relationships/tags"/><Relationship Id="rId9" Target="../tags/tag66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682.xml" Type="http://schemas.openxmlformats.org/officeDocument/2006/relationships/tags"/><Relationship Id="rId11" Target="../tags/tag683.xml" Type="http://schemas.openxmlformats.org/officeDocument/2006/relationships/tags"/><Relationship Id="rId12" Target="../tags/tag684.xml" Type="http://schemas.openxmlformats.org/officeDocument/2006/relationships/tags"/><Relationship Id="rId13" Target="../tags/tag685.xml" Type="http://schemas.openxmlformats.org/officeDocument/2006/relationships/tags"/><Relationship Id="rId14" Target="../tags/tag686.xml" Type="http://schemas.openxmlformats.org/officeDocument/2006/relationships/tags"/><Relationship Id="rId15" Target="../tags/tag687.xml" Type="http://schemas.openxmlformats.org/officeDocument/2006/relationships/tags"/><Relationship Id="rId16" Target="../tags/tag688.xml" Type="http://schemas.openxmlformats.org/officeDocument/2006/relationships/tags"/><Relationship Id="rId2" Target="../notesSlides/notesSlide20.xml" Type="http://schemas.openxmlformats.org/officeDocument/2006/relationships/notesSlide"/><Relationship Id="rId3" Target="../tags/tag675.xml" Type="http://schemas.openxmlformats.org/officeDocument/2006/relationships/tags"/><Relationship Id="rId4" Target="../tags/tag676.xml" Type="http://schemas.openxmlformats.org/officeDocument/2006/relationships/tags"/><Relationship Id="rId5" Target="../tags/tag677.xml" Type="http://schemas.openxmlformats.org/officeDocument/2006/relationships/tags"/><Relationship Id="rId6" Target="../tags/tag678.xml" Type="http://schemas.openxmlformats.org/officeDocument/2006/relationships/tags"/><Relationship Id="rId7" Target="../tags/tag679.xml" Type="http://schemas.openxmlformats.org/officeDocument/2006/relationships/tags"/><Relationship Id="rId8" Target="../tags/tag680.xml" Type="http://schemas.openxmlformats.org/officeDocument/2006/relationships/tags"/><Relationship Id="rId9" Target="../tags/tag681.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694.xml" Type="http://schemas.openxmlformats.org/officeDocument/2006/relationships/tags"/><Relationship Id="rId11" Target="../tags/tag695.xml" Type="http://schemas.openxmlformats.org/officeDocument/2006/relationships/tags"/><Relationship Id="rId12" Target="../tags/tag696.xml" Type="http://schemas.openxmlformats.org/officeDocument/2006/relationships/tags"/><Relationship Id="rId13" Target="../tags/tag697.xml" Type="http://schemas.openxmlformats.org/officeDocument/2006/relationships/tags"/><Relationship Id="rId14" Target="../tags/tag698.xml" Type="http://schemas.openxmlformats.org/officeDocument/2006/relationships/tags"/><Relationship Id="rId15" Target="../tags/tag699.xml" Type="http://schemas.openxmlformats.org/officeDocument/2006/relationships/tags"/><Relationship Id="rId16" Target="../tags/tag700.xml" Type="http://schemas.openxmlformats.org/officeDocument/2006/relationships/tags"/><Relationship Id="rId17" Target="../tags/tag701.xml" Type="http://schemas.openxmlformats.org/officeDocument/2006/relationships/tags"/><Relationship Id="rId18" Target="../tags/tag702.xml" Type="http://schemas.openxmlformats.org/officeDocument/2006/relationships/tags"/><Relationship Id="rId2" Target="../notesSlides/notesSlide21.xml" Type="http://schemas.openxmlformats.org/officeDocument/2006/relationships/notesSlide"/><Relationship Id="rId3" Target="../media/image3.png" Type="http://schemas.openxmlformats.org/officeDocument/2006/relationships/image"/><Relationship Id="rId4" Target="../tags/tag689.xml" Type="http://schemas.openxmlformats.org/officeDocument/2006/relationships/tags"/><Relationship Id="rId5" Target="../media/image11.jpeg" Type="http://schemas.openxmlformats.org/officeDocument/2006/relationships/image"/><Relationship Id="rId6" Target="../tags/tag690.xml" Type="http://schemas.openxmlformats.org/officeDocument/2006/relationships/tags"/><Relationship Id="rId7" Target="../tags/tag691.xml" Type="http://schemas.openxmlformats.org/officeDocument/2006/relationships/tags"/><Relationship Id="rId8" Target="../tags/tag692.xml" Type="http://schemas.openxmlformats.org/officeDocument/2006/relationships/tags"/><Relationship Id="rId9" Target="../tags/tag693.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710.xml" Type="http://schemas.openxmlformats.org/officeDocument/2006/relationships/tags"/><Relationship Id="rId11" Target="../tags/tag711.xml" Type="http://schemas.openxmlformats.org/officeDocument/2006/relationships/tags"/><Relationship Id="rId12" Target="../tags/tag712.xml" Type="http://schemas.openxmlformats.org/officeDocument/2006/relationships/tags"/><Relationship Id="rId13" Target="../tags/tag713.xml" Type="http://schemas.openxmlformats.org/officeDocument/2006/relationships/tags"/><Relationship Id="rId14" Target="../tags/tag714.xml" Type="http://schemas.openxmlformats.org/officeDocument/2006/relationships/tags"/><Relationship Id="rId2" Target="../notesSlides/notesSlide22.xml" Type="http://schemas.openxmlformats.org/officeDocument/2006/relationships/notesSlide"/><Relationship Id="rId3" Target="../tags/tag703.xml" Type="http://schemas.openxmlformats.org/officeDocument/2006/relationships/tags"/><Relationship Id="rId4" Target="../tags/tag704.xml" Type="http://schemas.openxmlformats.org/officeDocument/2006/relationships/tags"/><Relationship Id="rId5" Target="../tags/tag705.xml" Type="http://schemas.openxmlformats.org/officeDocument/2006/relationships/tags"/><Relationship Id="rId6" Target="../tags/tag706.xml" Type="http://schemas.openxmlformats.org/officeDocument/2006/relationships/tags"/><Relationship Id="rId7" Target="../tags/tag707.xml" Type="http://schemas.openxmlformats.org/officeDocument/2006/relationships/tags"/><Relationship Id="rId8" Target="../tags/tag708.xml" Type="http://schemas.openxmlformats.org/officeDocument/2006/relationships/tags"/><Relationship Id="rId9" Target="../tags/tag709.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722.xml" Type="http://schemas.openxmlformats.org/officeDocument/2006/relationships/tags"/><Relationship Id="rId11" Target="../tags/tag723.xml" Type="http://schemas.openxmlformats.org/officeDocument/2006/relationships/tags"/><Relationship Id="rId12" Target="../tags/tag724.xml" Type="http://schemas.openxmlformats.org/officeDocument/2006/relationships/tags"/><Relationship Id="rId13" Target="../tags/tag725.xml" Type="http://schemas.openxmlformats.org/officeDocument/2006/relationships/tags"/><Relationship Id="rId14" Target="../tags/tag726.xml" Type="http://schemas.openxmlformats.org/officeDocument/2006/relationships/tags"/><Relationship Id="rId15" Target="../tags/tag727.xml" Type="http://schemas.openxmlformats.org/officeDocument/2006/relationships/tags"/><Relationship Id="rId16" Target="../tags/tag728.xml" Type="http://schemas.openxmlformats.org/officeDocument/2006/relationships/tags"/><Relationship Id="rId17" Target="../media/image7.png" Type="http://schemas.openxmlformats.org/officeDocument/2006/relationships/image"/><Relationship Id="rId18" Target="../tags/tag729.xml" Type="http://schemas.openxmlformats.org/officeDocument/2006/relationships/tags"/><Relationship Id="rId19" Target="../media/image8.jpeg" Type="http://schemas.openxmlformats.org/officeDocument/2006/relationships/image"/><Relationship Id="rId2" Target="../notesSlides/notesSlide23.xml" Type="http://schemas.openxmlformats.org/officeDocument/2006/relationships/notesSlide"/><Relationship Id="rId20" Target="../tags/tag730.xml" Type="http://schemas.openxmlformats.org/officeDocument/2006/relationships/tags"/><Relationship Id="rId3" Target="../tags/tag715.xml" Type="http://schemas.openxmlformats.org/officeDocument/2006/relationships/tags"/><Relationship Id="rId4" Target="../tags/tag716.xml" Type="http://schemas.openxmlformats.org/officeDocument/2006/relationships/tags"/><Relationship Id="rId5" Target="../tags/tag717.xml" Type="http://schemas.openxmlformats.org/officeDocument/2006/relationships/tags"/><Relationship Id="rId6" Target="../tags/tag718.xml" Type="http://schemas.openxmlformats.org/officeDocument/2006/relationships/tags"/><Relationship Id="rId7" Target="../tags/tag719.xml" Type="http://schemas.openxmlformats.org/officeDocument/2006/relationships/tags"/><Relationship Id="rId8" Target="../tags/tag720.xml" Type="http://schemas.openxmlformats.org/officeDocument/2006/relationships/tags"/><Relationship Id="rId9" Target="../tags/tag721.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738.xml" Type="http://schemas.openxmlformats.org/officeDocument/2006/relationships/tags"/><Relationship Id="rId11" Target="../tags/tag739.xml" Type="http://schemas.openxmlformats.org/officeDocument/2006/relationships/tags"/><Relationship Id="rId12" Target="../tags/tag740.xml" Type="http://schemas.openxmlformats.org/officeDocument/2006/relationships/tags"/><Relationship Id="rId2" Target="../notesSlides/notesSlide24.xml" Type="http://schemas.openxmlformats.org/officeDocument/2006/relationships/notesSlide"/><Relationship Id="rId3" Target="../tags/tag731.xml" Type="http://schemas.openxmlformats.org/officeDocument/2006/relationships/tags"/><Relationship Id="rId4" Target="../tags/tag732.xml" Type="http://schemas.openxmlformats.org/officeDocument/2006/relationships/tags"/><Relationship Id="rId5" Target="../tags/tag733.xml" Type="http://schemas.openxmlformats.org/officeDocument/2006/relationships/tags"/><Relationship Id="rId6" Target="../tags/tag734.xml" Type="http://schemas.openxmlformats.org/officeDocument/2006/relationships/tags"/><Relationship Id="rId7" Target="../tags/tag735.xml" Type="http://schemas.openxmlformats.org/officeDocument/2006/relationships/tags"/><Relationship Id="rId8" Target="../tags/tag736.xml" Type="http://schemas.openxmlformats.org/officeDocument/2006/relationships/tags"/><Relationship Id="rId9" Target="../tags/tag737.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tags/tag741.xml" Type="http://schemas.openxmlformats.org/officeDocument/2006/relationships/tags"/><Relationship Id="rId3" Target="../tags/tag742.xml" Type="http://schemas.openxmlformats.org/officeDocument/2006/relationships/tags"/><Relationship Id="rId4" Target="../tags/tag743.xml" Type="http://schemas.openxmlformats.org/officeDocument/2006/relationships/tags"/><Relationship Id="rId5" Target="../tags/tag744.xml" Type="http://schemas.openxmlformats.org/officeDocument/2006/relationships/tags"/><Relationship Id="rId6" Target="../tags/tag745.xml" Type="http://schemas.openxmlformats.org/officeDocument/2006/relationships/tags"/><Relationship Id="rId7" Target="../tags/tag746.xml" Type="http://schemas.openxmlformats.org/officeDocument/2006/relationships/tags"/><Relationship Id="rId8" Target="../tags/tag747.xml" Type="http://schemas.openxmlformats.org/officeDocument/2006/relationships/tags"/><Relationship Id="rId9" Target="../tags/tag748.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15.xml" Type="http://schemas.openxmlformats.org/officeDocument/2006/relationships/tags"/><Relationship Id="rId11" Target="../tags/tag16.xml" Type="http://schemas.openxmlformats.org/officeDocument/2006/relationships/tags"/><Relationship Id="rId2" Target="../notesSlides/notesSlide1.xml" Type="http://schemas.openxmlformats.org/officeDocument/2006/relationships/notesSlide"/><Relationship Id="rId3" Target="../media/image2.jpeg" Type="http://schemas.openxmlformats.org/officeDocument/2006/relationships/image"/><Relationship Id="rId4" Target="../tags/tag9.xml" Type="http://schemas.openxmlformats.org/officeDocument/2006/relationships/tags"/><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tags/tag1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23.xml" Type="http://schemas.openxmlformats.org/officeDocument/2006/relationships/tags"/><Relationship Id="rId11" Target="../media/image4.jpeg" Type="http://schemas.openxmlformats.org/officeDocument/2006/relationships/image"/><Relationship Id="rId12" Target="../media/image5.png" Type="http://schemas.openxmlformats.org/officeDocument/2006/relationships/image"/><Relationship Id="rId13" Target="../tags/tag24.xml" Type="http://schemas.openxmlformats.org/officeDocument/2006/relationships/tags"/><Relationship Id="rId14" Target="../media/image6.jpeg" Type="http://schemas.openxmlformats.org/officeDocument/2006/relationships/image"/><Relationship Id="rId15" Target="../media/image7.png" Type="http://schemas.openxmlformats.org/officeDocument/2006/relationships/image"/><Relationship Id="rId16" Target="../tags/tag25.xml" Type="http://schemas.openxmlformats.org/officeDocument/2006/relationships/tags"/><Relationship Id="rId17" Target="../media/image8.jpeg" Type="http://schemas.openxmlformats.org/officeDocument/2006/relationships/image"/><Relationship Id="rId18" Target="../tags/tag26.xml" Type="http://schemas.openxmlformats.org/officeDocument/2006/relationships/tags"/><Relationship Id="rId19" Target="../tags/tag27.xml" Type="http://schemas.openxmlformats.org/officeDocument/2006/relationships/tags"/><Relationship Id="rId2" Target="../notesSlides/notesSlide2.xml" Type="http://schemas.openxmlformats.org/officeDocument/2006/relationships/notesSlide"/><Relationship Id="rId20" Target="../tags/tag28.xml" Type="http://schemas.openxmlformats.org/officeDocument/2006/relationships/tags"/><Relationship Id="rId21" Target="../tags/tag29.xml" Type="http://schemas.openxmlformats.org/officeDocument/2006/relationships/tags"/><Relationship Id="rId3" Target="../tags/tag17.xml" Type="http://schemas.openxmlformats.org/officeDocument/2006/relationships/tags"/><Relationship Id="rId4" Target="../tags/tag18.xml" Type="http://schemas.openxmlformats.org/officeDocument/2006/relationships/tags"/><Relationship Id="rId5" Target="../tags/tag19.xml" Type="http://schemas.openxmlformats.org/officeDocument/2006/relationships/tags"/><Relationship Id="rId6" Target="../tags/tag20.xml" Type="http://schemas.openxmlformats.org/officeDocument/2006/relationships/tags"/><Relationship Id="rId7" Target="../tags/tag21.xml" Type="http://schemas.openxmlformats.org/officeDocument/2006/relationships/tags"/><Relationship Id="rId8" Target="../tags/tag22.xml" Type="http://schemas.openxmlformats.org/officeDocument/2006/relationships/tags"/><Relationship Id="rId9"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7.xml" Type="http://schemas.openxmlformats.org/officeDocument/2006/relationships/tags"/><Relationship Id="rId2" Target="../notesSlides/notesSlide5.xml" Type="http://schemas.openxmlformats.org/officeDocument/2006/relationships/notesSlide"/><Relationship Id="rId3" Target="../tags/tag30.xml" Type="http://schemas.openxmlformats.org/officeDocument/2006/relationships/tags"/><Relationship Id="rId4" Target="../tags/tag31.xml" Type="http://schemas.openxmlformats.org/officeDocument/2006/relationships/tags"/><Relationship Id="rId5" Target="../tags/tag32.xml" Type="http://schemas.openxmlformats.org/officeDocument/2006/relationships/tags"/><Relationship Id="rId6" Target="../tags/tag33.xml" Type="http://schemas.openxmlformats.org/officeDocument/2006/relationships/tags"/><Relationship Id="rId7" Target="../tags/tag34.xml" Type="http://schemas.openxmlformats.org/officeDocument/2006/relationships/tags"/><Relationship Id="rId8" Target="../tags/tag35.xml" Type="http://schemas.openxmlformats.org/officeDocument/2006/relationships/tags"/><Relationship Id="rId9" Target="../tags/tag36.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45.xml" Type="http://schemas.openxmlformats.org/officeDocument/2006/relationships/tags"/><Relationship Id="rId100" Target="../tags/tag135.xml" Type="http://schemas.openxmlformats.org/officeDocument/2006/relationships/tags"/><Relationship Id="rId101" Target="../tags/tag136.xml" Type="http://schemas.openxmlformats.org/officeDocument/2006/relationships/tags"/><Relationship Id="rId102" Target="../tags/tag137.xml" Type="http://schemas.openxmlformats.org/officeDocument/2006/relationships/tags"/><Relationship Id="rId103" Target="../tags/tag138.xml" Type="http://schemas.openxmlformats.org/officeDocument/2006/relationships/tags"/><Relationship Id="rId104" Target="../tags/tag139.xml" Type="http://schemas.openxmlformats.org/officeDocument/2006/relationships/tags"/><Relationship Id="rId105" Target="../tags/tag140.xml" Type="http://schemas.openxmlformats.org/officeDocument/2006/relationships/tags"/><Relationship Id="rId106" Target="../tags/tag141.xml" Type="http://schemas.openxmlformats.org/officeDocument/2006/relationships/tags"/><Relationship Id="rId107" Target="../tags/tag142.xml" Type="http://schemas.openxmlformats.org/officeDocument/2006/relationships/tags"/><Relationship Id="rId108" Target="../tags/tag143.xml" Type="http://schemas.openxmlformats.org/officeDocument/2006/relationships/tags"/><Relationship Id="rId109" Target="../tags/tag144.xml" Type="http://schemas.openxmlformats.org/officeDocument/2006/relationships/tags"/><Relationship Id="rId11" Target="../tags/tag46.xml" Type="http://schemas.openxmlformats.org/officeDocument/2006/relationships/tags"/><Relationship Id="rId110" Target="../tags/tag145.xml" Type="http://schemas.openxmlformats.org/officeDocument/2006/relationships/tags"/><Relationship Id="rId111" Target="../tags/tag146.xml" Type="http://schemas.openxmlformats.org/officeDocument/2006/relationships/tags"/><Relationship Id="rId112" Target="../tags/tag147.xml" Type="http://schemas.openxmlformats.org/officeDocument/2006/relationships/tags"/><Relationship Id="rId113" Target="../tags/tag148.xml" Type="http://schemas.openxmlformats.org/officeDocument/2006/relationships/tags"/><Relationship Id="rId114" Target="../tags/tag149.xml" Type="http://schemas.openxmlformats.org/officeDocument/2006/relationships/tags"/><Relationship Id="rId115" Target="../tags/tag150.xml" Type="http://schemas.openxmlformats.org/officeDocument/2006/relationships/tags"/><Relationship Id="rId116" Target="../tags/tag151.xml" Type="http://schemas.openxmlformats.org/officeDocument/2006/relationships/tags"/><Relationship Id="rId117" Target="../tags/tag152.xml" Type="http://schemas.openxmlformats.org/officeDocument/2006/relationships/tags"/><Relationship Id="rId118" Target="../tags/tag153.xml" Type="http://schemas.openxmlformats.org/officeDocument/2006/relationships/tags"/><Relationship Id="rId119" Target="../tags/tag154.xml" Type="http://schemas.openxmlformats.org/officeDocument/2006/relationships/tags"/><Relationship Id="rId12" Target="../tags/tag47.xml" Type="http://schemas.openxmlformats.org/officeDocument/2006/relationships/tags"/><Relationship Id="rId120" Target="../tags/tag155.xml" Type="http://schemas.openxmlformats.org/officeDocument/2006/relationships/tags"/><Relationship Id="rId121" Target="../tags/tag156.xml" Type="http://schemas.openxmlformats.org/officeDocument/2006/relationships/tags"/><Relationship Id="rId122" Target="../tags/tag157.xml" Type="http://schemas.openxmlformats.org/officeDocument/2006/relationships/tags"/><Relationship Id="rId123" Target="../tags/tag158.xml" Type="http://schemas.openxmlformats.org/officeDocument/2006/relationships/tags"/><Relationship Id="rId124" Target="../tags/tag159.xml" Type="http://schemas.openxmlformats.org/officeDocument/2006/relationships/tags"/><Relationship Id="rId125" Target="../tags/tag160.xml" Type="http://schemas.openxmlformats.org/officeDocument/2006/relationships/tags"/><Relationship Id="rId126" Target="../tags/tag161.xml" Type="http://schemas.openxmlformats.org/officeDocument/2006/relationships/tags"/><Relationship Id="rId127" Target="../tags/tag162.xml" Type="http://schemas.openxmlformats.org/officeDocument/2006/relationships/tags"/><Relationship Id="rId128" Target="../tags/tag163.xml" Type="http://schemas.openxmlformats.org/officeDocument/2006/relationships/tags"/><Relationship Id="rId129" Target="../tags/tag164.xml" Type="http://schemas.openxmlformats.org/officeDocument/2006/relationships/tags"/><Relationship Id="rId13" Target="../tags/tag48.xml" Type="http://schemas.openxmlformats.org/officeDocument/2006/relationships/tags"/><Relationship Id="rId130" Target="../tags/tag165.xml" Type="http://schemas.openxmlformats.org/officeDocument/2006/relationships/tags"/><Relationship Id="rId131" Target="../tags/tag166.xml" Type="http://schemas.openxmlformats.org/officeDocument/2006/relationships/tags"/><Relationship Id="rId132" Target="../tags/tag167.xml" Type="http://schemas.openxmlformats.org/officeDocument/2006/relationships/tags"/><Relationship Id="rId133" Target="../tags/tag168.xml" Type="http://schemas.openxmlformats.org/officeDocument/2006/relationships/tags"/><Relationship Id="rId134" Target="../tags/tag169.xml" Type="http://schemas.openxmlformats.org/officeDocument/2006/relationships/tags"/><Relationship Id="rId135" Target="../tags/tag170.xml" Type="http://schemas.openxmlformats.org/officeDocument/2006/relationships/tags"/><Relationship Id="rId136" Target="../tags/tag171.xml" Type="http://schemas.openxmlformats.org/officeDocument/2006/relationships/tags"/><Relationship Id="rId137" Target="../tags/tag172.xml" Type="http://schemas.openxmlformats.org/officeDocument/2006/relationships/tags"/><Relationship Id="rId138" Target="../tags/tag173.xml" Type="http://schemas.openxmlformats.org/officeDocument/2006/relationships/tags"/><Relationship Id="rId139" Target="../tags/tag174.xml" Type="http://schemas.openxmlformats.org/officeDocument/2006/relationships/tags"/><Relationship Id="rId14" Target="../tags/tag49.xml" Type="http://schemas.openxmlformats.org/officeDocument/2006/relationships/tags"/><Relationship Id="rId140" Target="../tags/tag175.xml" Type="http://schemas.openxmlformats.org/officeDocument/2006/relationships/tags"/><Relationship Id="rId141" Target="../tags/tag176.xml" Type="http://schemas.openxmlformats.org/officeDocument/2006/relationships/tags"/><Relationship Id="rId142" Target="../tags/tag177.xml" Type="http://schemas.openxmlformats.org/officeDocument/2006/relationships/tags"/><Relationship Id="rId143" Target="../tags/tag178.xml" Type="http://schemas.openxmlformats.org/officeDocument/2006/relationships/tags"/><Relationship Id="rId144" Target="../tags/tag179.xml" Type="http://schemas.openxmlformats.org/officeDocument/2006/relationships/tags"/><Relationship Id="rId145" Target="../tags/tag180.xml" Type="http://schemas.openxmlformats.org/officeDocument/2006/relationships/tags"/><Relationship Id="rId146" Target="../tags/tag181.xml" Type="http://schemas.openxmlformats.org/officeDocument/2006/relationships/tags"/><Relationship Id="rId147" Target="../tags/tag182.xml" Type="http://schemas.openxmlformats.org/officeDocument/2006/relationships/tags"/><Relationship Id="rId148" Target="../tags/tag183.xml" Type="http://schemas.openxmlformats.org/officeDocument/2006/relationships/tags"/><Relationship Id="rId149" Target="../tags/tag184.xml" Type="http://schemas.openxmlformats.org/officeDocument/2006/relationships/tags"/><Relationship Id="rId15" Target="../tags/tag50.xml" Type="http://schemas.openxmlformats.org/officeDocument/2006/relationships/tags"/><Relationship Id="rId150" Target="../tags/tag185.xml" Type="http://schemas.openxmlformats.org/officeDocument/2006/relationships/tags"/><Relationship Id="rId151" Target="../tags/tag186.xml" Type="http://schemas.openxmlformats.org/officeDocument/2006/relationships/tags"/><Relationship Id="rId152" Target="../tags/tag187.xml" Type="http://schemas.openxmlformats.org/officeDocument/2006/relationships/tags"/><Relationship Id="rId153" Target="../tags/tag188.xml" Type="http://schemas.openxmlformats.org/officeDocument/2006/relationships/tags"/><Relationship Id="rId154" Target="../tags/tag189.xml" Type="http://schemas.openxmlformats.org/officeDocument/2006/relationships/tags"/><Relationship Id="rId155" Target="../tags/tag190.xml" Type="http://schemas.openxmlformats.org/officeDocument/2006/relationships/tags"/><Relationship Id="rId156" Target="../tags/tag191.xml" Type="http://schemas.openxmlformats.org/officeDocument/2006/relationships/tags"/><Relationship Id="rId157" Target="../tags/tag192.xml" Type="http://schemas.openxmlformats.org/officeDocument/2006/relationships/tags"/><Relationship Id="rId158" Target="../tags/tag193.xml" Type="http://schemas.openxmlformats.org/officeDocument/2006/relationships/tags"/><Relationship Id="rId159" Target="../tags/tag194.xml" Type="http://schemas.openxmlformats.org/officeDocument/2006/relationships/tags"/><Relationship Id="rId16" Target="../tags/tag51.xml" Type="http://schemas.openxmlformats.org/officeDocument/2006/relationships/tags"/><Relationship Id="rId160" Target="../tags/tag195.xml" Type="http://schemas.openxmlformats.org/officeDocument/2006/relationships/tags"/><Relationship Id="rId161" Target="../tags/tag196.xml" Type="http://schemas.openxmlformats.org/officeDocument/2006/relationships/tags"/><Relationship Id="rId162" Target="../tags/tag197.xml" Type="http://schemas.openxmlformats.org/officeDocument/2006/relationships/tags"/><Relationship Id="rId163" Target="../tags/tag198.xml" Type="http://schemas.openxmlformats.org/officeDocument/2006/relationships/tags"/><Relationship Id="rId164" Target="../tags/tag199.xml" Type="http://schemas.openxmlformats.org/officeDocument/2006/relationships/tags"/><Relationship Id="rId165" Target="../tags/tag200.xml" Type="http://schemas.openxmlformats.org/officeDocument/2006/relationships/tags"/><Relationship Id="rId166" Target="../tags/tag201.xml" Type="http://schemas.openxmlformats.org/officeDocument/2006/relationships/tags"/><Relationship Id="rId167" Target="../tags/tag202.xml" Type="http://schemas.openxmlformats.org/officeDocument/2006/relationships/tags"/><Relationship Id="rId168" Target="../tags/tag203.xml" Type="http://schemas.openxmlformats.org/officeDocument/2006/relationships/tags"/><Relationship Id="rId169" Target="../tags/tag204.xml" Type="http://schemas.openxmlformats.org/officeDocument/2006/relationships/tags"/><Relationship Id="rId17" Target="../tags/tag52.xml" Type="http://schemas.openxmlformats.org/officeDocument/2006/relationships/tags"/><Relationship Id="rId170" Target="../tags/tag205.xml" Type="http://schemas.openxmlformats.org/officeDocument/2006/relationships/tags"/><Relationship Id="rId171" Target="../tags/tag206.xml" Type="http://schemas.openxmlformats.org/officeDocument/2006/relationships/tags"/><Relationship Id="rId172" Target="../tags/tag207.xml" Type="http://schemas.openxmlformats.org/officeDocument/2006/relationships/tags"/><Relationship Id="rId173" Target="../tags/tag208.xml" Type="http://schemas.openxmlformats.org/officeDocument/2006/relationships/tags"/><Relationship Id="rId174" Target="../tags/tag209.xml" Type="http://schemas.openxmlformats.org/officeDocument/2006/relationships/tags"/><Relationship Id="rId175" Target="../tags/tag210.xml" Type="http://schemas.openxmlformats.org/officeDocument/2006/relationships/tags"/><Relationship Id="rId176" Target="../tags/tag211.xml" Type="http://schemas.openxmlformats.org/officeDocument/2006/relationships/tags"/><Relationship Id="rId177" Target="../tags/tag212.xml" Type="http://schemas.openxmlformats.org/officeDocument/2006/relationships/tags"/><Relationship Id="rId178" Target="../tags/tag213.xml" Type="http://schemas.openxmlformats.org/officeDocument/2006/relationships/tags"/><Relationship Id="rId179" Target="../tags/tag214.xml" Type="http://schemas.openxmlformats.org/officeDocument/2006/relationships/tags"/><Relationship Id="rId18" Target="../tags/tag53.xml" Type="http://schemas.openxmlformats.org/officeDocument/2006/relationships/tags"/><Relationship Id="rId180" Target="../tags/tag215.xml" Type="http://schemas.openxmlformats.org/officeDocument/2006/relationships/tags"/><Relationship Id="rId181" Target="../tags/tag216.xml" Type="http://schemas.openxmlformats.org/officeDocument/2006/relationships/tags"/><Relationship Id="rId182" Target="../tags/tag217.xml" Type="http://schemas.openxmlformats.org/officeDocument/2006/relationships/tags"/><Relationship Id="rId183" Target="../tags/tag218.xml" Type="http://schemas.openxmlformats.org/officeDocument/2006/relationships/tags"/><Relationship Id="rId184" Target="../tags/tag219.xml" Type="http://schemas.openxmlformats.org/officeDocument/2006/relationships/tags"/><Relationship Id="rId185" Target="../tags/tag220.xml" Type="http://schemas.openxmlformats.org/officeDocument/2006/relationships/tags"/><Relationship Id="rId186" Target="../tags/tag221.xml" Type="http://schemas.openxmlformats.org/officeDocument/2006/relationships/tags"/><Relationship Id="rId187" Target="../tags/tag222.xml" Type="http://schemas.openxmlformats.org/officeDocument/2006/relationships/tags"/><Relationship Id="rId188" Target="../tags/tag223.xml" Type="http://schemas.openxmlformats.org/officeDocument/2006/relationships/tags"/><Relationship Id="rId189" Target="../tags/tag224.xml" Type="http://schemas.openxmlformats.org/officeDocument/2006/relationships/tags"/><Relationship Id="rId19" Target="../tags/tag54.xml" Type="http://schemas.openxmlformats.org/officeDocument/2006/relationships/tags"/><Relationship Id="rId190" Target="../tags/tag225.xml" Type="http://schemas.openxmlformats.org/officeDocument/2006/relationships/tags"/><Relationship Id="rId191" Target="../tags/tag226.xml" Type="http://schemas.openxmlformats.org/officeDocument/2006/relationships/tags"/><Relationship Id="rId192" Target="../tags/tag227.xml" Type="http://schemas.openxmlformats.org/officeDocument/2006/relationships/tags"/><Relationship Id="rId193" Target="../tags/tag228.xml" Type="http://schemas.openxmlformats.org/officeDocument/2006/relationships/tags"/><Relationship Id="rId194" Target="../tags/tag229.xml" Type="http://schemas.openxmlformats.org/officeDocument/2006/relationships/tags"/><Relationship Id="rId195" Target="../tags/tag230.xml" Type="http://schemas.openxmlformats.org/officeDocument/2006/relationships/tags"/><Relationship Id="rId196" Target="../tags/tag231.xml" Type="http://schemas.openxmlformats.org/officeDocument/2006/relationships/tags"/><Relationship Id="rId197" Target="../tags/tag232.xml" Type="http://schemas.openxmlformats.org/officeDocument/2006/relationships/tags"/><Relationship Id="rId198" Target="../tags/tag233.xml" Type="http://schemas.openxmlformats.org/officeDocument/2006/relationships/tags"/><Relationship Id="rId199" Target="../tags/tag234.xml" Type="http://schemas.openxmlformats.org/officeDocument/2006/relationships/tags"/><Relationship Id="rId2" Target="../notesSlides/notesSlide6.xml" Type="http://schemas.openxmlformats.org/officeDocument/2006/relationships/notesSlide"/><Relationship Id="rId20" Target="../tags/tag55.xml" Type="http://schemas.openxmlformats.org/officeDocument/2006/relationships/tags"/><Relationship Id="rId200" Target="../tags/tag235.xml" Type="http://schemas.openxmlformats.org/officeDocument/2006/relationships/tags"/><Relationship Id="rId201" Target="../tags/tag236.xml" Type="http://schemas.openxmlformats.org/officeDocument/2006/relationships/tags"/><Relationship Id="rId202" Target="../tags/tag237.xml" Type="http://schemas.openxmlformats.org/officeDocument/2006/relationships/tags"/><Relationship Id="rId203" Target="../tags/tag238.xml" Type="http://schemas.openxmlformats.org/officeDocument/2006/relationships/tags"/><Relationship Id="rId204" Target="../tags/tag239.xml" Type="http://schemas.openxmlformats.org/officeDocument/2006/relationships/tags"/><Relationship Id="rId205" Target="../tags/tag240.xml" Type="http://schemas.openxmlformats.org/officeDocument/2006/relationships/tags"/><Relationship Id="rId206" Target="../tags/tag241.xml" Type="http://schemas.openxmlformats.org/officeDocument/2006/relationships/tags"/><Relationship Id="rId207" Target="../tags/tag242.xml" Type="http://schemas.openxmlformats.org/officeDocument/2006/relationships/tags"/><Relationship Id="rId208" Target="../tags/tag243.xml" Type="http://schemas.openxmlformats.org/officeDocument/2006/relationships/tags"/><Relationship Id="rId209" Target="../tags/tag244.xml" Type="http://schemas.openxmlformats.org/officeDocument/2006/relationships/tags"/><Relationship Id="rId21" Target="../tags/tag56.xml" Type="http://schemas.openxmlformats.org/officeDocument/2006/relationships/tags"/><Relationship Id="rId210" Target="../tags/tag245.xml" Type="http://schemas.openxmlformats.org/officeDocument/2006/relationships/tags"/><Relationship Id="rId211" Target="../tags/tag246.xml" Type="http://schemas.openxmlformats.org/officeDocument/2006/relationships/tags"/><Relationship Id="rId212" Target="../tags/tag247.xml" Type="http://schemas.openxmlformats.org/officeDocument/2006/relationships/tags"/><Relationship Id="rId213" Target="../tags/tag248.xml" Type="http://schemas.openxmlformats.org/officeDocument/2006/relationships/tags"/><Relationship Id="rId214" Target="../tags/tag249.xml" Type="http://schemas.openxmlformats.org/officeDocument/2006/relationships/tags"/><Relationship Id="rId215" Target="../tags/tag250.xml" Type="http://schemas.openxmlformats.org/officeDocument/2006/relationships/tags"/><Relationship Id="rId216" Target="../tags/tag251.xml" Type="http://schemas.openxmlformats.org/officeDocument/2006/relationships/tags"/><Relationship Id="rId217" Target="../tags/tag252.xml" Type="http://schemas.openxmlformats.org/officeDocument/2006/relationships/tags"/><Relationship Id="rId218" Target="../tags/tag253.xml" Type="http://schemas.openxmlformats.org/officeDocument/2006/relationships/tags"/><Relationship Id="rId219" Target="../tags/tag254.xml" Type="http://schemas.openxmlformats.org/officeDocument/2006/relationships/tags"/><Relationship Id="rId22" Target="../tags/tag57.xml" Type="http://schemas.openxmlformats.org/officeDocument/2006/relationships/tags"/><Relationship Id="rId220" Target="../tags/tag255.xml" Type="http://schemas.openxmlformats.org/officeDocument/2006/relationships/tags"/><Relationship Id="rId221" Target="../tags/tag256.xml" Type="http://schemas.openxmlformats.org/officeDocument/2006/relationships/tags"/><Relationship Id="rId222" Target="../tags/tag257.xml" Type="http://schemas.openxmlformats.org/officeDocument/2006/relationships/tags"/><Relationship Id="rId223" Target="../tags/tag258.xml" Type="http://schemas.openxmlformats.org/officeDocument/2006/relationships/tags"/><Relationship Id="rId224" Target="../tags/tag259.xml" Type="http://schemas.openxmlformats.org/officeDocument/2006/relationships/tags"/><Relationship Id="rId225" Target="../tags/tag260.xml" Type="http://schemas.openxmlformats.org/officeDocument/2006/relationships/tags"/><Relationship Id="rId226" Target="../tags/tag261.xml" Type="http://schemas.openxmlformats.org/officeDocument/2006/relationships/tags"/><Relationship Id="rId227" Target="../tags/tag262.xml" Type="http://schemas.openxmlformats.org/officeDocument/2006/relationships/tags"/><Relationship Id="rId228" Target="../tags/tag263.xml" Type="http://schemas.openxmlformats.org/officeDocument/2006/relationships/tags"/><Relationship Id="rId229" Target="../tags/tag264.xml" Type="http://schemas.openxmlformats.org/officeDocument/2006/relationships/tags"/><Relationship Id="rId23" Target="../tags/tag58.xml" Type="http://schemas.openxmlformats.org/officeDocument/2006/relationships/tags"/><Relationship Id="rId230" Target="../tags/tag265.xml" Type="http://schemas.openxmlformats.org/officeDocument/2006/relationships/tags"/><Relationship Id="rId231" Target="../tags/tag266.xml" Type="http://schemas.openxmlformats.org/officeDocument/2006/relationships/tags"/><Relationship Id="rId232" Target="../tags/tag267.xml" Type="http://schemas.openxmlformats.org/officeDocument/2006/relationships/tags"/><Relationship Id="rId233" Target="../tags/tag268.xml" Type="http://schemas.openxmlformats.org/officeDocument/2006/relationships/tags"/><Relationship Id="rId234" Target="../tags/tag269.xml" Type="http://schemas.openxmlformats.org/officeDocument/2006/relationships/tags"/><Relationship Id="rId235" Target="../tags/tag270.xml" Type="http://schemas.openxmlformats.org/officeDocument/2006/relationships/tags"/><Relationship Id="rId236" Target="../tags/tag271.xml" Type="http://schemas.openxmlformats.org/officeDocument/2006/relationships/tags"/><Relationship Id="rId237" Target="../tags/tag272.xml" Type="http://schemas.openxmlformats.org/officeDocument/2006/relationships/tags"/><Relationship Id="rId238" Target="../tags/tag273.xml" Type="http://schemas.openxmlformats.org/officeDocument/2006/relationships/tags"/><Relationship Id="rId239" Target="../tags/tag274.xml" Type="http://schemas.openxmlformats.org/officeDocument/2006/relationships/tags"/><Relationship Id="rId24" Target="../tags/tag59.xml" Type="http://schemas.openxmlformats.org/officeDocument/2006/relationships/tags"/><Relationship Id="rId240" Target="../tags/tag275.xml" Type="http://schemas.openxmlformats.org/officeDocument/2006/relationships/tags"/><Relationship Id="rId241" Target="../tags/tag276.xml" Type="http://schemas.openxmlformats.org/officeDocument/2006/relationships/tags"/><Relationship Id="rId242" Target="../tags/tag277.xml" Type="http://schemas.openxmlformats.org/officeDocument/2006/relationships/tags"/><Relationship Id="rId243" Target="../tags/tag278.xml" Type="http://schemas.openxmlformats.org/officeDocument/2006/relationships/tags"/><Relationship Id="rId244" Target="../tags/tag279.xml" Type="http://schemas.openxmlformats.org/officeDocument/2006/relationships/tags"/><Relationship Id="rId245" Target="../tags/tag280.xml" Type="http://schemas.openxmlformats.org/officeDocument/2006/relationships/tags"/><Relationship Id="rId246" Target="../tags/tag281.xml" Type="http://schemas.openxmlformats.org/officeDocument/2006/relationships/tags"/><Relationship Id="rId247" Target="../tags/tag282.xml" Type="http://schemas.openxmlformats.org/officeDocument/2006/relationships/tags"/><Relationship Id="rId248" Target="../tags/tag283.xml" Type="http://schemas.openxmlformats.org/officeDocument/2006/relationships/tags"/><Relationship Id="rId249" Target="../tags/tag284.xml" Type="http://schemas.openxmlformats.org/officeDocument/2006/relationships/tags"/><Relationship Id="rId25" Target="../tags/tag60.xml" Type="http://schemas.openxmlformats.org/officeDocument/2006/relationships/tags"/><Relationship Id="rId250" Target="../tags/tag285.xml" Type="http://schemas.openxmlformats.org/officeDocument/2006/relationships/tags"/><Relationship Id="rId251" Target="../tags/tag286.xml" Type="http://schemas.openxmlformats.org/officeDocument/2006/relationships/tags"/><Relationship Id="rId252" Target="../tags/tag287.xml" Type="http://schemas.openxmlformats.org/officeDocument/2006/relationships/tags"/><Relationship Id="rId253" Target="../tags/tag288.xml" Type="http://schemas.openxmlformats.org/officeDocument/2006/relationships/tags"/><Relationship Id="rId254" Target="../tags/tag289.xml" Type="http://schemas.openxmlformats.org/officeDocument/2006/relationships/tags"/><Relationship Id="rId255" Target="../tags/tag290.xml" Type="http://schemas.openxmlformats.org/officeDocument/2006/relationships/tags"/><Relationship Id="rId256" Target="../tags/tag291.xml" Type="http://schemas.openxmlformats.org/officeDocument/2006/relationships/tags"/><Relationship Id="rId257" Target="../tags/tag292.xml" Type="http://schemas.openxmlformats.org/officeDocument/2006/relationships/tags"/><Relationship Id="rId258" Target="../tags/tag293.xml" Type="http://schemas.openxmlformats.org/officeDocument/2006/relationships/tags"/><Relationship Id="rId259" Target="../tags/tag294.xml" Type="http://schemas.openxmlformats.org/officeDocument/2006/relationships/tags"/><Relationship Id="rId26" Target="../tags/tag61.xml" Type="http://schemas.openxmlformats.org/officeDocument/2006/relationships/tags"/><Relationship Id="rId260" Target="../tags/tag295.xml" Type="http://schemas.openxmlformats.org/officeDocument/2006/relationships/tags"/><Relationship Id="rId261" Target="../tags/tag296.xml" Type="http://schemas.openxmlformats.org/officeDocument/2006/relationships/tags"/><Relationship Id="rId262" Target="../tags/tag297.xml" Type="http://schemas.openxmlformats.org/officeDocument/2006/relationships/tags"/><Relationship Id="rId263" Target="../tags/tag298.xml" Type="http://schemas.openxmlformats.org/officeDocument/2006/relationships/tags"/><Relationship Id="rId264" Target="../tags/tag299.xml" Type="http://schemas.openxmlformats.org/officeDocument/2006/relationships/tags"/><Relationship Id="rId265" Target="../tags/tag300.xml" Type="http://schemas.openxmlformats.org/officeDocument/2006/relationships/tags"/><Relationship Id="rId266" Target="../tags/tag301.xml" Type="http://schemas.openxmlformats.org/officeDocument/2006/relationships/tags"/><Relationship Id="rId267" Target="../tags/tag302.xml" Type="http://schemas.openxmlformats.org/officeDocument/2006/relationships/tags"/><Relationship Id="rId268" Target="../tags/tag303.xml" Type="http://schemas.openxmlformats.org/officeDocument/2006/relationships/tags"/><Relationship Id="rId269" Target="../tags/tag304.xml" Type="http://schemas.openxmlformats.org/officeDocument/2006/relationships/tags"/><Relationship Id="rId27" Target="../tags/tag62.xml" Type="http://schemas.openxmlformats.org/officeDocument/2006/relationships/tags"/><Relationship Id="rId270" Target="../tags/tag305.xml" Type="http://schemas.openxmlformats.org/officeDocument/2006/relationships/tags"/><Relationship Id="rId271" Target="../tags/tag306.xml" Type="http://schemas.openxmlformats.org/officeDocument/2006/relationships/tags"/><Relationship Id="rId272" Target="../tags/tag307.xml" Type="http://schemas.openxmlformats.org/officeDocument/2006/relationships/tags"/><Relationship Id="rId273" Target="../tags/tag308.xml" Type="http://schemas.openxmlformats.org/officeDocument/2006/relationships/tags"/><Relationship Id="rId274" Target="../tags/tag309.xml" Type="http://schemas.openxmlformats.org/officeDocument/2006/relationships/tags"/><Relationship Id="rId275" Target="../tags/tag310.xml" Type="http://schemas.openxmlformats.org/officeDocument/2006/relationships/tags"/><Relationship Id="rId276" Target="../tags/tag311.xml" Type="http://schemas.openxmlformats.org/officeDocument/2006/relationships/tags"/><Relationship Id="rId277" Target="../tags/tag312.xml" Type="http://schemas.openxmlformats.org/officeDocument/2006/relationships/tags"/><Relationship Id="rId278" Target="../tags/tag313.xml" Type="http://schemas.openxmlformats.org/officeDocument/2006/relationships/tags"/><Relationship Id="rId279" Target="../tags/tag314.xml" Type="http://schemas.openxmlformats.org/officeDocument/2006/relationships/tags"/><Relationship Id="rId28" Target="../tags/tag63.xml" Type="http://schemas.openxmlformats.org/officeDocument/2006/relationships/tags"/><Relationship Id="rId280" Target="../tags/tag315.xml" Type="http://schemas.openxmlformats.org/officeDocument/2006/relationships/tags"/><Relationship Id="rId281" Target="../tags/tag316.xml" Type="http://schemas.openxmlformats.org/officeDocument/2006/relationships/tags"/><Relationship Id="rId282" Target="../tags/tag317.xml" Type="http://schemas.openxmlformats.org/officeDocument/2006/relationships/tags"/><Relationship Id="rId283" Target="../tags/tag318.xml" Type="http://schemas.openxmlformats.org/officeDocument/2006/relationships/tags"/><Relationship Id="rId284" Target="../tags/tag319.xml" Type="http://schemas.openxmlformats.org/officeDocument/2006/relationships/tags"/><Relationship Id="rId285" Target="../tags/tag320.xml" Type="http://schemas.openxmlformats.org/officeDocument/2006/relationships/tags"/><Relationship Id="rId286" Target="../tags/tag321.xml" Type="http://schemas.openxmlformats.org/officeDocument/2006/relationships/tags"/><Relationship Id="rId287" Target="../tags/tag322.xml" Type="http://schemas.openxmlformats.org/officeDocument/2006/relationships/tags"/><Relationship Id="rId288" Target="../tags/tag323.xml" Type="http://schemas.openxmlformats.org/officeDocument/2006/relationships/tags"/><Relationship Id="rId289" Target="../tags/tag324.xml" Type="http://schemas.openxmlformats.org/officeDocument/2006/relationships/tags"/><Relationship Id="rId29" Target="../tags/tag64.xml" Type="http://schemas.openxmlformats.org/officeDocument/2006/relationships/tags"/><Relationship Id="rId290" Target="../tags/tag325.xml" Type="http://schemas.openxmlformats.org/officeDocument/2006/relationships/tags"/><Relationship Id="rId291" Target="../tags/tag326.xml" Type="http://schemas.openxmlformats.org/officeDocument/2006/relationships/tags"/><Relationship Id="rId292" Target="../tags/tag327.xml" Type="http://schemas.openxmlformats.org/officeDocument/2006/relationships/tags"/><Relationship Id="rId293" Target="../tags/tag328.xml" Type="http://schemas.openxmlformats.org/officeDocument/2006/relationships/tags"/><Relationship Id="rId294" Target="../tags/tag329.xml" Type="http://schemas.openxmlformats.org/officeDocument/2006/relationships/tags"/><Relationship Id="rId295" Target="../tags/tag330.xml" Type="http://schemas.openxmlformats.org/officeDocument/2006/relationships/tags"/><Relationship Id="rId296" Target="../tags/tag331.xml" Type="http://schemas.openxmlformats.org/officeDocument/2006/relationships/tags"/><Relationship Id="rId297" Target="../tags/tag332.xml" Type="http://schemas.openxmlformats.org/officeDocument/2006/relationships/tags"/><Relationship Id="rId298" Target="../tags/tag333.xml" Type="http://schemas.openxmlformats.org/officeDocument/2006/relationships/tags"/><Relationship Id="rId299" Target="../tags/tag334.xml" Type="http://schemas.openxmlformats.org/officeDocument/2006/relationships/tags"/><Relationship Id="rId3" Target="../tags/tag38.xml" Type="http://schemas.openxmlformats.org/officeDocument/2006/relationships/tags"/><Relationship Id="rId30" Target="../tags/tag65.xml" Type="http://schemas.openxmlformats.org/officeDocument/2006/relationships/tags"/><Relationship Id="rId300" Target="../tags/tag335.xml" Type="http://schemas.openxmlformats.org/officeDocument/2006/relationships/tags"/><Relationship Id="rId301" Target="../tags/tag336.xml" Type="http://schemas.openxmlformats.org/officeDocument/2006/relationships/tags"/><Relationship Id="rId302" Target="../tags/tag337.xml" Type="http://schemas.openxmlformats.org/officeDocument/2006/relationships/tags"/><Relationship Id="rId303" Target="../tags/tag338.xml" Type="http://schemas.openxmlformats.org/officeDocument/2006/relationships/tags"/><Relationship Id="rId304" Target="../tags/tag339.xml" Type="http://schemas.openxmlformats.org/officeDocument/2006/relationships/tags"/><Relationship Id="rId305" Target="../tags/tag340.xml" Type="http://schemas.openxmlformats.org/officeDocument/2006/relationships/tags"/><Relationship Id="rId306" Target="../tags/tag341.xml" Type="http://schemas.openxmlformats.org/officeDocument/2006/relationships/tags"/><Relationship Id="rId307" Target="../tags/tag342.xml" Type="http://schemas.openxmlformats.org/officeDocument/2006/relationships/tags"/><Relationship Id="rId308" Target="../tags/tag343.xml" Type="http://schemas.openxmlformats.org/officeDocument/2006/relationships/tags"/><Relationship Id="rId309" Target="../tags/tag344.xml" Type="http://schemas.openxmlformats.org/officeDocument/2006/relationships/tags"/><Relationship Id="rId31" Target="../tags/tag66.xml" Type="http://schemas.openxmlformats.org/officeDocument/2006/relationships/tags"/><Relationship Id="rId310" Target="../tags/tag345.xml" Type="http://schemas.openxmlformats.org/officeDocument/2006/relationships/tags"/><Relationship Id="rId311" Target="../tags/tag346.xml" Type="http://schemas.openxmlformats.org/officeDocument/2006/relationships/tags"/><Relationship Id="rId312" Target="../tags/tag347.xml" Type="http://schemas.openxmlformats.org/officeDocument/2006/relationships/tags"/><Relationship Id="rId313" Target="../tags/tag348.xml" Type="http://schemas.openxmlformats.org/officeDocument/2006/relationships/tags"/><Relationship Id="rId314" Target="../tags/tag349.xml" Type="http://schemas.openxmlformats.org/officeDocument/2006/relationships/tags"/><Relationship Id="rId315" Target="../tags/tag350.xml" Type="http://schemas.openxmlformats.org/officeDocument/2006/relationships/tags"/><Relationship Id="rId316" Target="../tags/tag351.xml" Type="http://schemas.openxmlformats.org/officeDocument/2006/relationships/tags"/><Relationship Id="rId317" Target="../tags/tag352.xml" Type="http://schemas.openxmlformats.org/officeDocument/2006/relationships/tags"/><Relationship Id="rId318" Target="../tags/tag353.xml" Type="http://schemas.openxmlformats.org/officeDocument/2006/relationships/tags"/><Relationship Id="rId319" Target="../tags/tag354.xml" Type="http://schemas.openxmlformats.org/officeDocument/2006/relationships/tags"/><Relationship Id="rId32" Target="../tags/tag67.xml" Type="http://schemas.openxmlformats.org/officeDocument/2006/relationships/tags"/><Relationship Id="rId320" Target="../tags/tag355.xml" Type="http://schemas.openxmlformats.org/officeDocument/2006/relationships/tags"/><Relationship Id="rId321" Target="../tags/tag356.xml" Type="http://schemas.openxmlformats.org/officeDocument/2006/relationships/tags"/><Relationship Id="rId322" Target="../tags/tag357.xml" Type="http://schemas.openxmlformats.org/officeDocument/2006/relationships/tags"/><Relationship Id="rId323" Target="../tags/tag358.xml" Type="http://schemas.openxmlformats.org/officeDocument/2006/relationships/tags"/><Relationship Id="rId324" Target="../tags/tag359.xml" Type="http://schemas.openxmlformats.org/officeDocument/2006/relationships/tags"/><Relationship Id="rId325" Target="../tags/tag360.xml" Type="http://schemas.openxmlformats.org/officeDocument/2006/relationships/tags"/><Relationship Id="rId326" Target="../tags/tag361.xml" Type="http://schemas.openxmlformats.org/officeDocument/2006/relationships/tags"/><Relationship Id="rId327" Target="../tags/tag362.xml" Type="http://schemas.openxmlformats.org/officeDocument/2006/relationships/tags"/><Relationship Id="rId328" Target="../tags/tag363.xml" Type="http://schemas.openxmlformats.org/officeDocument/2006/relationships/tags"/><Relationship Id="rId329" Target="../tags/tag364.xml" Type="http://schemas.openxmlformats.org/officeDocument/2006/relationships/tags"/><Relationship Id="rId33" Target="../tags/tag68.xml" Type="http://schemas.openxmlformats.org/officeDocument/2006/relationships/tags"/><Relationship Id="rId330" Target="../tags/tag365.xml" Type="http://schemas.openxmlformats.org/officeDocument/2006/relationships/tags"/><Relationship Id="rId331" Target="../tags/tag366.xml" Type="http://schemas.openxmlformats.org/officeDocument/2006/relationships/tags"/><Relationship Id="rId332" Target="../tags/tag367.xml" Type="http://schemas.openxmlformats.org/officeDocument/2006/relationships/tags"/><Relationship Id="rId333" Target="../tags/tag368.xml" Type="http://schemas.openxmlformats.org/officeDocument/2006/relationships/tags"/><Relationship Id="rId334" Target="../tags/tag369.xml" Type="http://schemas.openxmlformats.org/officeDocument/2006/relationships/tags"/><Relationship Id="rId335" Target="../tags/tag370.xml" Type="http://schemas.openxmlformats.org/officeDocument/2006/relationships/tags"/><Relationship Id="rId336" Target="../tags/tag371.xml" Type="http://schemas.openxmlformats.org/officeDocument/2006/relationships/tags"/><Relationship Id="rId337" Target="../tags/tag372.xml" Type="http://schemas.openxmlformats.org/officeDocument/2006/relationships/tags"/><Relationship Id="rId338" Target="../tags/tag373.xml" Type="http://schemas.openxmlformats.org/officeDocument/2006/relationships/tags"/><Relationship Id="rId339" Target="../tags/tag374.xml" Type="http://schemas.openxmlformats.org/officeDocument/2006/relationships/tags"/><Relationship Id="rId34" Target="../tags/tag69.xml" Type="http://schemas.openxmlformats.org/officeDocument/2006/relationships/tags"/><Relationship Id="rId340" Target="../tags/tag375.xml" Type="http://schemas.openxmlformats.org/officeDocument/2006/relationships/tags"/><Relationship Id="rId341" Target="../tags/tag376.xml" Type="http://schemas.openxmlformats.org/officeDocument/2006/relationships/tags"/><Relationship Id="rId342" Target="../tags/tag377.xml" Type="http://schemas.openxmlformats.org/officeDocument/2006/relationships/tags"/><Relationship Id="rId343" Target="../tags/tag378.xml" Type="http://schemas.openxmlformats.org/officeDocument/2006/relationships/tags"/><Relationship Id="rId344" Target="../tags/tag379.xml" Type="http://schemas.openxmlformats.org/officeDocument/2006/relationships/tags"/><Relationship Id="rId345" Target="../tags/tag380.xml" Type="http://schemas.openxmlformats.org/officeDocument/2006/relationships/tags"/><Relationship Id="rId346" Target="../tags/tag381.xml" Type="http://schemas.openxmlformats.org/officeDocument/2006/relationships/tags"/><Relationship Id="rId347" Target="../tags/tag382.xml" Type="http://schemas.openxmlformats.org/officeDocument/2006/relationships/tags"/><Relationship Id="rId348" Target="../tags/tag383.xml" Type="http://schemas.openxmlformats.org/officeDocument/2006/relationships/tags"/><Relationship Id="rId349" Target="../tags/tag384.xml" Type="http://schemas.openxmlformats.org/officeDocument/2006/relationships/tags"/><Relationship Id="rId35" Target="../tags/tag70.xml" Type="http://schemas.openxmlformats.org/officeDocument/2006/relationships/tags"/><Relationship Id="rId350" Target="../tags/tag385.xml" Type="http://schemas.openxmlformats.org/officeDocument/2006/relationships/tags"/><Relationship Id="rId351" Target="../tags/tag386.xml" Type="http://schemas.openxmlformats.org/officeDocument/2006/relationships/tags"/><Relationship Id="rId352" Target="../tags/tag387.xml" Type="http://schemas.openxmlformats.org/officeDocument/2006/relationships/tags"/><Relationship Id="rId353" Target="../tags/tag388.xml" Type="http://schemas.openxmlformats.org/officeDocument/2006/relationships/tags"/><Relationship Id="rId354" Target="../tags/tag389.xml" Type="http://schemas.openxmlformats.org/officeDocument/2006/relationships/tags"/><Relationship Id="rId355" Target="../tags/tag390.xml" Type="http://schemas.openxmlformats.org/officeDocument/2006/relationships/tags"/><Relationship Id="rId356" Target="../tags/tag391.xml" Type="http://schemas.openxmlformats.org/officeDocument/2006/relationships/tags"/><Relationship Id="rId357" Target="../tags/tag392.xml" Type="http://schemas.openxmlformats.org/officeDocument/2006/relationships/tags"/><Relationship Id="rId358" Target="../tags/tag393.xml" Type="http://schemas.openxmlformats.org/officeDocument/2006/relationships/tags"/><Relationship Id="rId359" Target="../tags/tag394.xml" Type="http://schemas.openxmlformats.org/officeDocument/2006/relationships/tags"/><Relationship Id="rId36" Target="../tags/tag71.xml" Type="http://schemas.openxmlformats.org/officeDocument/2006/relationships/tags"/><Relationship Id="rId360" Target="../tags/tag395.xml" Type="http://schemas.openxmlformats.org/officeDocument/2006/relationships/tags"/><Relationship Id="rId361" Target="../tags/tag396.xml" Type="http://schemas.openxmlformats.org/officeDocument/2006/relationships/tags"/><Relationship Id="rId362" Target="../tags/tag397.xml" Type="http://schemas.openxmlformats.org/officeDocument/2006/relationships/tags"/><Relationship Id="rId363" Target="../tags/tag398.xml" Type="http://schemas.openxmlformats.org/officeDocument/2006/relationships/tags"/><Relationship Id="rId364" Target="../tags/tag399.xml" Type="http://schemas.openxmlformats.org/officeDocument/2006/relationships/tags"/><Relationship Id="rId365" Target="../tags/tag400.xml" Type="http://schemas.openxmlformats.org/officeDocument/2006/relationships/tags"/><Relationship Id="rId366" Target="../tags/tag401.xml" Type="http://schemas.openxmlformats.org/officeDocument/2006/relationships/tags"/><Relationship Id="rId367" Target="../tags/tag402.xml" Type="http://schemas.openxmlformats.org/officeDocument/2006/relationships/tags"/><Relationship Id="rId368" Target="../tags/tag403.xml" Type="http://schemas.openxmlformats.org/officeDocument/2006/relationships/tags"/><Relationship Id="rId369" Target="../tags/tag404.xml" Type="http://schemas.openxmlformats.org/officeDocument/2006/relationships/tags"/><Relationship Id="rId37" Target="../tags/tag72.xml" Type="http://schemas.openxmlformats.org/officeDocument/2006/relationships/tags"/><Relationship Id="rId370" Target="../tags/tag405.xml" Type="http://schemas.openxmlformats.org/officeDocument/2006/relationships/tags"/><Relationship Id="rId371" Target="../tags/tag406.xml" Type="http://schemas.openxmlformats.org/officeDocument/2006/relationships/tags"/><Relationship Id="rId372" Target="../tags/tag407.xml" Type="http://schemas.openxmlformats.org/officeDocument/2006/relationships/tags"/><Relationship Id="rId373" Target="../tags/tag408.xml" Type="http://schemas.openxmlformats.org/officeDocument/2006/relationships/tags"/><Relationship Id="rId374" Target="../tags/tag409.xml" Type="http://schemas.openxmlformats.org/officeDocument/2006/relationships/tags"/><Relationship Id="rId375" Target="../tags/tag410.xml" Type="http://schemas.openxmlformats.org/officeDocument/2006/relationships/tags"/><Relationship Id="rId376" Target="../tags/tag411.xml" Type="http://schemas.openxmlformats.org/officeDocument/2006/relationships/tags"/><Relationship Id="rId377" Target="../tags/tag412.xml" Type="http://schemas.openxmlformats.org/officeDocument/2006/relationships/tags"/><Relationship Id="rId378" Target="../tags/tag413.xml" Type="http://schemas.openxmlformats.org/officeDocument/2006/relationships/tags"/><Relationship Id="rId379" Target="../tags/tag414.xml" Type="http://schemas.openxmlformats.org/officeDocument/2006/relationships/tags"/><Relationship Id="rId38" Target="../tags/tag73.xml" Type="http://schemas.openxmlformats.org/officeDocument/2006/relationships/tags"/><Relationship Id="rId380" Target="../tags/tag415.xml" Type="http://schemas.openxmlformats.org/officeDocument/2006/relationships/tags"/><Relationship Id="rId381" Target="../tags/tag416.xml" Type="http://schemas.openxmlformats.org/officeDocument/2006/relationships/tags"/><Relationship Id="rId382" Target="../tags/tag417.xml" Type="http://schemas.openxmlformats.org/officeDocument/2006/relationships/tags"/><Relationship Id="rId383" Target="../tags/tag418.xml" Type="http://schemas.openxmlformats.org/officeDocument/2006/relationships/tags"/><Relationship Id="rId384" Target="../tags/tag419.xml" Type="http://schemas.openxmlformats.org/officeDocument/2006/relationships/tags"/><Relationship Id="rId385" Target="../tags/tag420.xml" Type="http://schemas.openxmlformats.org/officeDocument/2006/relationships/tags"/><Relationship Id="rId386" Target="../tags/tag421.xml" Type="http://schemas.openxmlformats.org/officeDocument/2006/relationships/tags"/><Relationship Id="rId387" Target="../tags/tag422.xml" Type="http://schemas.openxmlformats.org/officeDocument/2006/relationships/tags"/><Relationship Id="rId388" Target="../tags/tag423.xml" Type="http://schemas.openxmlformats.org/officeDocument/2006/relationships/tags"/><Relationship Id="rId389" Target="../tags/tag424.xml" Type="http://schemas.openxmlformats.org/officeDocument/2006/relationships/tags"/><Relationship Id="rId39" Target="../tags/tag74.xml" Type="http://schemas.openxmlformats.org/officeDocument/2006/relationships/tags"/><Relationship Id="rId390" Target="../tags/tag425.xml" Type="http://schemas.openxmlformats.org/officeDocument/2006/relationships/tags"/><Relationship Id="rId391" Target="../tags/tag426.xml" Type="http://schemas.openxmlformats.org/officeDocument/2006/relationships/tags"/><Relationship Id="rId392" Target="../tags/tag427.xml" Type="http://schemas.openxmlformats.org/officeDocument/2006/relationships/tags"/><Relationship Id="rId393" Target="../tags/tag428.xml" Type="http://schemas.openxmlformats.org/officeDocument/2006/relationships/tags"/><Relationship Id="rId394" Target="../tags/tag429.xml" Type="http://schemas.openxmlformats.org/officeDocument/2006/relationships/tags"/><Relationship Id="rId395" Target="../tags/tag430.xml" Type="http://schemas.openxmlformats.org/officeDocument/2006/relationships/tags"/><Relationship Id="rId396" Target="../tags/tag431.xml" Type="http://schemas.openxmlformats.org/officeDocument/2006/relationships/tags"/><Relationship Id="rId397" Target="../tags/tag432.xml" Type="http://schemas.openxmlformats.org/officeDocument/2006/relationships/tags"/><Relationship Id="rId398" Target="../tags/tag433.xml" Type="http://schemas.openxmlformats.org/officeDocument/2006/relationships/tags"/><Relationship Id="rId399" Target="../tags/tag434.xml" Type="http://schemas.openxmlformats.org/officeDocument/2006/relationships/tags"/><Relationship Id="rId4" Target="../tags/tag39.xml" Type="http://schemas.openxmlformats.org/officeDocument/2006/relationships/tags"/><Relationship Id="rId40" Target="../tags/tag75.xml" Type="http://schemas.openxmlformats.org/officeDocument/2006/relationships/tags"/><Relationship Id="rId400" Target="../tags/tag435.xml" Type="http://schemas.openxmlformats.org/officeDocument/2006/relationships/tags"/><Relationship Id="rId401" Target="../tags/tag436.xml" Type="http://schemas.openxmlformats.org/officeDocument/2006/relationships/tags"/><Relationship Id="rId402" Target="../tags/tag437.xml" Type="http://schemas.openxmlformats.org/officeDocument/2006/relationships/tags"/><Relationship Id="rId403" Target="../tags/tag438.xml" Type="http://schemas.openxmlformats.org/officeDocument/2006/relationships/tags"/><Relationship Id="rId404" Target="../tags/tag439.xml" Type="http://schemas.openxmlformats.org/officeDocument/2006/relationships/tags"/><Relationship Id="rId405" Target="../tags/tag440.xml" Type="http://schemas.openxmlformats.org/officeDocument/2006/relationships/tags"/><Relationship Id="rId406" Target="../tags/tag441.xml" Type="http://schemas.openxmlformats.org/officeDocument/2006/relationships/tags"/><Relationship Id="rId407" Target="../tags/tag442.xml" Type="http://schemas.openxmlformats.org/officeDocument/2006/relationships/tags"/><Relationship Id="rId408" Target="../tags/tag443.xml" Type="http://schemas.openxmlformats.org/officeDocument/2006/relationships/tags"/><Relationship Id="rId409" Target="../tags/tag444.xml" Type="http://schemas.openxmlformats.org/officeDocument/2006/relationships/tags"/><Relationship Id="rId41" Target="../tags/tag76.xml" Type="http://schemas.openxmlformats.org/officeDocument/2006/relationships/tags"/><Relationship Id="rId410" Target="../tags/tag445.xml" Type="http://schemas.openxmlformats.org/officeDocument/2006/relationships/tags"/><Relationship Id="rId411" Target="../tags/tag446.xml" Type="http://schemas.openxmlformats.org/officeDocument/2006/relationships/tags"/><Relationship Id="rId412" Target="../tags/tag447.xml" Type="http://schemas.openxmlformats.org/officeDocument/2006/relationships/tags"/><Relationship Id="rId413" Target="../tags/tag448.xml" Type="http://schemas.openxmlformats.org/officeDocument/2006/relationships/tags"/><Relationship Id="rId414" Target="../tags/tag449.xml" Type="http://schemas.openxmlformats.org/officeDocument/2006/relationships/tags"/><Relationship Id="rId415" Target="../tags/tag450.xml" Type="http://schemas.openxmlformats.org/officeDocument/2006/relationships/tags"/><Relationship Id="rId416" Target="../tags/tag451.xml" Type="http://schemas.openxmlformats.org/officeDocument/2006/relationships/tags"/><Relationship Id="rId417" Target="../tags/tag452.xml" Type="http://schemas.openxmlformats.org/officeDocument/2006/relationships/tags"/><Relationship Id="rId418" Target="../tags/tag453.xml" Type="http://schemas.openxmlformats.org/officeDocument/2006/relationships/tags"/><Relationship Id="rId419" Target="../tags/tag454.xml" Type="http://schemas.openxmlformats.org/officeDocument/2006/relationships/tags"/><Relationship Id="rId42" Target="../tags/tag77.xml" Type="http://schemas.openxmlformats.org/officeDocument/2006/relationships/tags"/><Relationship Id="rId420" Target="../tags/tag455.xml" Type="http://schemas.openxmlformats.org/officeDocument/2006/relationships/tags"/><Relationship Id="rId421" Target="../tags/tag456.xml" Type="http://schemas.openxmlformats.org/officeDocument/2006/relationships/tags"/><Relationship Id="rId422" Target="../tags/tag457.xml" Type="http://schemas.openxmlformats.org/officeDocument/2006/relationships/tags"/><Relationship Id="rId423" Target="../tags/tag458.xml" Type="http://schemas.openxmlformats.org/officeDocument/2006/relationships/tags"/><Relationship Id="rId424" Target="../tags/tag459.xml" Type="http://schemas.openxmlformats.org/officeDocument/2006/relationships/tags"/><Relationship Id="rId425" Target="../tags/tag460.xml" Type="http://schemas.openxmlformats.org/officeDocument/2006/relationships/tags"/><Relationship Id="rId426" Target="../tags/tag461.xml" Type="http://schemas.openxmlformats.org/officeDocument/2006/relationships/tags"/><Relationship Id="rId427" Target="../tags/tag462.xml" Type="http://schemas.openxmlformats.org/officeDocument/2006/relationships/tags"/><Relationship Id="rId428" Target="../tags/tag463.xml" Type="http://schemas.openxmlformats.org/officeDocument/2006/relationships/tags"/><Relationship Id="rId429" Target="../tags/tag464.xml" Type="http://schemas.openxmlformats.org/officeDocument/2006/relationships/tags"/><Relationship Id="rId43" Target="../tags/tag78.xml" Type="http://schemas.openxmlformats.org/officeDocument/2006/relationships/tags"/><Relationship Id="rId430" Target="../tags/tag465.xml" Type="http://schemas.openxmlformats.org/officeDocument/2006/relationships/tags"/><Relationship Id="rId431" Target="../tags/tag466.xml" Type="http://schemas.openxmlformats.org/officeDocument/2006/relationships/tags"/><Relationship Id="rId432" Target="../tags/tag467.xml" Type="http://schemas.openxmlformats.org/officeDocument/2006/relationships/tags"/><Relationship Id="rId433" Target="../tags/tag468.xml" Type="http://schemas.openxmlformats.org/officeDocument/2006/relationships/tags"/><Relationship Id="rId434" Target="../tags/tag469.xml" Type="http://schemas.openxmlformats.org/officeDocument/2006/relationships/tags"/><Relationship Id="rId435" Target="../tags/tag470.xml" Type="http://schemas.openxmlformats.org/officeDocument/2006/relationships/tags"/><Relationship Id="rId436" Target="../tags/tag471.xml" Type="http://schemas.openxmlformats.org/officeDocument/2006/relationships/tags"/><Relationship Id="rId437" Target="../tags/tag472.xml" Type="http://schemas.openxmlformats.org/officeDocument/2006/relationships/tags"/><Relationship Id="rId438" Target="../tags/tag473.xml" Type="http://schemas.openxmlformats.org/officeDocument/2006/relationships/tags"/><Relationship Id="rId439" Target="../tags/tag474.xml" Type="http://schemas.openxmlformats.org/officeDocument/2006/relationships/tags"/><Relationship Id="rId44" Target="../tags/tag79.xml" Type="http://schemas.openxmlformats.org/officeDocument/2006/relationships/tags"/><Relationship Id="rId440" Target="../tags/tag475.xml" Type="http://schemas.openxmlformats.org/officeDocument/2006/relationships/tags"/><Relationship Id="rId441" Target="../tags/tag476.xml" Type="http://schemas.openxmlformats.org/officeDocument/2006/relationships/tags"/><Relationship Id="rId442" Target="../tags/tag477.xml" Type="http://schemas.openxmlformats.org/officeDocument/2006/relationships/tags"/><Relationship Id="rId443" Target="../tags/tag478.xml" Type="http://schemas.openxmlformats.org/officeDocument/2006/relationships/tags"/><Relationship Id="rId444" Target="../tags/tag479.xml" Type="http://schemas.openxmlformats.org/officeDocument/2006/relationships/tags"/><Relationship Id="rId445" Target="../tags/tag480.xml" Type="http://schemas.openxmlformats.org/officeDocument/2006/relationships/tags"/><Relationship Id="rId446" Target="../tags/tag481.xml" Type="http://schemas.openxmlformats.org/officeDocument/2006/relationships/tags"/><Relationship Id="rId447" Target="../tags/tag482.xml" Type="http://schemas.openxmlformats.org/officeDocument/2006/relationships/tags"/><Relationship Id="rId448" Target="../tags/tag483.xml" Type="http://schemas.openxmlformats.org/officeDocument/2006/relationships/tags"/><Relationship Id="rId449" Target="../tags/tag484.xml" Type="http://schemas.openxmlformats.org/officeDocument/2006/relationships/tags"/><Relationship Id="rId45" Target="../tags/tag80.xml" Type="http://schemas.openxmlformats.org/officeDocument/2006/relationships/tags"/><Relationship Id="rId450" Target="../tags/tag485.xml" Type="http://schemas.openxmlformats.org/officeDocument/2006/relationships/tags"/><Relationship Id="rId451" Target="../tags/tag486.xml" Type="http://schemas.openxmlformats.org/officeDocument/2006/relationships/tags"/><Relationship Id="rId452" Target="../tags/tag487.xml" Type="http://schemas.openxmlformats.org/officeDocument/2006/relationships/tags"/><Relationship Id="rId453" Target="../tags/tag488.xml" Type="http://schemas.openxmlformats.org/officeDocument/2006/relationships/tags"/><Relationship Id="rId454" Target="../tags/tag489.xml" Type="http://schemas.openxmlformats.org/officeDocument/2006/relationships/tags"/><Relationship Id="rId455" Target="../tags/tag490.xml" Type="http://schemas.openxmlformats.org/officeDocument/2006/relationships/tags"/><Relationship Id="rId456" Target="../tags/tag491.xml" Type="http://schemas.openxmlformats.org/officeDocument/2006/relationships/tags"/><Relationship Id="rId457" Target="../tags/tag492.xml" Type="http://schemas.openxmlformats.org/officeDocument/2006/relationships/tags"/><Relationship Id="rId458" Target="../tags/tag493.xml" Type="http://schemas.openxmlformats.org/officeDocument/2006/relationships/tags"/><Relationship Id="rId459" Target="../tags/tag494.xml" Type="http://schemas.openxmlformats.org/officeDocument/2006/relationships/tags"/><Relationship Id="rId46" Target="../tags/tag81.xml" Type="http://schemas.openxmlformats.org/officeDocument/2006/relationships/tags"/><Relationship Id="rId460" Target="../tags/tag495.xml" Type="http://schemas.openxmlformats.org/officeDocument/2006/relationships/tags"/><Relationship Id="rId461" Target="../tags/tag496.xml" Type="http://schemas.openxmlformats.org/officeDocument/2006/relationships/tags"/><Relationship Id="rId462" Target="../tags/tag497.xml" Type="http://schemas.openxmlformats.org/officeDocument/2006/relationships/tags"/><Relationship Id="rId463" Target="../tags/tag498.xml" Type="http://schemas.openxmlformats.org/officeDocument/2006/relationships/tags"/><Relationship Id="rId464" Target="../tags/tag499.xml" Type="http://schemas.openxmlformats.org/officeDocument/2006/relationships/tags"/><Relationship Id="rId465" Target="../tags/tag500.xml" Type="http://schemas.openxmlformats.org/officeDocument/2006/relationships/tags"/><Relationship Id="rId466" Target="../tags/tag501.xml" Type="http://schemas.openxmlformats.org/officeDocument/2006/relationships/tags"/><Relationship Id="rId467" Target="../tags/tag502.xml" Type="http://schemas.openxmlformats.org/officeDocument/2006/relationships/tags"/><Relationship Id="rId468" Target="../tags/tag503.xml" Type="http://schemas.openxmlformats.org/officeDocument/2006/relationships/tags"/><Relationship Id="rId469" Target="../tags/tag504.xml" Type="http://schemas.openxmlformats.org/officeDocument/2006/relationships/tags"/><Relationship Id="rId47" Target="../tags/tag82.xml" Type="http://schemas.openxmlformats.org/officeDocument/2006/relationships/tags"/><Relationship Id="rId470" Target="../tags/tag505.xml" Type="http://schemas.openxmlformats.org/officeDocument/2006/relationships/tags"/><Relationship Id="rId471" Target="../tags/tag506.xml" Type="http://schemas.openxmlformats.org/officeDocument/2006/relationships/tags"/><Relationship Id="rId472" Target="../tags/tag507.xml" Type="http://schemas.openxmlformats.org/officeDocument/2006/relationships/tags"/><Relationship Id="rId473" Target="../tags/tag508.xml" Type="http://schemas.openxmlformats.org/officeDocument/2006/relationships/tags"/><Relationship Id="rId474" Target="../tags/tag509.xml" Type="http://schemas.openxmlformats.org/officeDocument/2006/relationships/tags"/><Relationship Id="rId475" Target="../tags/tag510.xml" Type="http://schemas.openxmlformats.org/officeDocument/2006/relationships/tags"/><Relationship Id="rId476" Target="../tags/tag511.xml" Type="http://schemas.openxmlformats.org/officeDocument/2006/relationships/tags"/><Relationship Id="rId477" Target="../tags/tag512.xml" Type="http://schemas.openxmlformats.org/officeDocument/2006/relationships/tags"/><Relationship Id="rId478" Target="../tags/tag513.xml" Type="http://schemas.openxmlformats.org/officeDocument/2006/relationships/tags"/><Relationship Id="rId479" Target="../tags/tag514.xml" Type="http://schemas.openxmlformats.org/officeDocument/2006/relationships/tags"/><Relationship Id="rId48" Target="../tags/tag83.xml" Type="http://schemas.openxmlformats.org/officeDocument/2006/relationships/tags"/><Relationship Id="rId480" Target="../tags/tag515.xml" Type="http://schemas.openxmlformats.org/officeDocument/2006/relationships/tags"/><Relationship Id="rId481" Target="../tags/tag516.xml" Type="http://schemas.openxmlformats.org/officeDocument/2006/relationships/tags"/><Relationship Id="rId482" Target="../tags/tag517.xml" Type="http://schemas.openxmlformats.org/officeDocument/2006/relationships/tags"/><Relationship Id="rId483" Target="../tags/tag518.xml" Type="http://schemas.openxmlformats.org/officeDocument/2006/relationships/tags"/><Relationship Id="rId484" Target="../tags/tag519.xml" Type="http://schemas.openxmlformats.org/officeDocument/2006/relationships/tags"/><Relationship Id="rId485" Target="../tags/tag520.xml" Type="http://schemas.openxmlformats.org/officeDocument/2006/relationships/tags"/><Relationship Id="rId486" Target="../tags/tag521.xml" Type="http://schemas.openxmlformats.org/officeDocument/2006/relationships/tags"/><Relationship Id="rId487" Target="../tags/tag522.xml" Type="http://schemas.openxmlformats.org/officeDocument/2006/relationships/tags"/><Relationship Id="rId49" Target="../tags/tag84.xml" Type="http://schemas.openxmlformats.org/officeDocument/2006/relationships/tags"/><Relationship Id="rId5" Target="../tags/tag40.xml" Type="http://schemas.openxmlformats.org/officeDocument/2006/relationships/tags"/><Relationship Id="rId50" Target="../tags/tag85.xml" Type="http://schemas.openxmlformats.org/officeDocument/2006/relationships/tags"/><Relationship Id="rId51" Target="../tags/tag86.xml" Type="http://schemas.openxmlformats.org/officeDocument/2006/relationships/tags"/><Relationship Id="rId52" Target="../tags/tag87.xml" Type="http://schemas.openxmlformats.org/officeDocument/2006/relationships/tags"/><Relationship Id="rId53" Target="../tags/tag88.xml" Type="http://schemas.openxmlformats.org/officeDocument/2006/relationships/tags"/><Relationship Id="rId54" Target="../tags/tag89.xml" Type="http://schemas.openxmlformats.org/officeDocument/2006/relationships/tags"/><Relationship Id="rId55" Target="../tags/tag90.xml" Type="http://schemas.openxmlformats.org/officeDocument/2006/relationships/tags"/><Relationship Id="rId56" Target="../tags/tag91.xml" Type="http://schemas.openxmlformats.org/officeDocument/2006/relationships/tags"/><Relationship Id="rId57" Target="../tags/tag92.xml" Type="http://schemas.openxmlformats.org/officeDocument/2006/relationships/tags"/><Relationship Id="rId58" Target="../tags/tag93.xml" Type="http://schemas.openxmlformats.org/officeDocument/2006/relationships/tags"/><Relationship Id="rId59" Target="../tags/tag94.xml" Type="http://schemas.openxmlformats.org/officeDocument/2006/relationships/tags"/><Relationship Id="rId6" Target="../tags/tag41.xml" Type="http://schemas.openxmlformats.org/officeDocument/2006/relationships/tags"/><Relationship Id="rId60" Target="../tags/tag95.xml" Type="http://schemas.openxmlformats.org/officeDocument/2006/relationships/tags"/><Relationship Id="rId61" Target="../tags/tag96.xml" Type="http://schemas.openxmlformats.org/officeDocument/2006/relationships/tags"/><Relationship Id="rId62" Target="../tags/tag97.xml" Type="http://schemas.openxmlformats.org/officeDocument/2006/relationships/tags"/><Relationship Id="rId63" Target="../tags/tag98.xml" Type="http://schemas.openxmlformats.org/officeDocument/2006/relationships/tags"/><Relationship Id="rId64" Target="../tags/tag99.xml" Type="http://schemas.openxmlformats.org/officeDocument/2006/relationships/tags"/><Relationship Id="rId65" Target="../tags/tag100.xml" Type="http://schemas.openxmlformats.org/officeDocument/2006/relationships/tags"/><Relationship Id="rId66" Target="../tags/tag101.xml" Type="http://schemas.openxmlformats.org/officeDocument/2006/relationships/tags"/><Relationship Id="rId67" Target="../tags/tag102.xml" Type="http://schemas.openxmlformats.org/officeDocument/2006/relationships/tags"/><Relationship Id="rId68" Target="../tags/tag103.xml" Type="http://schemas.openxmlformats.org/officeDocument/2006/relationships/tags"/><Relationship Id="rId69" Target="../tags/tag104.xml" Type="http://schemas.openxmlformats.org/officeDocument/2006/relationships/tags"/><Relationship Id="rId7" Target="../tags/tag42.xml" Type="http://schemas.openxmlformats.org/officeDocument/2006/relationships/tags"/><Relationship Id="rId70" Target="../tags/tag105.xml" Type="http://schemas.openxmlformats.org/officeDocument/2006/relationships/tags"/><Relationship Id="rId71" Target="../tags/tag106.xml" Type="http://schemas.openxmlformats.org/officeDocument/2006/relationships/tags"/><Relationship Id="rId72" Target="../tags/tag107.xml" Type="http://schemas.openxmlformats.org/officeDocument/2006/relationships/tags"/><Relationship Id="rId73" Target="../tags/tag108.xml" Type="http://schemas.openxmlformats.org/officeDocument/2006/relationships/tags"/><Relationship Id="rId74" Target="../tags/tag109.xml" Type="http://schemas.openxmlformats.org/officeDocument/2006/relationships/tags"/><Relationship Id="rId75" Target="../tags/tag110.xml" Type="http://schemas.openxmlformats.org/officeDocument/2006/relationships/tags"/><Relationship Id="rId76" Target="../tags/tag111.xml" Type="http://schemas.openxmlformats.org/officeDocument/2006/relationships/tags"/><Relationship Id="rId77" Target="../tags/tag112.xml" Type="http://schemas.openxmlformats.org/officeDocument/2006/relationships/tags"/><Relationship Id="rId78" Target="../tags/tag113.xml" Type="http://schemas.openxmlformats.org/officeDocument/2006/relationships/tags"/><Relationship Id="rId79" Target="../tags/tag114.xml" Type="http://schemas.openxmlformats.org/officeDocument/2006/relationships/tags"/><Relationship Id="rId8" Target="../tags/tag43.xml" Type="http://schemas.openxmlformats.org/officeDocument/2006/relationships/tags"/><Relationship Id="rId80" Target="../tags/tag115.xml" Type="http://schemas.openxmlformats.org/officeDocument/2006/relationships/tags"/><Relationship Id="rId81" Target="../tags/tag116.xml" Type="http://schemas.openxmlformats.org/officeDocument/2006/relationships/tags"/><Relationship Id="rId82" Target="../tags/tag117.xml" Type="http://schemas.openxmlformats.org/officeDocument/2006/relationships/tags"/><Relationship Id="rId83" Target="../tags/tag118.xml" Type="http://schemas.openxmlformats.org/officeDocument/2006/relationships/tags"/><Relationship Id="rId84" Target="../tags/tag119.xml" Type="http://schemas.openxmlformats.org/officeDocument/2006/relationships/tags"/><Relationship Id="rId85" Target="../tags/tag120.xml" Type="http://schemas.openxmlformats.org/officeDocument/2006/relationships/tags"/><Relationship Id="rId86" Target="../tags/tag121.xml" Type="http://schemas.openxmlformats.org/officeDocument/2006/relationships/tags"/><Relationship Id="rId87" Target="../tags/tag122.xml" Type="http://schemas.openxmlformats.org/officeDocument/2006/relationships/tags"/><Relationship Id="rId88" Target="../tags/tag123.xml" Type="http://schemas.openxmlformats.org/officeDocument/2006/relationships/tags"/><Relationship Id="rId89" Target="../tags/tag124.xml" Type="http://schemas.openxmlformats.org/officeDocument/2006/relationships/tags"/><Relationship Id="rId9" Target="../tags/tag44.xml" Type="http://schemas.openxmlformats.org/officeDocument/2006/relationships/tags"/><Relationship Id="rId90" Target="../tags/tag125.xml" Type="http://schemas.openxmlformats.org/officeDocument/2006/relationships/tags"/><Relationship Id="rId91" Target="../tags/tag126.xml" Type="http://schemas.openxmlformats.org/officeDocument/2006/relationships/tags"/><Relationship Id="rId92" Target="../tags/tag127.xml" Type="http://schemas.openxmlformats.org/officeDocument/2006/relationships/tags"/><Relationship Id="rId93" Target="../tags/tag128.xml" Type="http://schemas.openxmlformats.org/officeDocument/2006/relationships/tags"/><Relationship Id="rId94" Target="../tags/tag129.xml" Type="http://schemas.openxmlformats.org/officeDocument/2006/relationships/tags"/><Relationship Id="rId95" Target="../tags/tag130.xml" Type="http://schemas.openxmlformats.org/officeDocument/2006/relationships/tags"/><Relationship Id="rId96" Target="../tags/tag131.xml" Type="http://schemas.openxmlformats.org/officeDocument/2006/relationships/tags"/><Relationship Id="rId97" Target="../tags/tag132.xml" Type="http://schemas.openxmlformats.org/officeDocument/2006/relationships/tags"/><Relationship Id="rId98" Target="../tags/tag133.xml" Type="http://schemas.openxmlformats.org/officeDocument/2006/relationships/tags"/><Relationship Id="rId99" Target="../tags/tag134.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矩形 3"/>
          <p:cNvSpPr txBox="1">
            <a:spLocks noChangeArrowheads="1"/>
          </p:cNvSpPr>
          <p:nvPr>
            <p:custDataLst>
              <p:tags r:id="rId2"/>
            </p:custDataLst>
          </p:nvPr>
        </p:nvSpPr>
        <p:spPr bwMode="auto">
          <a:xfrm>
            <a:off x="4607879" y="2334448"/>
            <a:ext cx="7584121" cy="67741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bg1"/>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en-US" lang="zh-CN" smtClean="0" sz="5400">
                <a:solidFill>
                  <a:schemeClr val="accent1"/>
                </a:solidFill>
                <a:latin charset="-122" panose="02000000000000000000" pitchFamily="2" typeface="张海山锐线体简"/>
                <a:ea charset="-122" panose="02000000000000000000" pitchFamily="2" typeface="张海山锐线体简"/>
              </a:rPr>
              <a:t>单击此处添加标题</a:t>
            </a:r>
          </a:p>
        </p:txBody>
      </p:sp>
      <p:grpSp>
        <p:nvGrpSpPr>
          <p:cNvPr id="3" name="PA_组合 2"/>
          <p:cNvGrpSpPr/>
          <p:nvPr>
            <p:custDataLst>
              <p:tags r:id="rId3"/>
            </p:custDataLst>
          </p:nvPr>
        </p:nvGrpSpPr>
        <p:grpSpPr>
          <a:xfrm>
            <a:off x="4744884" y="3836338"/>
            <a:ext cx="465466" cy="472063"/>
            <a:chOff x="4796805" y="-215900"/>
            <a:chExt cx="2093913" cy="2122488"/>
          </a:xfrm>
          <a:solidFill>
            <a:schemeClr val="accent2"/>
          </a:solidFill>
        </p:grpSpPr>
        <p:sp>
          <p:nvSpPr>
            <p:cNvPr id="4" name="Freeform 6"/>
            <p:cNvSpPr>
              <a:spLocks noEditPoints="1"/>
            </p:cNvSpPr>
            <p:nvPr/>
          </p:nvSpPr>
          <p:spPr bwMode="auto">
            <a:xfrm>
              <a:off x="4796805" y="-215900"/>
              <a:ext cx="2093913" cy="2122488"/>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C4261D"/>
                </a:solidFill>
              </a:endParaRPr>
            </a:p>
          </p:txBody>
        </p:sp>
        <p:sp>
          <p:nvSpPr>
            <p:cNvPr id="5" name="Freeform 7"/>
            <p:cNvSpPr>
              <a:spLocks noEditPoints="1"/>
            </p:cNvSpPr>
            <p:nvPr/>
          </p:nvSpPr>
          <p:spPr bwMode="auto">
            <a:xfrm>
              <a:off x="5168280" y="0"/>
              <a:ext cx="1360488" cy="1641475"/>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anchor="t" anchorCtr="0" bIns="45720" compatLnSpc="1" lIns="91440" numCol="1" rIns="91440" tIns="45720" vert="horz" wrap="square"/>
            <a:lstStyle/>
            <a:p>
              <a:endParaRPr altLang="en-US" lang="zh-CN">
                <a:solidFill>
                  <a:srgbClr val="C4261D"/>
                </a:solidFill>
              </a:endParaRPr>
            </a:p>
          </p:txBody>
        </p:sp>
      </p:grpSp>
      <p:grpSp>
        <p:nvGrpSpPr>
          <p:cNvPr id="6" name="PA_组合 5"/>
          <p:cNvGrpSpPr/>
          <p:nvPr>
            <p:custDataLst>
              <p:tags r:id="rId4"/>
            </p:custDataLst>
          </p:nvPr>
        </p:nvGrpSpPr>
        <p:grpSpPr>
          <a:xfrm>
            <a:off x="5343977" y="3836338"/>
            <a:ext cx="465466" cy="472063"/>
            <a:chOff x="7772329" y="-1123557"/>
            <a:chExt cx="465708" cy="472063"/>
          </a:xfrm>
          <a:solidFill>
            <a:schemeClr val="accent2"/>
          </a:solidFill>
        </p:grpSpPr>
        <p:sp>
          <p:nvSpPr>
            <p:cNvPr id="7" name="Freeform 5"/>
            <p:cNvSpPr>
              <a:spLocks noEditPoints="1"/>
            </p:cNvSpPr>
            <p:nvPr/>
          </p:nvSpPr>
          <p:spPr bwMode="auto">
            <a:xfrm>
              <a:off x="7866603" y="-1084628"/>
              <a:ext cx="277160" cy="398943"/>
            </a:xfrm>
            <a:custGeom>
              <a:gdLst>
                <a:gd fmla="*/ 370 w 780" name="T0"/>
                <a:gd fmla="*/ 732 h 1139" name="T1"/>
                <a:gd fmla="*/ 498 w 780" name="T2"/>
                <a:gd fmla="*/ 660 h 1139" name="T3"/>
                <a:gd fmla="*/ 578 w 780" name="T4"/>
                <a:gd fmla="*/ 682 h 1139" name="T5"/>
                <a:gd fmla="*/ 653 w 780" name="T6"/>
                <a:gd fmla="*/ 535 h 1139" name="T7"/>
                <a:gd fmla="*/ 709 w 780" name="T8"/>
                <a:gd fmla="*/ 494 h 1139" name="T9"/>
                <a:gd fmla="*/ 711 w 780" name="T10"/>
                <a:gd fmla="*/ 316 h 1139" name="T11"/>
                <a:gd fmla="*/ 657 w 780" name="T12"/>
                <a:gd fmla="*/ 274 h 1139" name="T13"/>
                <a:gd fmla="*/ 596 w 780" name="T14"/>
                <a:gd fmla="*/ 128 h 1139" name="T15"/>
                <a:gd fmla="*/ 531 w 780" name="T16"/>
                <a:gd fmla="*/ 141 h 1139" name="T17"/>
                <a:gd fmla="*/ 409 w 780" name="T18"/>
                <a:gd fmla="*/ 69 h 1139" name="T19"/>
                <a:gd fmla="*/ 380 w 780" name="T20"/>
                <a:gd fmla="*/ 69 h 1139" name="T21"/>
                <a:gd fmla="*/ 289 w 780" name="T22"/>
                <a:gd fmla="*/ 140 h 1139" name="T23"/>
                <a:gd fmla="*/ 260 w 780" name="T24"/>
                <a:gd fmla="*/ 132 h 1139" name="T25"/>
                <a:gd fmla="*/ 187 w 780" name="T26"/>
                <a:gd fmla="*/ 138 h 1139" name="T27"/>
                <a:gd fmla="*/ 80 w 780" name="T28"/>
                <a:gd fmla="*/ 280 h 1139" name="T29"/>
                <a:gd fmla="*/ 99 w 780" name="T30"/>
                <a:gd fmla="*/ 346 h 1139" name="T31"/>
                <a:gd fmla="*/ 64 w 780" name="T32"/>
                <a:gd fmla="*/ 501 h 1139" name="T33"/>
                <a:gd fmla="*/ 181 w 780" name="T34"/>
                <a:gd fmla="*/ 609 h 1139" name="T35"/>
                <a:gd fmla="*/ 194 w 780" name="T36"/>
                <a:gd fmla="*/ 676 h 1139" name="T37"/>
                <a:gd fmla="*/ 272 w 780" name="T38"/>
                <a:gd fmla="*/ 657 h 1139" name="T39"/>
                <a:gd fmla="*/ 294 w 780" name="T40"/>
                <a:gd fmla="*/ 726 h 1139" name="T41"/>
                <a:gd fmla="*/ 221 w 780" name="T42"/>
                <a:gd fmla="*/ 731 h 1139" name="T43"/>
                <a:gd fmla="*/ 121 w 780" name="T44"/>
                <a:gd fmla="*/ 608 h 1139" name="T45"/>
                <a:gd fmla="*/ 7 w 780" name="T46"/>
                <a:gd fmla="*/ 519 h 1139" name="T47"/>
                <a:gd fmla="*/ 51 w 780" name="T48"/>
                <a:gd fmla="*/ 381 h 1139" name="T49"/>
                <a:gd fmla="*/ 64 w 780" name="T50"/>
                <a:gd fmla="*/ 223 h 1139" name="T51"/>
                <a:gd fmla="*/ 127 w 780" name="T52"/>
                <a:gd fmla="*/ 138 h 1139" name="T53"/>
                <a:gd fmla="*/ 276 w 780" name="T54"/>
                <a:gd fmla="*/ 75 h 1139" name="T55"/>
                <a:gd fmla="*/ 298 w 780" name="T56"/>
                <a:gd fmla="*/ 81 h 1139" name="T57"/>
                <a:gd fmla="*/ 394 w 780" name="T58"/>
                <a:gd fmla="*/ 0 h 1139" name="T59"/>
                <a:gd fmla="*/ 508 w 780" name="T60"/>
                <a:gd fmla="*/ 85 h 1139" name="T61"/>
                <a:gd fmla="*/ 638 w 780" name="T62"/>
                <a:gd fmla="*/ 87 h 1139" name="T63"/>
                <a:gd fmla="*/ 675 w 780" name="T64"/>
                <a:gd fmla="*/ 217 h 1139" name="T65"/>
                <a:gd fmla="*/ 758 w 780" name="T66"/>
                <a:gd fmla="*/ 353 h 1139" name="T67"/>
                <a:gd fmla="*/ 756 w 780" name="T68"/>
                <a:gd fmla="*/ 459 h 1139" name="T69"/>
                <a:gd fmla="*/ 670 w 780" name="T70"/>
                <a:gd fmla="*/ 592 h 1139" name="T71"/>
                <a:gd fmla="*/ 578 w 780" name="T72"/>
                <a:gd fmla="*/ 741 h 1139" name="T73"/>
                <a:gd fmla="*/ 498 w 780" name="T74"/>
                <a:gd fmla="*/ 719 h 1139" name="T75"/>
                <a:gd fmla="*/ 385 w 780" name="T76"/>
                <a:gd fmla="*/ 801 h 1139" name="T77"/>
                <a:gd fmla="*/ 388 w 780" name="T78"/>
                <a:gd fmla="*/ 615 h 1139" name="T79"/>
                <a:gd fmla="*/ 388 w 780" name="T80"/>
                <a:gd fmla="*/ 650 h 1139" name="T81"/>
                <a:gd fmla="*/ 626 w 780" name="T82"/>
                <a:gd fmla="*/ 413 h 1139" name="T83"/>
                <a:gd fmla="*/ 388 w 780" name="T84"/>
                <a:gd fmla="*/ 583 h 1139" name="T85"/>
                <a:gd fmla="*/ 559 w 780" name="T86"/>
                <a:gd fmla="*/ 413 h 1139" name="T87"/>
                <a:gd fmla="*/ 533 w 780" name="T88"/>
                <a:gd fmla="*/ 780 h 1139" name="T89"/>
                <a:gd fmla="*/ 432 w 780" name="T90"/>
                <a:gd fmla="*/ 838 h 1139" name="T91"/>
                <a:gd fmla="*/ 515 w 780" name="T92"/>
                <a:gd fmla="*/ 1003 h 1139" name="T93"/>
                <a:gd fmla="*/ 669 w 780" name="T94"/>
                <a:gd fmla="*/ 1091 h 1139" name="T95"/>
                <a:gd fmla="*/ 283 w 780" name="T96"/>
                <a:gd fmla="*/ 792 h 1139" name="T97"/>
                <a:gd fmla="*/ 195 w 780" name="T98"/>
                <a:gd fmla="*/ 783 h 1139" name="T99"/>
                <a:gd fmla="*/ 136 w 780" name="T100"/>
                <a:gd fmla="*/ 1118 h 1139" name="T101"/>
                <a:gd fmla="*/ 361 w 780" name="T102"/>
                <a:gd fmla="*/ 1103 h 1139" name="T103"/>
                <a:gd fmla="*/ 385 w 780" name="T104"/>
                <a:gd fmla="*/ 848 h 11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39" w="780">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anchor="t" anchorCtr="0" bIns="45720" compatLnSpc="1" lIns="91440" numCol="1" rIns="91440" tIns="45720" vert="horz" wrap="square"/>
            <a:lstStyle/>
            <a:p>
              <a:endParaRPr altLang="en-US" lang="zh-CN">
                <a:solidFill>
                  <a:srgbClr val="C4261D"/>
                </a:solidFill>
              </a:endParaRPr>
            </a:p>
          </p:txBody>
        </p:sp>
        <p:sp>
          <p:nvSpPr>
            <p:cNvPr id="8" name="Freeform 6"/>
            <p:cNvSpPr>
              <a:spLocks noEditPoints="1"/>
            </p:cNvSpPr>
            <p:nvPr/>
          </p:nvSpPr>
          <p:spPr bwMode="auto">
            <a:xfrm>
              <a:off x="7772329" y="-1123557"/>
              <a:ext cx="465708" cy="472063"/>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grpSp>
      <p:grpSp>
        <p:nvGrpSpPr>
          <p:cNvPr id="9" name="PA_组合 8"/>
          <p:cNvGrpSpPr/>
          <p:nvPr>
            <p:custDataLst>
              <p:tags r:id="rId5"/>
            </p:custDataLst>
          </p:nvPr>
        </p:nvGrpSpPr>
        <p:grpSpPr>
          <a:xfrm>
            <a:off x="5943070" y="3836338"/>
            <a:ext cx="465466" cy="472063"/>
            <a:chOff x="10019977" y="-551766"/>
            <a:chExt cx="2093913" cy="2122488"/>
          </a:xfrm>
          <a:solidFill>
            <a:schemeClr val="accent2"/>
          </a:solidFill>
        </p:grpSpPr>
        <p:sp>
          <p:nvSpPr>
            <p:cNvPr id="10" name="Freeform 6"/>
            <p:cNvSpPr>
              <a:spLocks noEditPoints="1"/>
            </p:cNvSpPr>
            <p:nvPr/>
          </p:nvSpPr>
          <p:spPr bwMode="auto">
            <a:xfrm>
              <a:off x="10019977" y="-551766"/>
              <a:ext cx="2093913" cy="2122488"/>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sp>
          <p:nvSpPr>
            <p:cNvPr id="11" name="Freeform 6"/>
            <p:cNvSpPr>
              <a:spLocks noEditPoints="1"/>
            </p:cNvSpPr>
            <p:nvPr/>
          </p:nvSpPr>
          <p:spPr bwMode="auto">
            <a:xfrm>
              <a:off x="10357957" y="-215900"/>
              <a:ext cx="1417952" cy="1401540"/>
            </a:xfrm>
            <a:custGeom>
              <a:gdLst>
                <a:gd fmla="*/ 675 w 1848" name="T0"/>
                <a:gd fmla="*/ 126 h 1848" name="T1"/>
                <a:gd fmla="*/ 286 w 1848" name="T2"/>
                <a:gd fmla="*/ 287 h 1848" name="T3"/>
                <a:gd fmla="*/ 126 w 1848" name="T4"/>
                <a:gd fmla="*/ 675 h 1848" name="T5"/>
                <a:gd fmla="*/ 286 w 1848" name="T6"/>
                <a:gd fmla="*/ 1064 h 1848" name="T7"/>
                <a:gd fmla="*/ 675 w 1848" name="T8"/>
                <a:gd fmla="*/ 1225 h 1848" name="T9"/>
                <a:gd fmla="*/ 1063 w 1848" name="T10"/>
                <a:gd fmla="*/ 1064 h 1848" name="T11"/>
                <a:gd fmla="*/ 1063 w 1848" name="T12"/>
                <a:gd fmla="*/ 287 h 1848" name="T13"/>
                <a:gd fmla="*/ 675 w 1848" name="T14"/>
                <a:gd fmla="*/ 126 h 1848" name="T15"/>
                <a:gd fmla="*/ 675 w 1848" name="T16"/>
                <a:gd fmla="*/ 1350 h 1848" name="T17"/>
                <a:gd fmla="*/ 198 w 1848" name="T18"/>
                <a:gd fmla="*/ 1153 h 1848" name="T19"/>
                <a:gd fmla="*/ 0 w 1848" name="T20"/>
                <a:gd fmla="*/ 675 h 1848" name="T21"/>
                <a:gd fmla="*/ 198 w 1848" name="T22"/>
                <a:gd fmla="*/ 198 h 1848" name="T23"/>
                <a:gd fmla="*/ 675 w 1848" name="T24"/>
                <a:gd fmla="*/ 0 h 1848" name="T25"/>
                <a:gd fmla="*/ 1152 w 1848" name="T26"/>
                <a:gd fmla="*/ 198 h 1848" name="T27"/>
                <a:gd fmla="*/ 1152 w 1848" name="T28"/>
                <a:gd fmla="*/ 1153 h 1848" name="T29"/>
                <a:gd fmla="*/ 675 w 1848" name="T30"/>
                <a:gd fmla="*/ 1350 h 1848" name="T31"/>
                <a:gd fmla="*/ 1261 w 1848" name="T32"/>
                <a:gd fmla="*/ 1068 h 1848" name="T33"/>
                <a:gd fmla="*/ 1261 w 1848" name="T34"/>
                <a:gd fmla="*/ 1153 h 1848" name="T35"/>
                <a:gd fmla="*/ 1153 w 1848" name="T36"/>
                <a:gd fmla="*/ 1261 h 1848" name="T37"/>
                <a:gd fmla="*/ 1067 w 1848" name="T38"/>
                <a:gd fmla="*/ 1261 h 1848" name="T39"/>
                <a:gd fmla="*/ 1063 w 1848" name="T40"/>
                <a:gd fmla="*/ 1257 h 1848" name="T41"/>
                <a:gd fmla="*/ 1063 w 1848" name="T42"/>
                <a:gd fmla="*/ 1172 h 1848" name="T43"/>
                <a:gd fmla="*/ 1171 w 1848" name="T44"/>
                <a:gd fmla="*/ 1064 h 1848" name="T45"/>
                <a:gd fmla="*/ 1257 w 1848" name="T46"/>
                <a:gd fmla="*/ 1064 h 1848" name="T47"/>
                <a:gd fmla="*/ 1261 w 1848" name="T48"/>
                <a:gd fmla="*/ 1068 h 1848" name="T49"/>
                <a:gd fmla="*/ 1401 w 1848" name="T50"/>
                <a:gd fmla="*/ 1250 h 1848" name="T51"/>
                <a:gd fmla="*/ 1401 w 1848" name="T52"/>
                <a:gd fmla="*/ 1401 h 1848" name="T53"/>
                <a:gd fmla="*/ 1250 w 1848" name="T54"/>
                <a:gd fmla="*/ 1401 h 1848" name="T55"/>
                <a:gd fmla="*/ 1250 w 1848" name="T56"/>
                <a:gd fmla="*/ 1250 h 1848" name="T57"/>
                <a:gd fmla="*/ 1401 w 1848" name="T58"/>
                <a:gd fmla="*/ 1250 h 1848" name="T59"/>
                <a:gd fmla="*/ 1827 w 1848" name="T60"/>
                <a:gd fmla="*/ 1655 h 1848" name="T61"/>
                <a:gd fmla="*/ 1823 w 1848" name="T62"/>
                <a:gd fmla="*/ 1736 h 1848" name="T63"/>
                <a:gd fmla="*/ 1736 w 1848" name="T64"/>
                <a:gd fmla="*/ 1823 h 1848" name="T65"/>
                <a:gd fmla="*/ 1654 w 1848" name="T66"/>
                <a:gd fmla="*/ 1827 h 1848" name="T67"/>
                <a:gd fmla="*/ 1396 w 1848" name="T68"/>
                <a:gd fmla="*/ 1569 h 1848" name="T69"/>
                <a:gd fmla="*/ 1400 w 1848" name="T70"/>
                <a:gd fmla="*/ 1487 h 1848" name="T71"/>
                <a:gd fmla="*/ 1487 w 1848" name="T72"/>
                <a:gd fmla="*/ 1400 h 1848" name="T73"/>
                <a:gd fmla="*/ 1568 w 1848" name="T74"/>
                <a:gd fmla="*/ 1396 h 1848" name="T75"/>
                <a:gd fmla="*/ 1827 w 1848" name="T76"/>
                <a:gd fmla="*/ 1655 h 1848" name="T77"/>
                <a:gd fmla="*/ 675 w 1848" name="T78"/>
                <a:gd fmla="*/ 270 h 1848" name="T79"/>
                <a:gd fmla="*/ 389 w 1848" name="T80"/>
                <a:gd fmla="*/ 389 h 1848" name="T81"/>
                <a:gd fmla="*/ 270 w 1848" name="T82"/>
                <a:gd fmla="*/ 675 h 1848" name="T83"/>
                <a:gd fmla="*/ 389 w 1848" name="T84"/>
                <a:gd fmla="*/ 962 h 1848" name="T85"/>
                <a:gd fmla="*/ 675 w 1848" name="T86"/>
                <a:gd fmla="*/ 1080 h 1848" name="T87"/>
                <a:gd fmla="*/ 961 w 1848" name="T88"/>
                <a:gd fmla="*/ 962 h 1848" name="T89"/>
                <a:gd fmla="*/ 961 w 1848" name="T90"/>
                <a:gd fmla="*/ 389 h 1848" name="T91"/>
                <a:gd fmla="*/ 675 w 1848" name="T92"/>
                <a:gd fmla="*/ 270 h 1848" name="T93"/>
                <a:gd fmla="*/ 675 w 1848" name="T94"/>
                <a:gd fmla="*/ 1164 h 1848" name="T95"/>
                <a:gd fmla="*/ 329 w 1848" name="T96"/>
                <a:gd fmla="*/ 1021 h 1848" name="T97"/>
                <a:gd fmla="*/ 186 w 1848" name="T98"/>
                <a:gd fmla="*/ 675 h 1848" name="T99"/>
                <a:gd fmla="*/ 329 w 1848" name="T100"/>
                <a:gd fmla="*/ 330 h 1848" name="T101"/>
                <a:gd fmla="*/ 675 w 1848" name="T102"/>
                <a:gd fmla="*/ 187 h 1848" name="T103"/>
                <a:gd fmla="*/ 1021 w 1848" name="T104"/>
                <a:gd fmla="*/ 330 h 1848" name="T105"/>
                <a:gd fmla="*/ 1021 w 1848" name="T106"/>
                <a:gd fmla="*/ 1021 h 1848" name="T107"/>
                <a:gd fmla="*/ 675 w 1848" name="T108"/>
                <a:gd fmla="*/ 1164 h 184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48" w="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grpSp>
      <p:grpSp>
        <p:nvGrpSpPr>
          <p:cNvPr id="12" name="PA_组合 11"/>
          <p:cNvGrpSpPr/>
          <p:nvPr>
            <p:custDataLst>
              <p:tags r:id="rId6"/>
            </p:custDataLst>
          </p:nvPr>
        </p:nvGrpSpPr>
        <p:grpSpPr>
          <a:xfrm>
            <a:off x="6542163" y="3836338"/>
            <a:ext cx="465466" cy="472063"/>
            <a:chOff x="2317849" y="-1212230"/>
            <a:chExt cx="2093913" cy="2122488"/>
          </a:xfrm>
          <a:solidFill>
            <a:schemeClr val="accent2"/>
          </a:solidFill>
        </p:grpSpPr>
        <p:sp>
          <p:nvSpPr>
            <p:cNvPr id="13" name="Freeform 6"/>
            <p:cNvSpPr>
              <a:spLocks noEditPoints="1"/>
            </p:cNvSpPr>
            <p:nvPr/>
          </p:nvSpPr>
          <p:spPr bwMode="auto">
            <a:xfrm>
              <a:off x="2317849" y="-1212230"/>
              <a:ext cx="2093913" cy="2122488"/>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sp>
          <p:nvSpPr>
            <p:cNvPr id="14" name="Freeform 7"/>
            <p:cNvSpPr>
              <a:spLocks noEditPoints="1"/>
            </p:cNvSpPr>
            <p:nvPr/>
          </p:nvSpPr>
          <p:spPr bwMode="auto">
            <a:xfrm>
              <a:off x="2723116" y="-1037197"/>
              <a:ext cx="1283378" cy="1723206"/>
            </a:xfrm>
            <a:custGeom>
              <a:gdLst>
                <a:gd fmla="*/ 337 w 1669" name="T0"/>
                <a:gd fmla="*/ 844 h 2273" name="T1"/>
                <a:gd fmla="*/ 513 w 1669" name="T2"/>
                <a:gd fmla="*/ 1259 h 2273" name="T3"/>
                <a:gd fmla="*/ 656 w 1669" name="T4"/>
                <a:gd fmla="*/ 1590 h 2273" name="T5"/>
                <a:gd fmla="*/ 978 w 1669" name="T6"/>
                <a:gd fmla="*/ 1600 h 2273" name="T7"/>
                <a:gd fmla="*/ 1049 w 1669" name="T8"/>
                <a:gd fmla="*/ 1467 h 2273" name="T9"/>
                <a:gd fmla="*/ 1229 w 1669" name="T10"/>
                <a:gd fmla="*/ 1135 h 2273" name="T11"/>
                <a:gd fmla="*/ 835 w 1669" name="T12"/>
                <a:gd fmla="*/ 346 h 2273" name="T13"/>
                <a:gd fmla="*/ 691 w 1669" name="T14"/>
                <a:gd fmla="*/ 1704 h 2273" name="T15"/>
                <a:gd fmla="*/ 528 w 1669" name="T16"/>
                <a:gd fmla="*/ 1515 h 2273" name="T17"/>
                <a:gd fmla="*/ 354 w 1669" name="T18"/>
                <a:gd fmla="*/ 1192 h 2273" name="T19"/>
                <a:gd fmla="*/ 835 w 1669" name="T20"/>
                <a:gd fmla="*/ 242 h 2273" name="T21"/>
                <a:gd fmla="*/ 1316 w 1669" name="T22"/>
                <a:gd fmla="*/ 1192 h 2273" name="T23"/>
                <a:gd fmla="*/ 1142 w 1669" name="T24"/>
                <a:gd fmla="*/ 1515 h 2273" name="T25"/>
                <a:gd fmla="*/ 978 w 1669" name="T26"/>
                <a:gd fmla="*/ 1704 h 2273" name="T27"/>
                <a:gd fmla="*/ 597 w 1669" name="T28"/>
                <a:gd fmla="*/ 2037 h 2273" name="T29"/>
                <a:gd fmla="*/ 1002 w 1669" name="T30"/>
                <a:gd fmla="*/ 2115 h 2273" name="T31"/>
                <a:gd fmla="*/ 1002 w 1669" name="T32"/>
                <a:gd fmla="*/ 1960 h 2273" name="T33"/>
                <a:gd fmla="*/ 645 w 1669" name="T34"/>
                <a:gd fmla="*/ 2086 h 2273" name="T35"/>
                <a:gd fmla="*/ 1033 w 1669" name="T36"/>
                <a:gd fmla="*/ 2086 h 2273" name="T37"/>
                <a:gd fmla="*/ 1081 w 1669" name="T38"/>
                <a:gd fmla="*/ 2037 h 2273" name="T39"/>
                <a:gd fmla="*/ 597 w 1669" name="T40"/>
                <a:gd fmla="*/ 1795 h 2273" name="T41"/>
                <a:gd fmla="*/ 1081 w 1669" name="T42"/>
                <a:gd fmla="*/ 2037 h 2273" name="T43"/>
                <a:gd fmla="*/ 1077 w 1669" name="T44"/>
                <a:gd fmla="*/ 949 h 2273" name="T45"/>
                <a:gd fmla="*/ 914 w 1669" name="T46"/>
                <a:gd fmla="*/ 1113 h 2273" name="T47"/>
                <a:gd fmla="*/ 756 w 1669" name="T48"/>
                <a:gd fmla="*/ 1113 h 2273" name="T49"/>
                <a:gd fmla="*/ 592 w 1669" name="T50"/>
                <a:gd fmla="*/ 949 h 2273" name="T51"/>
                <a:gd fmla="*/ 592 w 1669" name="T52"/>
                <a:gd fmla="*/ 791 h 2273" name="T53"/>
                <a:gd fmla="*/ 756 w 1669" name="T54"/>
                <a:gd fmla="*/ 628 h 2273" name="T55"/>
                <a:gd fmla="*/ 914 w 1669" name="T56"/>
                <a:gd fmla="*/ 628 h 2273" name="T57"/>
                <a:gd fmla="*/ 1077 w 1669" name="T58"/>
                <a:gd fmla="*/ 791 h 2273" name="T59"/>
                <a:gd fmla="*/ 1604 w 1669" name="T60"/>
                <a:gd fmla="*/ 768 h 2273" name="T61"/>
                <a:gd fmla="*/ 1518 w 1669" name="T62"/>
                <a:gd fmla="*/ 844 h 2273" name="T63"/>
                <a:gd fmla="*/ 1604 w 1669" name="T64"/>
                <a:gd fmla="*/ 893 h 2273" name="T65"/>
                <a:gd fmla="*/ 1604 w 1669" name="T66"/>
                <a:gd fmla="*/ 768 h 2273" name="T67"/>
                <a:gd fmla="*/ 1421 w 1669" name="T68"/>
                <a:gd fmla="*/ 336 h 2273" name="T69"/>
                <a:gd fmla="*/ 1332 w 1669" name="T70"/>
                <a:gd fmla="*/ 247 h 2273" name="T71"/>
                <a:gd fmla="*/ 1356 w 1669" name="T72"/>
                <a:gd fmla="*/ 400 h 2273" name="T73"/>
                <a:gd fmla="*/ 895 w 1669" name="T74"/>
                <a:gd fmla="*/ 161 h 2273" name="T75"/>
                <a:gd fmla="*/ 833 w 1669" name="T76"/>
                <a:gd fmla="*/ 0 h 2273" name="T77"/>
                <a:gd fmla="*/ 771 w 1669" name="T78"/>
                <a:gd fmla="*/ 161 h 2273" name="T79"/>
                <a:gd fmla="*/ 307 w 1669" name="T80"/>
                <a:gd fmla="*/ 408 h 2273" name="T81"/>
                <a:gd fmla="*/ 334 w 1669" name="T82"/>
                <a:gd fmla="*/ 258 h 2273" name="T83"/>
                <a:gd fmla="*/ 245 w 1669" name="T84"/>
                <a:gd fmla="*/ 346 h 2273" name="T85"/>
                <a:gd fmla="*/ 149 w 1669" name="T86"/>
                <a:gd fmla="*/ 844 h 2273" name="T87"/>
                <a:gd fmla="*/ 65 w 1669" name="T88"/>
                <a:gd fmla="*/ 768 h 2273" name="T89"/>
                <a:gd fmla="*/ 65 w 1669" name="T90"/>
                <a:gd fmla="*/ 893 h 2273" name="T91"/>
                <a:gd fmla="*/ 149 w 1669" name="T92"/>
                <a:gd fmla="*/ 844 h 227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273" w="1669">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grpSp>
      <p:grpSp>
        <p:nvGrpSpPr>
          <p:cNvPr id="15" name="PA_组合 14"/>
          <p:cNvGrpSpPr/>
          <p:nvPr>
            <p:custDataLst>
              <p:tags r:id="rId7"/>
            </p:custDataLst>
          </p:nvPr>
        </p:nvGrpSpPr>
        <p:grpSpPr>
          <a:xfrm>
            <a:off x="7163171" y="3836338"/>
            <a:ext cx="465466" cy="472063"/>
            <a:chOff x="4910385" y="-2248866"/>
            <a:chExt cx="2093913" cy="2122488"/>
          </a:xfrm>
          <a:solidFill>
            <a:schemeClr val="accent2"/>
          </a:solidFill>
        </p:grpSpPr>
        <p:sp>
          <p:nvSpPr>
            <p:cNvPr id="16" name="Freeform 6"/>
            <p:cNvSpPr>
              <a:spLocks noEditPoints="1"/>
            </p:cNvSpPr>
            <p:nvPr/>
          </p:nvSpPr>
          <p:spPr bwMode="auto">
            <a:xfrm>
              <a:off x="4910385" y="-2248866"/>
              <a:ext cx="2093913" cy="2122488"/>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sp>
          <p:nvSpPr>
            <p:cNvPr id="17" name="Freeform 5"/>
            <p:cNvSpPr>
              <a:spLocks noEditPoints="1"/>
            </p:cNvSpPr>
            <p:nvPr/>
          </p:nvSpPr>
          <p:spPr bwMode="auto">
            <a:xfrm>
              <a:off x="5341463" y="-1826020"/>
              <a:ext cx="1381847" cy="1227579"/>
            </a:xfrm>
            <a:custGeom>
              <a:gdLst>
                <a:gd fmla="*/ 746 w 1802" name="T0"/>
                <a:gd fmla="*/ 524 h 1618" name="T1"/>
                <a:gd fmla="*/ 223 w 1802" name="T2"/>
                <a:gd fmla="*/ 599 h 1618" name="T3"/>
                <a:gd fmla="*/ 223 w 1802" name="T4"/>
                <a:gd fmla="*/ 383 h 1618" name="T5"/>
                <a:gd fmla="*/ 1059 w 1802" name="T6"/>
                <a:gd fmla="*/ 458 h 1618" name="T7"/>
                <a:gd fmla="*/ 223 w 1802" name="T8"/>
                <a:gd fmla="*/ 383 h 1618" name="T9"/>
                <a:gd fmla="*/ 1059 w 1802" name="T10"/>
                <a:gd fmla="*/ 241 h 1618" name="T11"/>
                <a:gd fmla="*/ 223 w 1802" name="T12"/>
                <a:gd fmla="*/ 317 h 1618" name="T13"/>
                <a:gd fmla="*/ 0 w 1802" name="T14"/>
                <a:gd fmla="*/ 1182 h 1618" name="T15"/>
                <a:gd fmla="*/ 202 w 1802" name="T16"/>
                <a:gd fmla="*/ 1455 h 1618" name="T17"/>
                <a:gd fmla="*/ 1283 w 1802" name="T18"/>
                <a:gd fmla="*/ 1548 h 1618" name="T19"/>
                <a:gd fmla="*/ 1198 w 1802" name="T20"/>
                <a:gd fmla="*/ 1219 h 1618" name="T21"/>
                <a:gd fmla="*/ 382 w 1802" name="T22"/>
                <a:gd fmla="*/ 1228 h 1618" name="T23"/>
                <a:gd fmla="*/ 298 w 1802" name="T24"/>
                <a:gd fmla="*/ 1320 h 1618" name="T25"/>
                <a:gd fmla="*/ 84 w 1802" name="T26"/>
                <a:gd fmla="*/ 1164 h 1618" name="T27"/>
                <a:gd fmla="*/ 1198 w 1802" name="T28"/>
                <a:gd fmla="*/ 85 h 1618" name="T29"/>
                <a:gd fmla="*/ 1283 w 1802" name="T30"/>
                <a:gd fmla="*/ 840 h 1618" name="T31"/>
                <a:gd fmla="*/ 0 w 1802" name="T32"/>
                <a:gd fmla="*/ 0 h 1618" name="T33"/>
                <a:gd fmla="*/ 302 w 1802" name="T34"/>
                <a:gd fmla="*/ 1398 h 1618" name="T35"/>
                <a:gd fmla="*/ 972 w 1802" name="T36"/>
                <a:gd fmla="*/ 1492 h 1618" name="T37"/>
                <a:gd fmla="*/ 302 w 1802" name="T38"/>
                <a:gd fmla="*/ 1398 h 1618" name="T39"/>
                <a:gd fmla="*/ 1442 w 1802" name="T40"/>
                <a:gd fmla="*/ 1062 h 1618" name="T41"/>
                <a:gd fmla="*/ 993 w 1802" name="T42"/>
                <a:gd fmla="*/ 851 h 1618" name="T43"/>
                <a:gd fmla="*/ 1783 w 1802" name="T44"/>
                <a:gd fmla="*/ 1547 h 1618" name="T45"/>
                <a:gd fmla="*/ 1604 w 1802" name="T46"/>
                <a:gd fmla="*/ 1057 h 1618" name="T47"/>
                <a:gd fmla="*/ 1387 w 1802" name="T48"/>
                <a:gd fmla="*/ 940 h 1618" name="T49"/>
                <a:gd fmla="*/ 1393 w 1802" name="T50"/>
                <a:gd fmla="*/ 863 h 1618" name="T51"/>
                <a:gd fmla="*/ 1333 w 1802" name="T52"/>
                <a:gd fmla="*/ 914 h 1618" name="T53"/>
                <a:gd fmla="*/ 1360 w 1802" name="T54"/>
                <a:gd fmla="*/ 951 h 1618" name="T55"/>
                <a:gd fmla="*/ 1549 w 1802" name="T56"/>
                <a:gd fmla="*/ 1082 h 1618" name="T57"/>
                <a:gd fmla="*/ 1681 w 1802" name="T58"/>
                <a:gd fmla="*/ 1321 h 1618" name="T59"/>
                <a:gd fmla="*/ 1572 w 1802" name="T60"/>
                <a:gd fmla="*/ 1171 h 1618" name="T61"/>
                <a:gd fmla="*/ 1270 w 1802" name="T62"/>
                <a:gd fmla="*/ 1253 h 1618" name="T63"/>
                <a:gd fmla="*/ 1696 w 1802" name="T64"/>
                <a:gd fmla="*/ 1610 h 1618" name="T65"/>
                <a:gd fmla="*/ 1069 w 1802" name="T66"/>
                <a:gd fmla="*/ 618 h 1618" name="T67"/>
                <a:gd fmla="*/ 823 w 1802" name="T68"/>
                <a:gd fmla="*/ 496 h 1618" name="T69"/>
                <a:gd fmla="*/ 1007 w 1802" name="T70"/>
                <a:gd fmla="*/ 661 h 1618" name="T71"/>
                <a:gd fmla="*/ 941 w 1802" name="T72"/>
                <a:gd fmla="*/ 716 h 1618" name="T73"/>
                <a:gd fmla="*/ 810 w 1802" name="T74"/>
                <a:gd fmla="*/ 507 h 1618" name="T75"/>
                <a:gd fmla="*/ 889 w 1802" name="T76"/>
                <a:gd fmla="*/ 770 h 1618" name="T77"/>
                <a:gd fmla="*/ 1111 w 1802" name="T78"/>
                <a:gd fmla="*/ 712 h 16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18" w="1802">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anchor="t" anchorCtr="0" bIns="45720" compatLnSpc="1" lIns="91440" numCol="1" rIns="91440" tIns="45720" vert="horz" wrap="square"/>
            <a:lstStyle/>
            <a:p>
              <a:endParaRPr altLang="en-US" lang="zh-CN">
                <a:solidFill>
                  <a:srgbClr val="C4261D"/>
                </a:solidFill>
              </a:endParaRPr>
            </a:p>
          </p:txBody>
        </p:sp>
      </p:grpSp>
      <p:sp>
        <p:nvSpPr>
          <p:cNvPr id="18" name="PA_矩形 3"/>
          <p:cNvSpPr txBox="1">
            <a:spLocks noChangeArrowheads="1"/>
          </p:cNvSpPr>
          <p:nvPr>
            <p:custDataLst>
              <p:tags r:id="rId8"/>
            </p:custDataLst>
          </p:nvPr>
        </p:nvSpPr>
        <p:spPr bwMode="auto">
          <a:xfrm>
            <a:off x="4607151" y="1063031"/>
            <a:ext cx="3669558" cy="1325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bg1"/>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zh-CN" lang="en-US" smtClean="0" sz="11500">
                <a:solidFill>
                  <a:schemeClr val="accent1"/>
                </a:solidFill>
                <a:latin charset="-122" panose="02000000000000000000" pitchFamily="2" typeface="张海山锐线体简"/>
                <a:ea charset="-122" panose="02000000000000000000" pitchFamily="2" typeface="张海山锐线体简"/>
              </a:rPr>
              <a:t>2018</a:t>
            </a:r>
          </a:p>
        </p:txBody>
      </p:sp>
      <p:sp>
        <p:nvSpPr>
          <p:cNvPr id="19" name="PA_矩形 18"/>
          <p:cNvSpPr/>
          <p:nvPr>
            <p:custDataLst>
              <p:tags r:id="rId9"/>
            </p:custDataLst>
          </p:nvPr>
        </p:nvSpPr>
        <p:spPr>
          <a:xfrm>
            <a:off x="4693953" y="3044250"/>
            <a:ext cx="6031029" cy="640080"/>
          </a:xfrm>
          <a:prstGeom prst="rect">
            <a:avLst/>
          </a:prstGeom>
        </p:spPr>
        <p:txBody>
          <a:bodyPr wrap="square">
            <a:spAutoFit/>
          </a:bodyPr>
          <a:lstStyle/>
          <a:p>
            <a:r>
              <a:rPr altLang="zh-CN" lang="en-US" sz="1200">
                <a:solidFill>
                  <a:schemeClr val="tx1">
                    <a:lumMod val="50000"/>
                    <a:lumOff val="50000"/>
                  </a:schemeClr>
                </a:solidFill>
                <a:latin charset="-122" panose="020b0503020204020204" pitchFamily="34" typeface="微软雅黑"/>
                <a:ea charset="-122" panose="020b0503020204020204" pitchFamily="34" typeface="微软雅黑"/>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8"/>
                                        </p:tgtEl>
                                        <p:attrNameLst>
                                          <p:attrName>style.visibility</p:attrName>
                                        </p:attrNameLst>
                                      </p:cBhvr>
                                      <p:to>
                                        <p:strVal val="visible"/>
                                      </p:to>
                                    </p:set>
                                    <p:anim calcmode="lin" valueType="num">
                                      <p:cBhvr>
                                        <p:cTn dur="1000" fill="hold" id="7"/>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8"/>
                                        <p:tgtEl>
                                          <p:spTgt spid="18"/>
                                        </p:tgtEl>
                                        <p:attrNameLst>
                                          <p:attrName>ppt_y</p:attrName>
                                        </p:attrNameLst>
                                      </p:cBhvr>
                                      <p:tavLst>
                                        <p:tav tm="0">
                                          <p:val>
                                            <p:strVal val="#ppt_y"/>
                                          </p:val>
                                        </p:tav>
                                        <p:tav tm="100000">
                                          <p:val>
                                            <p:strVal val="#ppt_y"/>
                                          </p:val>
                                        </p:tav>
                                      </p:tavLst>
                                    </p:anim>
                                    <p:anim calcmode="lin" valueType="num">
                                      <p:cBhvr>
                                        <p:cTn dur="1000" fill="hold" id="9"/>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0"/>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1" tmFilter="0,0; .5, 1; 1, 1"/>
                                        <p:tgtEl>
                                          <p:spTgt spid="18"/>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2"/>
                                        </p:tgtEl>
                                        <p:attrNameLst>
                                          <p:attrName>ppt_y</p:attrName>
                                        </p:attrNameLst>
                                      </p:cBhvr>
                                      <p:tavLst>
                                        <p:tav tm="0">
                                          <p:val>
                                            <p:strVal val="#ppt_y"/>
                                          </p:val>
                                        </p:tav>
                                        <p:tav tm="100000">
                                          <p:val>
                                            <p:strVal val="#ppt_y"/>
                                          </p:val>
                                        </p:tav>
                                      </p:tavLst>
                                    </p:anim>
                                    <p:anim calcmode="lin" valueType="num">
                                      <p:cBhvr>
                                        <p:cTn dur="500" fill="hold" id="17"/>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2"/>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9"/>
                                        </p:tgtEl>
                                        <p:attrNameLst>
                                          <p:attrName>style.visibility</p:attrName>
                                        </p:attrNameLst>
                                      </p:cBhvr>
                                      <p:to>
                                        <p:strVal val="visible"/>
                                      </p:to>
                                    </p:set>
                                    <p:animEffect filter="wipe(left)" transition="in">
                                      <p:cBhvr>
                                        <p:cTn dur="1000" id="23"/>
                                        <p:tgtEl>
                                          <p:spTgt spid="19"/>
                                        </p:tgtEl>
                                      </p:cBhvr>
                                    </p:animEffect>
                                  </p:childTnLst>
                                </p:cTn>
                              </p:par>
                            </p:childTnLst>
                          </p:cTn>
                        </p:par>
                        <p:par>
                          <p:cTn fill="hold" id="24" nodeType="afterGroup">
                            <p:stCondLst>
                              <p:cond delay="2500"/>
                            </p:stCondLst>
                            <p:childTnLst>
                              <p:par>
                                <p:cTn fill="hold" id="25" nodeType="afterEffect" presetClass="entr" presetID="2" presetSubtype="12">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2000" fill="hold" id="27"/>
                                        <p:tgtEl>
                                          <p:spTgt spid="3"/>
                                        </p:tgtEl>
                                        <p:attrNameLst>
                                          <p:attrName>ppt_x</p:attrName>
                                        </p:attrNameLst>
                                      </p:cBhvr>
                                      <p:tavLst>
                                        <p:tav tm="0">
                                          <p:val>
                                            <p:strVal val="0-#ppt_w/2"/>
                                          </p:val>
                                        </p:tav>
                                        <p:tav tm="100000">
                                          <p:val>
                                            <p:strVal val="#ppt_x"/>
                                          </p:val>
                                        </p:tav>
                                      </p:tavLst>
                                    </p:anim>
                                    <p:anim calcmode="lin" valueType="num">
                                      <p:cBhvr additive="base">
                                        <p:cTn dur="2000" fill="hold" id="28"/>
                                        <p:tgtEl>
                                          <p:spTgt spid="3"/>
                                        </p:tgtEl>
                                        <p:attrNameLst>
                                          <p:attrName>ppt_y</p:attrName>
                                        </p:attrNameLst>
                                      </p:cBhvr>
                                      <p:tavLst>
                                        <p:tav tm="0">
                                          <p:val>
                                            <p:strVal val="1+#ppt_h/2"/>
                                          </p:val>
                                        </p:tav>
                                        <p:tav tm="100000">
                                          <p:val>
                                            <p:strVal val="#ppt_y"/>
                                          </p:val>
                                        </p:tav>
                                      </p:tavLst>
                                    </p:anim>
                                  </p:childTnLst>
                                </p:cTn>
                              </p:par>
                              <p:par>
                                <p:cTn fill="hold" id="29" nodeType="withEffect" presetClass="emph" presetID="8" presetSubtype="0">
                                  <p:stCondLst>
                                    <p:cond delay="0"/>
                                  </p:stCondLst>
                                  <p:childTnLst>
                                    <p:animRot by="21600000">
                                      <p:cBhvr>
                                        <p:cTn dur="2000" fill="hold" id="30"/>
                                        <p:tgtEl>
                                          <p:spTgt spid="3"/>
                                        </p:tgtEl>
                                        <p:attrNameLst>
                                          <p:attrName>r</p:attrName>
                                        </p:attrNameLst>
                                      </p:cBhvr>
                                    </p:animRot>
                                  </p:childTnLst>
                                </p:cTn>
                              </p:par>
                              <p:par>
                                <p:cTn fill="hold" id="31" nodeType="withEffect" presetClass="entr" presetID="2" presetSubtype="12">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additive="base">
                                        <p:cTn dur="2000" fill="hold" id="33"/>
                                        <p:tgtEl>
                                          <p:spTgt spid="6"/>
                                        </p:tgtEl>
                                        <p:attrNameLst>
                                          <p:attrName>ppt_x</p:attrName>
                                        </p:attrNameLst>
                                      </p:cBhvr>
                                      <p:tavLst>
                                        <p:tav tm="0">
                                          <p:val>
                                            <p:strVal val="0-#ppt_w/2"/>
                                          </p:val>
                                        </p:tav>
                                        <p:tav tm="100000">
                                          <p:val>
                                            <p:strVal val="#ppt_x"/>
                                          </p:val>
                                        </p:tav>
                                      </p:tavLst>
                                    </p:anim>
                                    <p:anim calcmode="lin" valueType="num">
                                      <p:cBhvr additive="base">
                                        <p:cTn dur="2000" fill="hold" id="34"/>
                                        <p:tgtEl>
                                          <p:spTgt spid="6"/>
                                        </p:tgtEl>
                                        <p:attrNameLst>
                                          <p:attrName>ppt_y</p:attrName>
                                        </p:attrNameLst>
                                      </p:cBhvr>
                                      <p:tavLst>
                                        <p:tav tm="0">
                                          <p:val>
                                            <p:strVal val="1+#ppt_h/2"/>
                                          </p:val>
                                        </p:tav>
                                        <p:tav tm="100000">
                                          <p:val>
                                            <p:strVal val="#ppt_y"/>
                                          </p:val>
                                        </p:tav>
                                      </p:tavLst>
                                    </p:anim>
                                  </p:childTnLst>
                                </p:cTn>
                              </p:par>
                              <p:par>
                                <p:cTn fill="hold" id="35" nodeType="withEffect" presetClass="emph" presetID="8" presetSubtype="0">
                                  <p:stCondLst>
                                    <p:cond delay="0"/>
                                  </p:stCondLst>
                                  <p:childTnLst>
                                    <p:animRot by="21600000">
                                      <p:cBhvr>
                                        <p:cTn dur="2000" fill="hold" id="36"/>
                                        <p:tgtEl>
                                          <p:spTgt spid="6"/>
                                        </p:tgtEl>
                                        <p:attrNameLst>
                                          <p:attrName>r</p:attrName>
                                        </p:attrNameLst>
                                      </p:cBhvr>
                                    </p:animRot>
                                  </p:childTnLst>
                                </p:cTn>
                              </p:par>
                              <p:par>
                                <p:cTn fill="hold" id="37" nodeType="withEffect" presetClass="entr" presetID="2" presetSubtype="12">
                                  <p:stCondLst>
                                    <p:cond delay="40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2000" fill="hold" id="39"/>
                                        <p:tgtEl>
                                          <p:spTgt spid="9"/>
                                        </p:tgtEl>
                                        <p:attrNameLst>
                                          <p:attrName>ppt_x</p:attrName>
                                        </p:attrNameLst>
                                      </p:cBhvr>
                                      <p:tavLst>
                                        <p:tav tm="0">
                                          <p:val>
                                            <p:strVal val="0-#ppt_w/2"/>
                                          </p:val>
                                        </p:tav>
                                        <p:tav tm="100000">
                                          <p:val>
                                            <p:strVal val="#ppt_x"/>
                                          </p:val>
                                        </p:tav>
                                      </p:tavLst>
                                    </p:anim>
                                    <p:anim calcmode="lin" valueType="num">
                                      <p:cBhvr additive="base">
                                        <p:cTn dur="2000" fill="hold" id="40"/>
                                        <p:tgtEl>
                                          <p:spTgt spid="9"/>
                                        </p:tgtEl>
                                        <p:attrNameLst>
                                          <p:attrName>ppt_y</p:attrName>
                                        </p:attrNameLst>
                                      </p:cBhvr>
                                      <p:tavLst>
                                        <p:tav tm="0">
                                          <p:val>
                                            <p:strVal val="1+#ppt_h/2"/>
                                          </p:val>
                                        </p:tav>
                                        <p:tav tm="100000">
                                          <p:val>
                                            <p:strVal val="#ppt_y"/>
                                          </p:val>
                                        </p:tav>
                                      </p:tavLst>
                                    </p:anim>
                                  </p:childTnLst>
                                </p:cTn>
                              </p:par>
                              <p:par>
                                <p:cTn fill="hold" id="41" nodeType="withEffect" presetClass="emph" presetID="8" presetSubtype="0">
                                  <p:stCondLst>
                                    <p:cond delay="400"/>
                                  </p:stCondLst>
                                  <p:childTnLst>
                                    <p:animRot by="21600000">
                                      <p:cBhvr>
                                        <p:cTn dur="2000" fill="hold" id="42"/>
                                        <p:tgtEl>
                                          <p:spTgt spid="9"/>
                                        </p:tgtEl>
                                        <p:attrNameLst>
                                          <p:attrName>r</p:attrName>
                                        </p:attrNameLst>
                                      </p:cBhvr>
                                    </p:animRot>
                                  </p:childTnLst>
                                </p:cTn>
                              </p:par>
                              <p:par>
                                <p:cTn fill="hold" id="43" nodeType="withEffect" presetClass="entr" presetID="2" presetSubtype="12">
                                  <p:stCondLst>
                                    <p:cond delay="600"/>
                                  </p:stCondLst>
                                  <p:childTnLst>
                                    <p:set>
                                      <p:cBhvr>
                                        <p:cTn dur="1" fill="hold" id="44">
                                          <p:stCondLst>
                                            <p:cond delay="0"/>
                                          </p:stCondLst>
                                        </p:cTn>
                                        <p:tgtEl>
                                          <p:spTgt spid="12"/>
                                        </p:tgtEl>
                                        <p:attrNameLst>
                                          <p:attrName>style.visibility</p:attrName>
                                        </p:attrNameLst>
                                      </p:cBhvr>
                                      <p:to>
                                        <p:strVal val="visible"/>
                                      </p:to>
                                    </p:set>
                                    <p:anim calcmode="lin" valueType="num">
                                      <p:cBhvr additive="base">
                                        <p:cTn dur="2000" fill="hold" id="45"/>
                                        <p:tgtEl>
                                          <p:spTgt spid="12"/>
                                        </p:tgtEl>
                                        <p:attrNameLst>
                                          <p:attrName>ppt_x</p:attrName>
                                        </p:attrNameLst>
                                      </p:cBhvr>
                                      <p:tavLst>
                                        <p:tav tm="0">
                                          <p:val>
                                            <p:strVal val="0-#ppt_w/2"/>
                                          </p:val>
                                        </p:tav>
                                        <p:tav tm="100000">
                                          <p:val>
                                            <p:strVal val="#ppt_x"/>
                                          </p:val>
                                        </p:tav>
                                      </p:tavLst>
                                    </p:anim>
                                    <p:anim calcmode="lin" valueType="num">
                                      <p:cBhvr additive="base">
                                        <p:cTn dur="2000" fill="hold" id="46"/>
                                        <p:tgtEl>
                                          <p:spTgt spid="12"/>
                                        </p:tgtEl>
                                        <p:attrNameLst>
                                          <p:attrName>ppt_y</p:attrName>
                                        </p:attrNameLst>
                                      </p:cBhvr>
                                      <p:tavLst>
                                        <p:tav tm="0">
                                          <p:val>
                                            <p:strVal val="1+#ppt_h/2"/>
                                          </p:val>
                                        </p:tav>
                                        <p:tav tm="100000">
                                          <p:val>
                                            <p:strVal val="#ppt_y"/>
                                          </p:val>
                                        </p:tav>
                                      </p:tavLst>
                                    </p:anim>
                                  </p:childTnLst>
                                </p:cTn>
                              </p:par>
                              <p:par>
                                <p:cTn fill="hold" id="47" nodeType="withEffect" presetClass="emph" presetID="8" presetSubtype="0">
                                  <p:stCondLst>
                                    <p:cond delay="600"/>
                                  </p:stCondLst>
                                  <p:childTnLst>
                                    <p:animRot by="21600000">
                                      <p:cBhvr>
                                        <p:cTn dur="2000" fill="hold" id="48"/>
                                        <p:tgtEl>
                                          <p:spTgt spid="12"/>
                                        </p:tgtEl>
                                        <p:attrNameLst>
                                          <p:attrName>r</p:attrName>
                                        </p:attrNameLst>
                                      </p:cBhvr>
                                    </p:animRot>
                                  </p:childTnLst>
                                </p:cTn>
                              </p:par>
                              <p:par>
                                <p:cTn fill="hold" id="49" nodeType="withEffect" presetClass="entr" presetID="2" presetSubtype="12">
                                  <p:stCondLst>
                                    <p:cond delay="20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2000" fill="hold" id="51"/>
                                        <p:tgtEl>
                                          <p:spTgt spid="15"/>
                                        </p:tgtEl>
                                        <p:attrNameLst>
                                          <p:attrName>ppt_x</p:attrName>
                                        </p:attrNameLst>
                                      </p:cBhvr>
                                      <p:tavLst>
                                        <p:tav tm="0">
                                          <p:val>
                                            <p:strVal val="0-#ppt_w/2"/>
                                          </p:val>
                                        </p:tav>
                                        <p:tav tm="100000">
                                          <p:val>
                                            <p:strVal val="#ppt_x"/>
                                          </p:val>
                                        </p:tav>
                                      </p:tavLst>
                                    </p:anim>
                                    <p:anim calcmode="lin" valueType="num">
                                      <p:cBhvr additive="base">
                                        <p:cTn dur="2000" fill="hold" id="52"/>
                                        <p:tgtEl>
                                          <p:spTgt spid="15"/>
                                        </p:tgtEl>
                                        <p:attrNameLst>
                                          <p:attrName>ppt_y</p:attrName>
                                        </p:attrNameLst>
                                      </p:cBhvr>
                                      <p:tavLst>
                                        <p:tav tm="0">
                                          <p:val>
                                            <p:strVal val="1+#ppt_h/2"/>
                                          </p:val>
                                        </p:tav>
                                        <p:tav tm="100000">
                                          <p:val>
                                            <p:strVal val="#ppt_y"/>
                                          </p:val>
                                        </p:tav>
                                      </p:tavLst>
                                    </p:anim>
                                  </p:childTnLst>
                                </p:cTn>
                              </p:par>
                              <p:par>
                                <p:cTn fill="hold" id="53" nodeType="withEffect" presetClass="emph" presetID="8" presetSubtype="0">
                                  <p:stCondLst>
                                    <p:cond delay="800"/>
                                  </p:stCondLst>
                                  <p:childTnLst>
                                    <p:animRot by="21600000">
                                      <p:cBhvr>
                                        <p:cTn dur="2000" fill="hold" id="54"/>
                                        <p:tgtEl>
                                          <p:spTgt spid="1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8"/>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6920897" y="1953925"/>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椭圆 2"/>
          <p:cNvSpPr/>
          <p:nvPr/>
        </p:nvSpPr>
        <p:spPr>
          <a:xfrm>
            <a:off x="6404234" y="1437261"/>
            <a:ext cx="3957855" cy="395785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4" name="组合 3"/>
          <p:cNvGrpSpPr/>
          <p:nvPr/>
        </p:nvGrpSpPr>
        <p:grpSpPr>
          <a:xfrm>
            <a:off x="6854315" y="2036339"/>
            <a:ext cx="3094826" cy="2773962"/>
            <a:chOff x="4950565" y="2141272"/>
            <a:chExt cx="3094826" cy="2773962"/>
          </a:xfrm>
          <a:solidFill>
            <a:schemeClr val="accent1"/>
          </a:solidFill>
        </p:grpSpPr>
        <p:sp>
          <p:nvSpPr>
            <p:cNvPr id="5" name="椭圆 4"/>
            <p:cNvSpPr/>
            <p:nvPr/>
          </p:nvSpPr>
          <p:spPr>
            <a:xfrm>
              <a:off x="4950565" y="2141272"/>
              <a:ext cx="151884" cy="151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椭圆 5"/>
            <p:cNvSpPr/>
            <p:nvPr/>
          </p:nvSpPr>
          <p:spPr>
            <a:xfrm>
              <a:off x="7893507" y="4763350"/>
              <a:ext cx="151884" cy="151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7" name="组合 6"/>
          <p:cNvGrpSpPr/>
          <p:nvPr/>
        </p:nvGrpSpPr>
        <p:grpSpPr>
          <a:xfrm>
            <a:off x="6856979" y="2036339"/>
            <a:ext cx="3084220" cy="2798278"/>
            <a:chOff x="4953229" y="2141272"/>
            <a:chExt cx="3084220" cy="2798278"/>
          </a:xfrm>
        </p:grpSpPr>
        <p:sp>
          <p:nvSpPr>
            <p:cNvPr id="8" name="椭圆 7"/>
            <p:cNvSpPr/>
            <p:nvPr/>
          </p:nvSpPr>
          <p:spPr>
            <a:xfrm>
              <a:off x="4953229" y="4787666"/>
              <a:ext cx="151884" cy="151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椭圆 8"/>
            <p:cNvSpPr/>
            <p:nvPr/>
          </p:nvSpPr>
          <p:spPr>
            <a:xfrm>
              <a:off x="7885565" y="2141272"/>
              <a:ext cx="151884" cy="151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矩形 9"/>
          <p:cNvSpPr/>
          <p:nvPr/>
        </p:nvSpPr>
        <p:spPr>
          <a:xfrm>
            <a:off x="6721715" y="2878799"/>
            <a:ext cx="3210955" cy="518160"/>
          </a:xfrm>
          <a:prstGeom prst="rect">
            <a:avLst/>
          </a:prstGeom>
          <a:ln>
            <a:noFill/>
          </a:ln>
        </p:spPr>
        <p:txBody>
          <a:bodyPr wrap="square">
            <a:spAutoFit/>
          </a:bodyPr>
          <a:lstStyle/>
          <a:p>
            <a:pPr algn="ctr"/>
            <a:r>
              <a:rPr altLang="zh-CN" lang="en-US" sz="2800">
                <a:solidFill>
                  <a:schemeClr val="accent1"/>
                </a:solidFill>
                <a:latin charset="0" panose="020b0606030504020204" pitchFamily="34" typeface="Open Sans"/>
                <a:ea charset="0" panose="020b0606030504020204" pitchFamily="34" typeface="Open Sans"/>
                <a:cs charset="0" panose="020b0606030504020204" pitchFamily="34" typeface="Open Sans"/>
              </a:rPr>
              <a:t> SECTION TITLE</a:t>
            </a:r>
          </a:p>
        </p:txBody>
      </p:sp>
      <p:sp>
        <p:nvSpPr>
          <p:cNvPr id="11" name="矩形 10"/>
          <p:cNvSpPr/>
          <p:nvPr/>
        </p:nvSpPr>
        <p:spPr>
          <a:xfrm>
            <a:off x="6959090" y="3416186"/>
            <a:ext cx="2830224" cy="396240"/>
          </a:xfrm>
          <a:prstGeom prst="rect">
            <a:avLst/>
          </a:prstGeom>
          <a:ln>
            <a:noFill/>
          </a:ln>
        </p:spPr>
        <p:txBody>
          <a:bodyPr wrap="square">
            <a:spAutoFit/>
          </a:bodyPr>
          <a:lstStyle/>
          <a:p>
            <a:pPr algn="ctr"/>
            <a:r>
              <a:rPr altLang="zh-CN" lang="pt-BR" sz="1000">
                <a:solidFill>
                  <a:prstClr val="black">
                    <a:lumMod val="50000"/>
                    <a:lumOff val="50000"/>
                  </a:prstClr>
                </a:solidFill>
                <a:latin charset="0" panose="020b0606030504020204" pitchFamily="34" typeface="Open Sans"/>
                <a:ea charset="0" panose="020b0606030504020204" pitchFamily="34" typeface="Open Sans"/>
                <a:cs charset="0" panose="020b0606030504020204" pitchFamily="34" typeface="Open Sans"/>
              </a:rPr>
              <a:t>Nullam eu tempor purus. Nunc a leo magna, sit amet consequat risus. </a:t>
            </a:r>
          </a:p>
        </p:txBody>
      </p:sp>
      <p:sp>
        <p:nvSpPr>
          <p:cNvPr id="12" name="矩形 11"/>
          <p:cNvSpPr/>
          <p:nvPr/>
        </p:nvSpPr>
        <p:spPr>
          <a:xfrm rot="13500000">
            <a:off x="5101663" y="2745139"/>
            <a:ext cx="1342093" cy="134209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矩形 12"/>
          <p:cNvSpPr/>
          <p:nvPr/>
        </p:nvSpPr>
        <p:spPr>
          <a:xfrm>
            <a:off x="5270282" y="2928353"/>
            <a:ext cx="862330" cy="822960"/>
          </a:xfrm>
          <a:prstGeom prst="rect">
            <a:avLst/>
          </a:prstGeom>
        </p:spPr>
        <p:txBody>
          <a:bodyPr wrap="none">
            <a:spAutoFit/>
          </a:bodyPr>
          <a:lstStyle/>
          <a:p>
            <a:r>
              <a:rPr altLang="zh-CN" lang="en-US" smtClean="0" sz="48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par>
                                <p:cTn fill="hold" grpId="0" id="10" nodeType="withEffect" presetClass="entr" presetID="21" presetSubtype="1">
                                  <p:stCondLst>
                                    <p:cond delay="1000"/>
                                  </p:stCondLst>
                                  <p:childTnLst>
                                    <p:set>
                                      <p:cBhvr>
                                        <p:cTn dur="1" fill="hold" id="11">
                                          <p:stCondLst>
                                            <p:cond delay="0"/>
                                          </p:stCondLst>
                                        </p:cTn>
                                        <p:tgtEl>
                                          <p:spTgt spid="3"/>
                                        </p:tgtEl>
                                        <p:attrNameLst>
                                          <p:attrName>style.visibility</p:attrName>
                                        </p:attrNameLst>
                                      </p:cBhvr>
                                      <p:to>
                                        <p:strVal val="visible"/>
                                      </p:to>
                                    </p:set>
                                    <p:animEffect filter="wheel(1)" transition="in">
                                      <p:cBhvr>
                                        <p:cTn dur="1000" id="12"/>
                                        <p:tgtEl>
                                          <p:spTgt spid="3"/>
                                        </p:tgtEl>
                                      </p:cBhvr>
                                    </p:animEffect>
                                  </p:childTnLst>
                                </p:cTn>
                              </p:par>
                              <p:par>
                                <p:cTn fill="hold" id="13" nodeType="withEffect" presetClass="entr" presetID="10" presetSubtype="0">
                                  <p:stCondLst>
                                    <p:cond delay="175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par>
                                <p:cTn fill="hold" id="16" nodeType="withEffect" presetClass="entr" presetID="10" presetSubtype="0">
                                  <p:stCondLst>
                                    <p:cond delay="175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id="19" nodeType="withEffect" presetClass="emph" presetID="8" presetSubtype="0" repeatCount="indefinite">
                                  <p:stCondLst>
                                    <p:cond delay="1750"/>
                                  </p:stCondLst>
                                  <p:childTnLst>
                                    <p:animRot by="-21600000">
                                      <p:cBhvr>
                                        <p:cTn dur="2000" fill="hold" id="20"/>
                                        <p:tgtEl>
                                          <p:spTgt spid="7"/>
                                        </p:tgtEl>
                                        <p:attrNameLst>
                                          <p:attrName>r</p:attrName>
                                        </p:attrNameLst>
                                      </p:cBhvr>
                                    </p:animRot>
                                  </p:childTnLst>
                                </p:cTn>
                              </p:par>
                              <p:par>
                                <p:cTn fill="hold" id="21" nodeType="withEffect" presetClass="entr" presetID="10" presetSubtype="0">
                                  <p:stCondLst>
                                    <p:cond delay="175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par>
                                <p:cTn fill="hold" id="24" nodeType="withEffect" presetClass="emph" presetID="8" presetSubtype="0" repeatCount="indefinite">
                                  <p:stCondLst>
                                    <p:cond delay="1750"/>
                                  </p:stCondLst>
                                  <p:childTnLst>
                                    <p:animRot by="-21600000">
                                      <p:cBhvr>
                                        <p:cTn dur="2000" fill="hold" id="25"/>
                                        <p:tgtEl>
                                          <p:spTgt spid="4"/>
                                        </p:tgtEl>
                                        <p:attrNameLst>
                                          <p:attrName>r</p:attrName>
                                        </p:attrNameLst>
                                      </p:cBhvr>
                                    </p:animRot>
                                  </p:childTnLst>
                                </p:cTn>
                              </p:par>
                              <p:par>
                                <p:cTn fill="hold" grpId="0" id="26" nodeType="withEffect" presetClass="entr" presetID="10" presetSubtype="0">
                                  <p:stCondLst>
                                    <p:cond delay="200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par>
                                <p:cTn accel="50000" decel="50000" fill="hold" grpId="1" id="29" nodeType="withEffect" presetClass="path" presetID="35" presetSubtype="0">
                                  <p:stCondLst>
                                    <p:cond delay="2000"/>
                                  </p:stCondLst>
                                  <p:childTnLst>
                                    <p:animMotion origin="layout" path="M 0.1711 7.40741E-07 L -4.58333E-06 7.40741E-07" pathEditMode="relative" ptsTypes="AA" rAng="0">
                                      <p:cBhvr>
                                        <p:cTn dur="2000" fill="hold" id="30"/>
                                        <p:tgtEl>
                                          <p:spTgt spid="12"/>
                                        </p:tgtEl>
                                        <p:attrNameLst>
                                          <p:attrName>ppt_x</p:attrName>
                                          <p:attrName>ppt_y</p:attrName>
                                        </p:attrNameLst>
                                      </p:cBhvr>
                                      <p:rCtr x="-8555" y="0"/>
                                    </p:animMotion>
                                  </p:childTnLst>
                                </p:cTn>
                              </p:par>
                              <p:par>
                                <p:cTn fill="hold" grpId="0" id="31" nodeType="withEffect" presetClass="entr" presetID="53" presetSubtype="0">
                                  <p:stCondLst>
                                    <p:cond delay="3250"/>
                                  </p:stCondLst>
                                  <p:childTnLst>
                                    <p:set>
                                      <p:cBhvr>
                                        <p:cTn dur="1" fill="hold" id="32">
                                          <p:stCondLst>
                                            <p:cond delay="0"/>
                                          </p:stCondLst>
                                        </p:cTn>
                                        <p:tgtEl>
                                          <p:spTgt spid="10"/>
                                        </p:tgtEl>
                                        <p:attrNameLst>
                                          <p:attrName>style.visibility</p:attrName>
                                        </p:attrNameLst>
                                      </p:cBhvr>
                                      <p:to>
                                        <p:strVal val="visible"/>
                                      </p:to>
                                    </p:set>
                                    <p:anim calcmode="lin" valueType="num">
                                      <p:cBhvr>
                                        <p:cTn dur="500" fill="hold" id="33"/>
                                        <p:tgtEl>
                                          <p:spTgt spid="10"/>
                                        </p:tgtEl>
                                        <p:attrNameLst>
                                          <p:attrName>ppt_w</p:attrName>
                                        </p:attrNameLst>
                                      </p:cBhvr>
                                      <p:tavLst>
                                        <p:tav tm="0">
                                          <p:val>
                                            <p:fltVal val="0"/>
                                          </p:val>
                                        </p:tav>
                                        <p:tav tm="100000">
                                          <p:val>
                                            <p:strVal val="#ppt_w"/>
                                          </p:val>
                                        </p:tav>
                                      </p:tavLst>
                                    </p:anim>
                                    <p:anim calcmode="lin" valueType="num">
                                      <p:cBhvr>
                                        <p:cTn dur="500" fill="hold" id="34"/>
                                        <p:tgtEl>
                                          <p:spTgt spid="10"/>
                                        </p:tgtEl>
                                        <p:attrNameLst>
                                          <p:attrName>ppt_h</p:attrName>
                                        </p:attrNameLst>
                                      </p:cBhvr>
                                      <p:tavLst>
                                        <p:tav tm="0">
                                          <p:val>
                                            <p:fltVal val="0"/>
                                          </p:val>
                                        </p:tav>
                                        <p:tav tm="100000">
                                          <p:val>
                                            <p:strVal val="#ppt_h"/>
                                          </p:val>
                                        </p:tav>
                                      </p:tavLst>
                                    </p:anim>
                                    <p:animEffect filter="fade" transition="in">
                                      <p:cBhvr>
                                        <p:cTn dur="500" id="35"/>
                                        <p:tgtEl>
                                          <p:spTgt spid="10"/>
                                        </p:tgtEl>
                                      </p:cBhvr>
                                    </p:animEffect>
                                  </p:childTnLst>
                                </p:cTn>
                              </p:par>
                              <p:par>
                                <p:cTn fill="hold" grpId="0" id="36" nodeType="withEffect" presetClass="entr" presetID="22" presetSubtype="8">
                                  <p:stCondLst>
                                    <p:cond delay="350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500" id="38"/>
                                        <p:tgtEl>
                                          <p:spTgt spid="11"/>
                                        </p:tgtEl>
                                      </p:cBhvr>
                                    </p:animEffect>
                                  </p:childTnLst>
                                </p:cTn>
                              </p:par>
                              <p:par>
                                <p:cTn fill="hold" grpId="0" id="39" nodeType="withEffect" presetClass="entr" presetID="53" presetSubtype="0">
                                  <p:stCondLst>
                                    <p:cond delay="300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0"/>
      <p:bldP grpId="0" spid="11"/>
      <p:bldP grpId="0" spid="12"/>
      <p:bldP grpId="1" spid="1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添加文字内容（文字可以编辑）</a:t>
            </a:r>
          </a:p>
        </p:txBody>
      </p:sp>
      <p:sp>
        <p:nvSpPr>
          <p:cNvPr id="4" name="Freeform 7"/>
          <p:cNvSpPr/>
          <p:nvPr/>
        </p:nvSpPr>
        <p:spPr>
          <a:xfrm>
            <a:off x="0" y="2557124"/>
            <a:ext cx="8051800" cy="1633992"/>
          </a:xfrm>
          <a:custGeom>
            <a:gdLst>
              <a:gd fmla="*/ 0 w 6781800" name="connsiteX0"/>
              <a:gd fmla="*/ 299838 h 1215160" name="connsiteY0"/>
              <a:gd fmla="*/ 2705100 w 6781800" name="connsiteX1"/>
              <a:gd fmla="*/ 52188 h 1215160" name="connsiteY1"/>
              <a:gd fmla="*/ 5619750 w 6781800" name="connsiteX2"/>
              <a:gd fmla="*/ 1195188 h 1215160" name="connsiteY2"/>
              <a:gd fmla="*/ 6781800 w 6781800" name="connsiteX3"/>
              <a:gd fmla="*/ 757038 h 1215160" name="connsiteY3"/>
              <a:gd fmla="*/ 0 w 6038850" name="connsiteX0-1"/>
              <a:gd fmla="*/ 299838 h 1304686" name="connsiteY0-2"/>
              <a:gd fmla="*/ 2705100 w 6038850" name="connsiteX1-3"/>
              <a:gd fmla="*/ 52188 h 1304686" name="connsiteY1-4"/>
              <a:gd fmla="*/ 5619750 w 6038850" name="connsiteX2-5"/>
              <a:gd fmla="*/ 1195188 h 1304686" name="connsiteY2-6"/>
              <a:gd fmla="*/ 6038850 w 6038850" name="connsiteX3-7"/>
              <a:gd fmla="*/ 1176138 h 1304686" name="connsiteY3-8"/>
              <a:gd fmla="*/ 0 w 6038850" name="connsiteX0-9"/>
              <a:gd fmla="*/ 287550 h 1218694" name="connsiteY0-10"/>
              <a:gd fmla="*/ 2705100 w 6038850" name="connsiteX1-11"/>
              <a:gd fmla="*/ 39900 h 1218694" name="connsiteY1-12"/>
              <a:gd fmla="*/ 4832350 w 6038850" name="connsiteX2-13"/>
              <a:gd fmla="*/ 1005100 h 1218694" name="connsiteY2-14"/>
              <a:gd fmla="*/ 6038850 w 6038850" name="connsiteX3-15"/>
              <a:gd fmla="*/ 1163850 h 1218694" name="connsiteY3-16"/>
              <a:gd fmla="*/ 0 w 6038850" name="connsiteX0-17"/>
              <a:gd fmla="*/ 287550 h 1225494" name="connsiteY0-18"/>
              <a:gd fmla="*/ 2705100 w 6038850" name="connsiteX1-19"/>
              <a:gd fmla="*/ 39900 h 1225494" name="connsiteY1-20"/>
              <a:gd fmla="*/ 4832350 w 6038850" name="connsiteX2-21"/>
              <a:gd fmla="*/ 1005100 h 1225494" name="connsiteY2-22"/>
              <a:gd fmla="*/ 6038850 w 6038850" name="connsiteX3-23"/>
              <a:gd fmla="*/ 1163850 h 1225494" name="connsiteY3-24"/>
            </a:gdLst>
            <a:cxnLst>
              <a:cxn ang="0">
                <a:pos x="connsiteX0-1" y="connsiteY0-2"/>
              </a:cxn>
              <a:cxn ang="0">
                <a:pos x="connsiteX1-3" y="connsiteY1-4"/>
              </a:cxn>
              <a:cxn ang="0">
                <a:pos x="connsiteX2-5" y="connsiteY2-6"/>
              </a:cxn>
              <a:cxn ang="0">
                <a:pos x="connsiteX3-7" y="connsiteY3-8"/>
              </a:cxn>
            </a:cxnLst>
            <a:rect b="b" l="l" r="r" t="t"/>
            <a:pathLst>
              <a:path h="1225494" w="6038850">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cmpd="sng" w="12700">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rtlCol="0"/>
          <a:lstStyle/>
          <a:p>
            <a:pPr algn="ctr"/>
            <a:endParaRPr lang="en-US" sz="2400">
              <a:latin typeface="+mj-ea"/>
              <a:ea typeface="+mj-ea"/>
            </a:endParaRPr>
          </a:p>
        </p:txBody>
      </p:sp>
      <p:grpSp>
        <p:nvGrpSpPr>
          <p:cNvPr id="5" name="组合 4"/>
          <p:cNvGrpSpPr/>
          <p:nvPr/>
        </p:nvGrpSpPr>
        <p:grpSpPr>
          <a:xfrm>
            <a:off x="8072615" y="3116307"/>
            <a:ext cx="1133095" cy="847308"/>
            <a:chOff x="6054436" y="2405136"/>
            <a:chExt cx="849821" cy="635481"/>
          </a:xfrm>
          <a:effectLst>
            <a:outerShdw algn="t" blurRad="50800" dir="5400000" dist="38100" rotWithShape="0">
              <a:prstClr val="black">
                <a:alpha val="40000"/>
              </a:prstClr>
            </a:outerShdw>
          </a:effectLst>
        </p:grpSpPr>
        <p:sp>
          <p:nvSpPr>
            <p:cNvPr id="6" name="Freeform 133"/>
            <p:cNvSpPr/>
            <p:nvPr/>
          </p:nvSpPr>
          <p:spPr bwMode="auto">
            <a:xfrm flipH="1" rot="2700000">
              <a:off x="6116557" y="2789035"/>
              <a:ext cx="189461" cy="313703"/>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w="9525">
                  <a:solidFill>
                    <a:srgbClr val="000000"/>
                  </a:solidFill>
                  <a:round/>
                </a14:hiddenLine>
              </a:ext>
            </a:extLst>
          </p:spPr>
          <p:txBody>
            <a:bodyPr/>
            <a:lstStyle/>
            <a:p>
              <a:endParaRPr lang="en-US" sz="2400">
                <a:latin typeface="+mj-ea"/>
                <a:ea typeface="+mj-ea"/>
              </a:endParaRPr>
            </a:p>
          </p:txBody>
        </p:sp>
        <p:sp>
          <p:nvSpPr>
            <p:cNvPr id="7" name="Freeform 134"/>
            <p:cNvSpPr/>
            <p:nvPr/>
          </p:nvSpPr>
          <p:spPr bwMode="auto">
            <a:xfrm flipH="1" rot="2700000">
              <a:off x="6176406" y="2803550"/>
              <a:ext cx="154413" cy="197568"/>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w="9525">
                  <a:solidFill>
                    <a:srgbClr val="000000"/>
                  </a:solidFill>
                  <a:round/>
                </a14:hiddenLine>
              </a:ext>
            </a:extLst>
          </p:spPr>
          <p:txBody>
            <a:bodyPr/>
            <a:lstStyle/>
            <a:p>
              <a:endParaRPr lang="en-US" sz="2400">
                <a:latin typeface="+mj-ea"/>
                <a:ea typeface="+mj-ea"/>
              </a:endParaRPr>
            </a:p>
          </p:txBody>
        </p:sp>
        <p:sp>
          <p:nvSpPr>
            <p:cNvPr id="8" name="Freeform 135"/>
            <p:cNvSpPr/>
            <p:nvPr/>
          </p:nvSpPr>
          <p:spPr bwMode="auto">
            <a:xfrm flipH="1" rot="2700000">
              <a:off x="6216128" y="2815389"/>
              <a:ext cx="101140" cy="142811"/>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w="9525">
                  <a:solidFill>
                    <a:srgbClr val="000000"/>
                  </a:solidFill>
                  <a:round/>
                </a14:hiddenLine>
              </a:ext>
            </a:extLst>
          </p:spPr>
          <p:txBody>
            <a:bodyPr/>
            <a:lstStyle/>
            <a:p>
              <a:endParaRPr lang="en-US" sz="2400">
                <a:latin typeface="+mj-ea"/>
                <a:ea typeface="+mj-ea"/>
              </a:endParaRPr>
            </a:p>
          </p:txBody>
        </p:sp>
        <p:sp>
          <p:nvSpPr>
            <p:cNvPr id="9" name="Freeform 107"/>
            <p:cNvSpPr/>
            <p:nvPr/>
          </p:nvSpPr>
          <p:spPr bwMode="auto">
            <a:xfrm flipH="1" rot="2700000">
              <a:off x="6219230" y="2554544"/>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00" name="connsiteY0"/>
                <a:gd fmla="*/ 10000 w 10000" name="connsiteX1"/>
                <a:gd fmla="*/ 3212 h 10000" name="connsiteY1"/>
                <a:gd fmla="*/ 10000 w 10000" name="connsiteX2"/>
                <a:gd fmla="*/ 3293 h 10000" name="connsiteY2"/>
                <a:gd fmla="*/ 10000 w 10000" name="connsiteX3"/>
                <a:gd fmla="*/ 3293 h 10000" name="connsiteY3"/>
                <a:gd fmla="*/ 6795 w 10000" name="connsiteX4"/>
                <a:gd fmla="*/ 9697 h 10000" name="connsiteY4"/>
                <a:gd fmla="*/ 6635 w 10000" name="connsiteX5"/>
                <a:gd fmla="*/ 9818 h 10000" name="connsiteY5"/>
                <a:gd fmla="*/ 6635 w 10000" name="connsiteX6"/>
                <a:gd fmla="*/ 9818 h 10000" name="connsiteY6"/>
                <a:gd fmla="*/ 6635 w 10000" name="connsiteX7"/>
                <a:gd fmla="*/ 9818 h 10000" name="connsiteY7"/>
                <a:gd fmla="*/ 5897 w 10000" name="connsiteX8"/>
                <a:gd fmla="*/ 10000 h 10000" name="connsiteY8"/>
                <a:gd fmla="*/ 4936 w 10000" name="connsiteX9"/>
                <a:gd fmla="*/ 9475 h 10000" name="connsiteY9"/>
                <a:gd fmla="*/ 5000 w 10000" name="connsiteX10"/>
                <a:gd fmla="*/ 9354 h 10000" name="connsiteY10"/>
                <a:gd fmla="*/ 5288 w 10000" name="connsiteX11"/>
                <a:gd fmla="*/ 8384 h 10000" name="connsiteY11"/>
                <a:gd fmla="*/ 3910 w 10000" name="connsiteX12"/>
                <a:gd fmla="*/ 6283 h 10000" name="connsiteY12"/>
                <a:gd fmla="*/ 3910 w 10000" name="connsiteX13"/>
                <a:gd fmla="*/ 6263 h 10000" name="connsiteY13"/>
                <a:gd fmla="*/ 1346 w 10000" name="connsiteX14"/>
                <a:gd fmla="*/ 5333 h 10000" name="connsiteY14"/>
                <a:gd fmla="*/ 0 w 10000" name="connsiteX15"/>
                <a:gd fmla="*/ 3172 h 10000" name="connsiteY15"/>
                <a:gd fmla="*/ 5000 w 10000" name="connsiteX16"/>
                <a:gd fmla="*/ 0 h 10000" name="connsiteY16"/>
                <a:gd fmla="*/ 5000 w 10000" name="connsiteX0-1"/>
                <a:gd fmla="*/ 0 h 10000" name="connsiteY0-2"/>
                <a:gd fmla="*/ 10000 w 10000" name="connsiteX1-3"/>
                <a:gd fmla="*/ 3212 h 10000" name="connsiteY1-4"/>
                <a:gd fmla="*/ 10000 w 10000" name="connsiteX2-5"/>
                <a:gd fmla="*/ 3293 h 10000" name="connsiteY2-6"/>
                <a:gd fmla="*/ 10000 w 10000" name="connsiteX3-7"/>
                <a:gd fmla="*/ 3293 h 10000" name="connsiteY3-8"/>
                <a:gd fmla="*/ 6795 w 10000" name="connsiteX4-9"/>
                <a:gd fmla="*/ 9697 h 10000" name="connsiteY4-10"/>
                <a:gd fmla="*/ 6635 w 10000" name="connsiteX5-11"/>
                <a:gd fmla="*/ 9818 h 10000" name="connsiteY5-12"/>
                <a:gd fmla="*/ 6635 w 10000" name="connsiteX6-13"/>
                <a:gd fmla="*/ 9818 h 10000" name="connsiteY6-14"/>
                <a:gd fmla="*/ 6635 w 10000" name="connsiteX7-15"/>
                <a:gd fmla="*/ 9818 h 10000" name="connsiteY7-16"/>
                <a:gd fmla="*/ 5897 w 10000" name="connsiteX8-17"/>
                <a:gd fmla="*/ 10000 h 10000" name="connsiteY8-18"/>
                <a:gd fmla="*/ 4936 w 10000" name="connsiteX9-19"/>
                <a:gd fmla="*/ 9475 h 10000" name="connsiteY9-20"/>
                <a:gd fmla="*/ 5288 w 10000" name="connsiteX10-21"/>
                <a:gd fmla="*/ 8384 h 10000" name="connsiteY10-22"/>
                <a:gd fmla="*/ 3910 w 10000" name="connsiteX11-23"/>
                <a:gd fmla="*/ 6283 h 10000" name="connsiteY11-24"/>
                <a:gd fmla="*/ 3910 w 10000" name="connsiteX12-25"/>
                <a:gd fmla="*/ 6263 h 10000" name="connsiteY12-26"/>
                <a:gd fmla="*/ 1346 w 10000" name="connsiteX13-27"/>
                <a:gd fmla="*/ 5333 h 10000" name="connsiteY13-28"/>
                <a:gd fmla="*/ 0 w 10000" name="connsiteX14-29"/>
                <a:gd fmla="*/ 3172 h 10000" name="connsiteY14-30"/>
                <a:gd fmla="*/ 5000 w 10000" name="connsiteX15-31"/>
                <a:gd fmla="*/ 0 h 10000" name="connsiteY15-32"/>
                <a:gd fmla="*/ 5000 w 10000" name="connsiteX0-33"/>
                <a:gd fmla="*/ 0 h 10086" name="connsiteY0-34"/>
                <a:gd fmla="*/ 10000 w 10000" name="connsiteX1-35"/>
                <a:gd fmla="*/ 3212 h 10086" name="connsiteY1-36"/>
                <a:gd fmla="*/ 10000 w 10000" name="connsiteX2-37"/>
                <a:gd fmla="*/ 3293 h 10086" name="connsiteY2-38"/>
                <a:gd fmla="*/ 10000 w 10000" name="connsiteX3-39"/>
                <a:gd fmla="*/ 3293 h 10086" name="connsiteY3-40"/>
                <a:gd fmla="*/ 6795 w 10000" name="connsiteX4-41"/>
                <a:gd fmla="*/ 9697 h 10086" name="connsiteY4-42"/>
                <a:gd fmla="*/ 6635 w 10000" name="connsiteX5-43"/>
                <a:gd fmla="*/ 9818 h 10086" name="connsiteY5-44"/>
                <a:gd fmla="*/ 6635 w 10000" name="connsiteX6-45"/>
                <a:gd fmla="*/ 9818 h 10086" name="connsiteY6-46"/>
                <a:gd fmla="*/ 6635 w 10000" name="connsiteX7-47"/>
                <a:gd fmla="*/ 9818 h 10086" name="connsiteY7-48"/>
                <a:gd fmla="*/ 5897 w 10000" name="connsiteX8-49"/>
                <a:gd fmla="*/ 10000 h 10086" name="connsiteY8-50"/>
                <a:gd fmla="*/ 5288 w 10000" name="connsiteX9-51"/>
                <a:gd fmla="*/ 8384 h 10086" name="connsiteY9-52"/>
                <a:gd fmla="*/ 3910 w 10000" name="connsiteX10-53"/>
                <a:gd fmla="*/ 6283 h 10086" name="connsiteY10-54"/>
                <a:gd fmla="*/ 3910 w 10000" name="connsiteX11-55"/>
                <a:gd fmla="*/ 6263 h 10086" name="connsiteY11-56"/>
                <a:gd fmla="*/ 1346 w 10000" name="connsiteX12-57"/>
                <a:gd fmla="*/ 5333 h 10086" name="connsiteY12-58"/>
                <a:gd fmla="*/ 0 w 10000" name="connsiteX13-59"/>
                <a:gd fmla="*/ 3172 h 10086" name="connsiteY13-60"/>
                <a:gd fmla="*/ 5000 w 10000" name="connsiteX14-61"/>
                <a:gd fmla="*/ 0 h 10086" name="connsiteY14-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sz="2400">
                <a:latin typeface="+mj-ea"/>
                <a:ea typeface="+mj-ea"/>
              </a:endParaRPr>
            </a:p>
          </p:txBody>
        </p:sp>
        <p:sp>
          <p:nvSpPr>
            <p:cNvPr id="10" name="Freeform 107"/>
            <p:cNvSpPr/>
            <p:nvPr/>
          </p:nvSpPr>
          <p:spPr bwMode="auto">
            <a:xfrm rot="2700000">
              <a:off x="6369742" y="2705056"/>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00" name="connsiteY0"/>
                <a:gd fmla="*/ 10000 w 10000" name="connsiteX1"/>
                <a:gd fmla="*/ 3212 h 10000" name="connsiteY1"/>
                <a:gd fmla="*/ 10000 w 10000" name="connsiteX2"/>
                <a:gd fmla="*/ 3293 h 10000" name="connsiteY2"/>
                <a:gd fmla="*/ 10000 w 10000" name="connsiteX3"/>
                <a:gd fmla="*/ 3293 h 10000" name="connsiteY3"/>
                <a:gd fmla="*/ 6795 w 10000" name="connsiteX4"/>
                <a:gd fmla="*/ 9697 h 10000" name="connsiteY4"/>
                <a:gd fmla="*/ 6635 w 10000" name="connsiteX5"/>
                <a:gd fmla="*/ 9818 h 10000" name="connsiteY5"/>
                <a:gd fmla="*/ 6635 w 10000" name="connsiteX6"/>
                <a:gd fmla="*/ 9818 h 10000" name="connsiteY6"/>
                <a:gd fmla="*/ 6635 w 10000" name="connsiteX7"/>
                <a:gd fmla="*/ 9818 h 10000" name="connsiteY7"/>
                <a:gd fmla="*/ 5897 w 10000" name="connsiteX8"/>
                <a:gd fmla="*/ 10000 h 10000" name="connsiteY8"/>
                <a:gd fmla="*/ 4936 w 10000" name="connsiteX9"/>
                <a:gd fmla="*/ 9475 h 10000" name="connsiteY9"/>
                <a:gd fmla="*/ 5000 w 10000" name="connsiteX10"/>
                <a:gd fmla="*/ 9354 h 10000" name="connsiteY10"/>
                <a:gd fmla="*/ 5288 w 10000" name="connsiteX11"/>
                <a:gd fmla="*/ 8384 h 10000" name="connsiteY11"/>
                <a:gd fmla="*/ 3910 w 10000" name="connsiteX12"/>
                <a:gd fmla="*/ 6283 h 10000" name="connsiteY12"/>
                <a:gd fmla="*/ 3910 w 10000" name="connsiteX13"/>
                <a:gd fmla="*/ 6263 h 10000" name="connsiteY13"/>
                <a:gd fmla="*/ 1346 w 10000" name="connsiteX14"/>
                <a:gd fmla="*/ 5333 h 10000" name="connsiteY14"/>
                <a:gd fmla="*/ 0 w 10000" name="connsiteX15"/>
                <a:gd fmla="*/ 3172 h 10000" name="connsiteY15"/>
                <a:gd fmla="*/ 5000 w 10000" name="connsiteX16"/>
                <a:gd fmla="*/ 0 h 10000" name="connsiteY16"/>
                <a:gd fmla="*/ 5000 w 10000" name="connsiteX0-1"/>
                <a:gd fmla="*/ 0 h 10000" name="connsiteY0-2"/>
                <a:gd fmla="*/ 10000 w 10000" name="connsiteX1-3"/>
                <a:gd fmla="*/ 3212 h 10000" name="connsiteY1-4"/>
                <a:gd fmla="*/ 10000 w 10000" name="connsiteX2-5"/>
                <a:gd fmla="*/ 3293 h 10000" name="connsiteY2-6"/>
                <a:gd fmla="*/ 10000 w 10000" name="connsiteX3-7"/>
                <a:gd fmla="*/ 3293 h 10000" name="connsiteY3-8"/>
                <a:gd fmla="*/ 6795 w 10000" name="connsiteX4-9"/>
                <a:gd fmla="*/ 9697 h 10000" name="connsiteY4-10"/>
                <a:gd fmla="*/ 6635 w 10000" name="connsiteX5-11"/>
                <a:gd fmla="*/ 9818 h 10000" name="connsiteY5-12"/>
                <a:gd fmla="*/ 6635 w 10000" name="connsiteX6-13"/>
                <a:gd fmla="*/ 9818 h 10000" name="connsiteY6-14"/>
                <a:gd fmla="*/ 6635 w 10000" name="connsiteX7-15"/>
                <a:gd fmla="*/ 9818 h 10000" name="connsiteY7-16"/>
                <a:gd fmla="*/ 5897 w 10000" name="connsiteX8-17"/>
                <a:gd fmla="*/ 10000 h 10000" name="connsiteY8-18"/>
                <a:gd fmla="*/ 4936 w 10000" name="connsiteX9-19"/>
                <a:gd fmla="*/ 9475 h 10000" name="connsiteY9-20"/>
                <a:gd fmla="*/ 5288 w 10000" name="connsiteX10-21"/>
                <a:gd fmla="*/ 8384 h 10000" name="connsiteY10-22"/>
                <a:gd fmla="*/ 3910 w 10000" name="connsiteX11-23"/>
                <a:gd fmla="*/ 6283 h 10000" name="connsiteY11-24"/>
                <a:gd fmla="*/ 3910 w 10000" name="connsiteX12-25"/>
                <a:gd fmla="*/ 6263 h 10000" name="connsiteY12-26"/>
                <a:gd fmla="*/ 1346 w 10000" name="connsiteX13-27"/>
                <a:gd fmla="*/ 5333 h 10000" name="connsiteY13-28"/>
                <a:gd fmla="*/ 0 w 10000" name="connsiteX14-29"/>
                <a:gd fmla="*/ 3172 h 10000" name="connsiteY14-30"/>
                <a:gd fmla="*/ 5000 w 10000" name="connsiteX15-31"/>
                <a:gd fmla="*/ 0 h 10000" name="connsiteY15-32"/>
                <a:gd fmla="*/ 5000 w 10000" name="connsiteX0-33"/>
                <a:gd fmla="*/ 0 h 10086" name="connsiteY0-34"/>
                <a:gd fmla="*/ 10000 w 10000" name="connsiteX1-35"/>
                <a:gd fmla="*/ 3212 h 10086" name="connsiteY1-36"/>
                <a:gd fmla="*/ 10000 w 10000" name="connsiteX2-37"/>
                <a:gd fmla="*/ 3293 h 10086" name="connsiteY2-38"/>
                <a:gd fmla="*/ 10000 w 10000" name="connsiteX3-39"/>
                <a:gd fmla="*/ 3293 h 10086" name="connsiteY3-40"/>
                <a:gd fmla="*/ 6795 w 10000" name="connsiteX4-41"/>
                <a:gd fmla="*/ 9697 h 10086" name="connsiteY4-42"/>
                <a:gd fmla="*/ 6635 w 10000" name="connsiteX5-43"/>
                <a:gd fmla="*/ 9818 h 10086" name="connsiteY5-44"/>
                <a:gd fmla="*/ 6635 w 10000" name="connsiteX6-45"/>
                <a:gd fmla="*/ 9818 h 10086" name="connsiteY6-46"/>
                <a:gd fmla="*/ 6635 w 10000" name="connsiteX7-47"/>
                <a:gd fmla="*/ 9818 h 10086" name="connsiteY7-48"/>
                <a:gd fmla="*/ 5897 w 10000" name="connsiteX8-49"/>
                <a:gd fmla="*/ 10000 h 10086" name="connsiteY8-50"/>
                <a:gd fmla="*/ 5288 w 10000" name="connsiteX9-51"/>
                <a:gd fmla="*/ 8384 h 10086" name="connsiteY9-52"/>
                <a:gd fmla="*/ 3910 w 10000" name="connsiteX10-53"/>
                <a:gd fmla="*/ 6283 h 10086" name="connsiteY10-54"/>
                <a:gd fmla="*/ 3910 w 10000" name="connsiteX11-55"/>
                <a:gd fmla="*/ 6263 h 10086" name="connsiteY11-56"/>
                <a:gd fmla="*/ 1346 w 10000" name="connsiteX12-57"/>
                <a:gd fmla="*/ 5333 h 10086" name="connsiteY12-58"/>
                <a:gd fmla="*/ 0 w 10000" name="connsiteX13-59"/>
                <a:gd fmla="*/ 3172 h 10086" name="connsiteY13-60"/>
                <a:gd fmla="*/ 5000 w 10000" name="connsiteX14-61"/>
                <a:gd fmla="*/ 0 h 10086" name="connsiteY14-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sz="2400">
                <a:latin typeface="+mj-ea"/>
                <a:ea typeface="+mj-ea"/>
              </a:endParaRPr>
            </a:p>
          </p:txBody>
        </p:sp>
        <p:sp>
          <p:nvSpPr>
            <p:cNvPr id="11" name="Freeform 108"/>
            <p:cNvSpPr/>
            <p:nvPr/>
          </p:nvSpPr>
          <p:spPr bwMode="auto">
            <a:xfrm rot="2700000">
              <a:off x="6407803" y="2259335"/>
              <a:ext cx="350653" cy="642255"/>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sz="240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2400">
                <a:latin typeface="+mj-ea"/>
                <a:ea typeface="+mj-ea"/>
              </a:endParaRPr>
            </a:p>
          </p:txBody>
        </p:sp>
      </p:grpSp>
      <p:grpSp>
        <p:nvGrpSpPr>
          <p:cNvPr id="19" name="Group 30"/>
          <p:cNvGrpSpPr/>
          <p:nvPr/>
        </p:nvGrpSpPr>
        <p:grpSpPr>
          <a:xfrm>
            <a:off x="6287373" y="4863580"/>
            <a:ext cx="423143" cy="371105"/>
            <a:chOff x="3175" y="-1587"/>
            <a:chExt cx="490538" cy="430212"/>
          </a:xfrm>
          <a:solidFill>
            <a:schemeClr val="accent2"/>
          </a:solidFill>
        </p:grpSpPr>
        <p:sp>
          <p:nvSpPr>
            <p:cNvPr id="20" name="Freeform 175"/>
            <p:cNvSpPr>
              <a:spLocks noEditPoints="1"/>
            </p:cNvSpPr>
            <p:nvPr/>
          </p:nvSpPr>
          <p:spPr bwMode="auto">
            <a:xfrm>
              <a:off x="3175" y="-1587"/>
              <a:ext cx="490538" cy="430212"/>
            </a:xfrm>
            <a:custGeom>
              <a:gdLst>
                <a:gd fmla="*/ 128 w 128" name="T0"/>
                <a:gd fmla="*/ 66 h 112" name="T1"/>
                <a:gd fmla="*/ 112 w 128" name="T2"/>
                <a:gd fmla="*/ 6 h 112" name="T3"/>
                <a:gd fmla="*/ 104 w 128" name="T4"/>
                <a:gd fmla="*/ 0 h 112" name="T5"/>
                <a:gd fmla="*/ 64 w 128" name="T6"/>
                <a:gd fmla="*/ 0 h 112" name="T7"/>
                <a:gd fmla="*/ 24 w 128" name="T8"/>
                <a:gd fmla="*/ 0 h 112" name="T9"/>
                <a:gd fmla="*/ 16 w 128" name="T10"/>
                <a:gd fmla="*/ 6 h 112" name="T11"/>
                <a:gd fmla="*/ 0 w 128" name="T12"/>
                <a:gd fmla="*/ 66 h 112" name="T13"/>
                <a:gd fmla="*/ 0 w 128" name="T14"/>
                <a:gd fmla="*/ 68 h 112" name="T15"/>
                <a:gd fmla="*/ 0 w 128" name="T16"/>
                <a:gd fmla="*/ 96 h 112" name="T17"/>
                <a:gd fmla="*/ 16 w 128" name="T18"/>
                <a:gd fmla="*/ 112 h 112" name="T19"/>
                <a:gd fmla="*/ 112 w 128" name="T20"/>
                <a:gd fmla="*/ 112 h 112" name="T21"/>
                <a:gd fmla="*/ 128 w 128" name="T22"/>
                <a:gd fmla="*/ 96 h 112" name="T23"/>
                <a:gd fmla="*/ 128 w 128" name="T24"/>
                <a:gd fmla="*/ 68 h 112" name="T25"/>
                <a:gd fmla="*/ 128 w 128" name="T26"/>
                <a:gd fmla="*/ 66 h 112" name="T27"/>
                <a:gd fmla="*/ 120 w 128" name="T28"/>
                <a:gd fmla="*/ 96 h 112" name="T29"/>
                <a:gd fmla="*/ 112 w 128" name="T30"/>
                <a:gd fmla="*/ 104 h 112" name="T31"/>
                <a:gd fmla="*/ 16 w 128" name="T32"/>
                <a:gd fmla="*/ 104 h 112" name="T33"/>
                <a:gd fmla="*/ 8 w 128" name="T34"/>
                <a:gd fmla="*/ 96 h 112" name="T35"/>
                <a:gd fmla="*/ 8 w 128" name="T36"/>
                <a:gd fmla="*/ 68 h 112" name="T37"/>
                <a:gd fmla="*/ 24 w 128" name="T38"/>
                <a:gd fmla="*/ 8 h 112" name="T39"/>
                <a:gd fmla="*/ 104 w 128" name="T40"/>
                <a:gd fmla="*/ 8 h 112" name="T41"/>
                <a:gd fmla="*/ 120 w 128" name="T42"/>
                <a:gd fmla="*/ 68 h 112" name="T43"/>
                <a:gd fmla="*/ 120 w 128" name="T44"/>
                <a:gd fmla="*/ 96 h 1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2" w="128">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w="9525">
                  <a:solidFill>
                    <a:srgbClr val="000000"/>
                  </a:solidFill>
                  <a:round/>
                </a14:hiddenLine>
              </a:ext>
            </a:extLst>
          </p:spPr>
          <p:txBody>
            <a:bodyPr/>
            <a:lstStyle/>
            <a:p>
              <a:pPr>
                <a:defRPr/>
              </a:pPr>
              <a:endParaRPr lang="id-ID" sz="2400">
                <a:latin typeface="+mj-ea"/>
                <a:ea typeface="+mj-ea"/>
              </a:endParaRPr>
            </a:p>
          </p:txBody>
        </p:sp>
        <p:sp>
          <p:nvSpPr>
            <p:cNvPr id="21" name="Freeform 176"/>
            <p:cNvSpPr>
              <a:spLocks noEditPoints="1"/>
            </p:cNvSpPr>
            <p:nvPr/>
          </p:nvSpPr>
          <p:spPr bwMode="auto">
            <a:xfrm>
              <a:off x="60325" y="58738"/>
              <a:ext cx="374650" cy="277812"/>
            </a:xfrm>
            <a:custGeom>
              <a:gdLst>
                <a:gd fmla="*/ 80 w 98" name="T0"/>
                <a:gd fmla="*/ 0 h 72" name="T1"/>
                <a:gd fmla="*/ 18 w 98" name="T2"/>
                <a:gd fmla="*/ 0 h 72" name="T3"/>
                <a:gd fmla="*/ 14 w 98" name="T4"/>
                <a:gd fmla="*/ 3 h 72" name="T5"/>
                <a:gd fmla="*/ 0 w 98" name="T6"/>
                <a:gd fmla="*/ 51 h 72" name="T7"/>
                <a:gd fmla="*/ 1 w 98" name="T8"/>
                <a:gd fmla="*/ 54 h 72" name="T9"/>
                <a:gd fmla="*/ 4 w 98" name="T10"/>
                <a:gd fmla="*/ 56 h 72" name="T11"/>
                <a:gd fmla="*/ 16 w 98" name="T12"/>
                <a:gd fmla="*/ 56 h 72" name="T13"/>
                <a:gd fmla="*/ 20 w 98" name="T14"/>
                <a:gd fmla="*/ 56 h 72" name="T15"/>
                <a:gd fmla="*/ 23 w 98" name="T16"/>
                <a:gd fmla="*/ 56 h 72" name="T17"/>
                <a:gd fmla="*/ 28 w 98" name="T18"/>
                <a:gd fmla="*/ 68 h 72" name="T19"/>
                <a:gd fmla="*/ 35 w 98" name="T20"/>
                <a:gd fmla="*/ 72 h 72" name="T21"/>
                <a:gd fmla="*/ 63 w 98" name="T22"/>
                <a:gd fmla="*/ 72 h 72" name="T23"/>
                <a:gd fmla="*/ 70 w 98" name="T24"/>
                <a:gd fmla="*/ 68 h 72" name="T25"/>
                <a:gd fmla="*/ 75 w 98" name="T26"/>
                <a:gd fmla="*/ 56 h 72" name="T27"/>
                <a:gd fmla="*/ 78 w 98" name="T28"/>
                <a:gd fmla="*/ 56 h 72" name="T29"/>
                <a:gd fmla="*/ 82 w 98" name="T30"/>
                <a:gd fmla="*/ 56 h 72" name="T31"/>
                <a:gd fmla="*/ 94 w 98" name="T32"/>
                <a:gd fmla="*/ 56 h 72" name="T33"/>
                <a:gd fmla="*/ 97 w 98" name="T34"/>
                <a:gd fmla="*/ 54 h 72" name="T35"/>
                <a:gd fmla="*/ 98 w 98" name="T36"/>
                <a:gd fmla="*/ 51 h 72" name="T37"/>
                <a:gd fmla="*/ 84 w 98" name="T38"/>
                <a:gd fmla="*/ 3 h 72" name="T39"/>
                <a:gd fmla="*/ 80 w 98" name="T40"/>
                <a:gd fmla="*/ 0 h 72" name="T41"/>
                <a:gd fmla="*/ 82 w 98" name="T42"/>
                <a:gd fmla="*/ 48 h 72" name="T43"/>
                <a:gd fmla="*/ 75 w 98" name="T44"/>
                <a:gd fmla="*/ 48 h 72" name="T45"/>
                <a:gd fmla="*/ 68 w 98" name="T46"/>
                <a:gd fmla="*/ 52 h 72" name="T47"/>
                <a:gd fmla="*/ 63 w 98" name="T48"/>
                <a:gd fmla="*/ 64 h 72" name="T49"/>
                <a:gd fmla="*/ 35 w 98" name="T50"/>
                <a:gd fmla="*/ 64 h 72" name="T51"/>
                <a:gd fmla="*/ 30 w 98" name="T52"/>
                <a:gd fmla="*/ 52 h 72" name="T53"/>
                <a:gd fmla="*/ 23 w 98" name="T54"/>
                <a:gd fmla="*/ 48 h 72" name="T55"/>
                <a:gd fmla="*/ 16 w 98" name="T56"/>
                <a:gd fmla="*/ 48 h 72" name="T57"/>
                <a:gd fmla="*/ 6 w 98" name="T58"/>
                <a:gd fmla="*/ 48 h 72" name="T59"/>
                <a:gd fmla="*/ 18 w 98" name="T60"/>
                <a:gd fmla="*/ 4 h 72" name="T61"/>
                <a:gd fmla="*/ 80 w 98" name="T62"/>
                <a:gd fmla="*/ 4 h 72" name="T63"/>
                <a:gd fmla="*/ 92 w 98" name="T64"/>
                <a:gd fmla="*/ 48 h 72" name="T65"/>
                <a:gd fmla="*/ 82 w 98" name="T66"/>
                <a:gd fmla="*/ 48 h 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2" w="98">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w="9525">
                  <a:solidFill>
                    <a:srgbClr val="000000"/>
                  </a:solidFill>
                  <a:round/>
                </a14:hiddenLine>
              </a:ext>
            </a:extLst>
          </p:spPr>
          <p:txBody>
            <a:bodyPr/>
            <a:lstStyle/>
            <a:p>
              <a:pPr>
                <a:defRPr/>
              </a:pPr>
              <a:endParaRPr lang="id-ID" sz="2400">
                <a:latin typeface="+mj-ea"/>
                <a:ea typeface="+mj-ea"/>
              </a:endParaRPr>
            </a:p>
          </p:txBody>
        </p:sp>
      </p:grpSp>
      <p:sp>
        <p:nvSpPr>
          <p:cNvPr id="22" name="Freeform 50"/>
          <p:cNvSpPr>
            <a:spLocks noEditPoints="1"/>
          </p:cNvSpPr>
          <p:nvPr/>
        </p:nvSpPr>
        <p:spPr bwMode="auto">
          <a:xfrm>
            <a:off x="1202185" y="3611019"/>
            <a:ext cx="349097" cy="439700"/>
          </a:xfrm>
          <a:custGeom>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b="b" l="0" r="r" t="0"/>
            <a:pathLst>
              <a:path h="330" w="262">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anchor="t" anchorCtr="0" bIns="60960" compatLnSpc="1" lIns="121920" numCol="1" rIns="121920" tIns="60960" vert="horz" wrap="square"/>
          <a:lstStyle/>
          <a:p>
            <a:endParaRPr altLang="en-US" lang="ko-KR" sz="2400">
              <a:latin typeface="+mj-ea"/>
              <a:ea typeface="+mj-ea"/>
            </a:endParaRPr>
          </a:p>
        </p:txBody>
      </p:sp>
      <p:sp>
        <p:nvSpPr>
          <p:cNvPr id="23" name="Freeform 48"/>
          <p:cNvSpPr>
            <a:spLocks noEditPoints="1"/>
          </p:cNvSpPr>
          <p:nvPr/>
        </p:nvSpPr>
        <p:spPr bwMode="auto">
          <a:xfrm>
            <a:off x="3820345" y="4005064"/>
            <a:ext cx="322833" cy="472373"/>
          </a:xfrm>
          <a:custGeom>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b="b" l="0" r="r" t="0"/>
            <a:pathLst>
              <a:path h="221" w="152">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anchor="t" anchorCtr="0" bIns="60960" compatLnSpc="1" lIns="121920" numCol="1" rIns="121920" tIns="60960" vert="horz" wrap="square"/>
          <a:lstStyle/>
          <a:p>
            <a:endParaRPr altLang="en-US" lang="ko-KR" sz="2400">
              <a:latin typeface="+mj-ea"/>
              <a:ea typeface="+mj-ea"/>
            </a:endParaRPr>
          </a:p>
        </p:txBody>
      </p:sp>
      <p:grpSp>
        <p:nvGrpSpPr>
          <p:cNvPr id="24" name="Group 18"/>
          <p:cNvGrpSpPr/>
          <p:nvPr/>
        </p:nvGrpSpPr>
        <p:grpSpPr>
          <a:xfrm>
            <a:off x="10192144" y="3994208"/>
            <a:ext cx="416357" cy="416357"/>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14:hiddenLine>
              </a:ext>
            </a:extLst>
          </p:spPr>
          <p:txBody>
            <a:bodyPr/>
            <a:lstStyle/>
            <a:p>
              <a:pPr>
                <a:defRPr/>
              </a:pPr>
              <a:endParaRPr lang="id-ID" sz="2400">
                <a:latin typeface="+mj-ea"/>
                <a:ea typeface="+mj-ea"/>
                <a:cs panose="02000000000000000000" typeface="Roboto Condensed"/>
              </a:endParaRPr>
            </a:p>
          </p:txBody>
        </p:sp>
        <p:sp>
          <p:nvSpPr>
            <p:cNvPr id="26" name="Freeform 157"/>
            <p:cNvSpPr>
              <a:spLocks noEditPoints="1"/>
            </p:cNvSpPr>
            <p:nvPr/>
          </p:nvSpPr>
          <p:spPr bwMode="auto">
            <a:xfrm>
              <a:off x="146050" y="144463"/>
              <a:ext cx="214313" cy="214313"/>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14:hiddenLine>
              </a:ext>
            </a:extLst>
          </p:spPr>
          <p:txBody>
            <a:bodyPr/>
            <a:lstStyle/>
            <a:p>
              <a:pPr>
                <a:defRPr/>
              </a:pPr>
              <a:endParaRPr lang="id-ID" sz="2400">
                <a:latin typeface="+mj-ea"/>
                <a:ea typeface="+mj-ea"/>
                <a:cs panose="02000000000000000000" typeface="Roboto Condensed"/>
              </a:endParaRPr>
            </a:p>
          </p:txBody>
        </p:sp>
        <p:sp>
          <p:nvSpPr>
            <p:cNvPr id="27" name="Freeform 158"/>
            <p:cNvSpPr>
              <a:spLocks noEditPoints="1"/>
            </p:cNvSpPr>
            <p:nvPr/>
          </p:nvSpPr>
          <p:spPr bwMode="auto">
            <a:xfrm>
              <a:off x="192088" y="190501"/>
              <a:ext cx="122238" cy="122238"/>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lang="id-ID" sz="2400">
                <a:latin typeface="+mj-ea"/>
                <a:ea typeface="+mj-ea"/>
                <a:cs panose="02000000000000000000" typeface="Roboto Condensed"/>
              </a:endParaRPr>
            </a:p>
          </p:txBody>
        </p:sp>
      </p:grpSp>
      <p:sp>
        <p:nvSpPr>
          <p:cNvPr id="28" name="TextBox 26"/>
          <p:cNvSpPr txBox="1"/>
          <p:nvPr/>
        </p:nvSpPr>
        <p:spPr>
          <a:xfrm>
            <a:off x="305859" y="4156217"/>
            <a:ext cx="1872000" cy="76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t>您的内容打在这里，或者通过复制您的文本后，在此框中选择粘贴</a:t>
            </a:r>
          </a:p>
        </p:txBody>
      </p:sp>
      <p:sp>
        <p:nvSpPr>
          <p:cNvPr id="29" name="TextBox 27"/>
          <p:cNvSpPr txBox="1"/>
          <p:nvPr/>
        </p:nvSpPr>
        <p:spPr>
          <a:xfrm>
            <a:off x="2827549" y="4629109"/>
            <a:ext cx="1872000" cy="76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t>您的内容打在这里，或者通过复制您的文本后，在此框中选择粘贴</a:t>
            </a:r>
          </a:p>
        </p:txBody>
      </p:sp>
      <p:sp>
        <p:nvSpPr>
          <p:cNvPr id="30" name="TextBox 28"/>
          <p:cNvSpPr txBox="1"/>
          <p:nvPr/>
        </p:nvSpPr>
        <p:spPr>
          <a:xfrm>
            <a:off x="5365704" y="5371574"/>
            <a:ext cx="1872000" cy="76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t>您的内容打在这里，或者通过复制您的文本后，在此框中选择粘贴</a:t>
            </a:r>
          </a:p>
        </p:txBody>
      </p:sp>
      <p:sp>
        <p:nvSpPr>
          <p:cNvPr id="31" name="TextBox 29"/>
          <p:cNvSpPr txBox="1"/>
          <p:nvPr/>
        </p:nvSpPr>
        <p:spPr>
          <a:xfrm>
            <a:off x="9260469" y="4604109"/>
            <a:ext cx="1872000" cy="76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t>您的内容打在这里，或者通过复制您的文本后，在此框中选择粘贴</a:t>
            </a:r>
          </a:p>
        </p:txBody>
      </p:sp>
      <p:pic>
        <p:nvPicPr>
          <p:cNvPr descr="C:\Users\Administrator\Desktop\微立体创业计划\001.png" id="38"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a14:imgEffect>
                  </a14:imgLayer>
                </a14:imgProps>
              </a:ext>
              <a:ext uri="{28A0092B-C50C-407E-A947-70E740481C1C}">
                <a14:useLocalDpi val="0"/>
              </a:ext>
            </a:extLst>
          </a:blip>
          <a:stretch>
            <a:fillRect/>
          </a:stretch>
        </p:blipFill>
        <p:spPr bwMode="auto">
          <a:xfrm>
            <a:off x="8840259" y="1352669"/>
            <a:ext cx="2385979" cy="2385977"/>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39" name="Picture 3"/>
          <p:cNvPicPr>
            <a:picLocks noChangeArrowheads="1" noChangeAspect="1"/>
          </p:cNvPicPr>
          <p:nvPr/>
        </p:nvPicPr>
        <p:blipFill>
          <a:blip r:embed="rId4">
            <a:extLst>
              <a:ext uri="{28A0092B-C50C-407E-A947-70E740481C1C}">
                <a14:useLocalDpi val="0"/>
              </a:ext>
            </a:extLst>
          </a:blip>
          <a:stretch>
            <a:fillRect/>
          </a:stretch>
        </p:blipFill>
        <p:spPr bwMode="auto">
          <a:xfrm>
            <a:off x="9002801" y="1028791"/>
            <a:ext cx="2705311" cy="270531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40" name="矩形 39"/>
          <p:cNvSpPr/>
          <p:nvPr/>
        </p:nvSpPr>
        <p:spPr>
          <a:xfrm>
            <a:off x="9629139" y="1910785"/>
            <a:ext cx="1452636" cy="1066204"/>
          </a:xfrm>
          <a:prstGeom prst="rect">
            <a:avLst/>
          </a:prstGeom>
        </p:spPr>
        <p:txBody>
          <a:bodyPr bIns="45727" lIns="91452" rIns="91452" tIns="45727" wrap="square">
            <a:spAutoFit/>
          </a:bodyPr>
          <a:lstStyle/>
          <a:p>
            <a:pPr algn="ctr">
              <a:lnSpc>
                <a:spcPct val="120000"/>
              </a:lnSpc>
            </a:pPr>
            <a:r>
              <a:rPr altLang="en-US" b="1" lang="zh-CN" sz="2665">
                <a:solidFill>
                  <a:schemeClr val="accent1"/>
                </a:solidFill>
                <a:latin typeface="+mj-ea"/>
                <a:ea typeface="+mj-ea"/>
              </a:rPr>
              <a:t>完成</a:t>
            </a:r>
          </a:p>
          <a:p>
            <a:pPr algn="ctr">
              <a:lnSpc>
                <a:spcPct val="120000"/>
              </a:lnSpc>
            </a:pPr>
            <a:r>
              <a:rPr altLang="en-US" b="1" lang="zh-CN" sz="2665">
                <a:solidFill>
                  <a:schemeClr val="accent1"/>
                </a:solidFill>
                <a:latin typeface="+mj-ea"/>
                <a:ea typeface="+mj-ea"/>
              </a:rPr>
              <a:t>目标</a:t>
            </a:r>
          </a:p>
        </p:txBody>
      </p:sp>
      <p:grpSp>
        <p:nvGrpSpPr>
          <p:cNvPr id="41" name="组合 40"/>
          <p:cNvGrpSpPr/>
          <p:nvPr/>
        </p:nvGrpSpPr>
        <p:grpSpPr>
          <a:xfrm>
            <a:off x="6072665" y="3323720"/>
            <a:ext cx="1056000" cy="1056000"/>
            <a:chOff x="4229236" y="3968984"/>
            <a:chExt cx="792000" cy="792000"/>
          </a:xfrm>
        </p:grpSpPr>
        <p:sp>
          <p:nvSpPr>
            <p:cNvPr id="42"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43" name="MH_Title_1"/>
            <p:cNvSpPr/>
            <p:nvPr>
              <p:custDataLst>
                <p:tags r:id="rId6"/>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03</a:t>
              </a:r>
            </a:p>
          </p:txBody>
        </p:sp>
      </p:grpSp>
      <p:grpSp>
        <p:nvGrpSpPr>
          <p:cNvPr id="44" name="组合 43"/>
          <p:cNvGrpSpPr/>
          <p:nvPr/>
        </p:nvGrpSpPr>
        <p:grpSpPr>
          <a:xfrm>
            <a:off x="848727" y="2128717"/>
            <a:ext cx="1056000" cy="1056000"/>
            <a:chOff x="4229236" y="3968984"/>
            <a:chExt cx="792000" cy="792000"/>
          </a:xfrm>
        </p:grpSpPr>
        <p:sp>
          <p:nvSpPr>
            <p:cNvPr id="45"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46" name="MH_Title_1"/>
            <p:cNvSpPr/>
            <p:nvPr>
              <p:custDataLst>
                <p:tags r:id="rId8"/>
              </p:custDataLst>
            </p:nvPr>
          </p:nvSpPr>
          <p:spPr>
            <a:xfrm>
              <a:off x="4355238"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01</a:t>
              </a:r>
            </a:p>
          </p:txBody>
        </p:sp>
      </p:grpSp>
      <p:grpSp>
        <p:nvGrpSpPr>
          <p:cNvPr id="48" name="组合 47"/>
          <p:cNvGrpSpPr/>
          <p:nvPr/>
        </p:nvGrpSpPr>
        <p:grpSpPr>
          <a:xfrm>
            <a:off x="3342964" y="2062070"/>
            <a:ext cx="1277515" cy="1277511"/>
            <a:chOff x="2507223" y="1546508"/>
            <a:chExt cx="958136" cy="958133"/>
          </a:xfrm>
        </p:grpSpPr>
        <p:grpSp>
          <p:nvGrpSpPr>
            <p:cNvPr id="16" name="组合 15"/>
            <p:cNvGrpSpPr/>
            <p:nvPr/>
          </p:nvGrpSpPr>
          <p:grpSpPr>
            <a:xfrm>
              <a:off x="2507223" y="1546508"/>
              <a:ext cx="958136" cy="958133"/>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565">
                  <a:defRPr/>
                </a:pPr>
                <a:endParaRPr altLang="en-US" kern="0" lang="zh-CN" sz="2400">
                  <a:solidFill>
                    <a:sysClr lastClr="000000" val="windowText"/>
                  </a:solidFill>
                  <a:latin typeface="+mj-ea"/>
                  <a:ea typeface="+mj-ea"/>
                </a:endParaRPr>
              </a:p>
            </p:txBody>
          </p:sp>
          <p:sp>
            <p:nvSpPr>
              <p:cNvPr id="18" name="椭圆 17"/>
              <p:cNvSpPr/>
              <p:nvPr/>
            </p:nvSpPr>
            <p:spPr>
              <a:xfrm>
                <a:off x="392114" y="760414"/>
                <a:ext cx="3825872" cy="3825872"/>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1218565">
                  <a:defRPr/>
                </a:pPr>
                <a:endParaRPr altLang="en-US" kern="0" lang="zh-CN" sz="2400">
                  <a:solidFill>
                    <a:sysClr lastClr="FFFFFF" val="window"/>
                  </a:solidFill>
                  <a:latin typeface="+mj-ea"/>
                  <a:ea typeface="+mj-ea"/>
                </a:endParaRPr>
              </a:p>
            </p:txBody>
          </p:sp>
        </p:grpSp>
        <p:sp>
          <p:nvSpPr>
            <p:cNvPr id="47" name="矩形 46"/>
            <p:cNvSpPr/>
            <p:nvPr/>
          </p:nvSpPr>
          <p:spPr>
            <a:xfrm>
              <a:off x="2775551" y="1726769"/>
              <a:ext cx="421481" cy="653578"/>
            </a:xfrm>
            <a:prstGeom prst="rect">
              <a:avLst/>
            </a:prstGeom>
          </p:spPr>
          <p:txBody>
            <a:bodyPr bIns="45727" lIns="0" rIns="0" tIns="45727" wrap="none">
              <a:spAutoFit/>
            </a:bodyPr>
            <a:lstStyle/>
            <a:p>
              <a:pPr algn="ctr">
                <a:lnSpc>
                  <a:spcPct val="120000"/>
                </a:lnSpc>
              </a:pPr>
              <a:r>
                <a:rPr altLang="zh-CN" lang="en-US" sz="4265">
                  <a:solidFill>
                    <a:schemeClr val="accent1"/>
                  </a:solidFill>
                  <a:latin charset="0" panose="020b0806030902050204" pitchFamily="34" typeface="Impact"/>
                  <a:ea typeface="+mj-ea"/>
                </a:rPr>
                <a:t>02</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accel="50000" decel="50000" fill="hold" id="8" nodeType="withEffect" presetClass="path" presetID="0" presetSubtype="0">
                                  <p:stCondLst>
                                    <p:cond delay="0"/>
                                  </p:stCondLst>
                                  <p:childTnLst>
                                    <p:animMotion origin="layout" path="M -0.73716 -0.07688 C -0.69653 -0.08737 -0.61372 -0.13708 -0.49375 -0.14202 C -0.37379 -0.14696 -0.4165 -0.16178 -0.21441 0.02285 C -0.01233 0.20747 -0.04462 0.00463 3.05556E-06 2.96388E-07" pathEditMode="relative" ptsTypes="assa" rAng="0">
                                      <p:cBhvr>
                                        <p:cTn dur="2000" fill="hold" id="9"/>
                                        <p:tgtEl>
                                          <p:spTgt spid="5"/>
                                        </p:tgtEl>
                                        <p:attrNameLst>
                                          <p:attrName>ppt_x</p:attrName>
                                          <p:attrName>ppt_y</p:attrName>
                                        </p:attrNameLst>
                                      </p:cBhvr>
                                      <p:rCtr x="36858" y="9972"/>
                                    </p:animMotion>
                                  </p:childTnLst>
                                </p:cTn>
                              </p:par>
                              <p:par>
                                <p:cTn fill="hold" id="10" nodeType="withEffect" presetClass="emph" presetID="8" presetSubtype="0">
                                  <p:stCondLst>
                                    <p:cond delay="0"/>
                                  </p:stCondLst>
                                  <p:childTnLst>
                                    <p:animRot by="4200000">
                                      <p:cBhvr>
                                        <p:cTn dur="1000" fill="hold" id="11"/>
                                        <p:tgtEl>
                                          <p:spTgt spid="5"/>
                                        </p:tgtEl>
                                        <p:attrNameLst>
                                          <p:attrName>r</p:attrName>
                                        </p:attrNameLst>
                                      </p:cBhvr>
                                    </p:animRot>
                                  </p:childTnLst>
                                </p:cTn>
                              </p:par>
                              <p:par>
                                <p:cTn decel="66600" fill="hold" id="12" nodeType="withEffect" presetClass="emph" presetID="8" presetSubtype="0">
                                  <p:stCondLst>
                                    <p:cond delay="1250"/>
                                  </p:stCondLst>
                                  <p:childTnLst>
                                    <p:animRot by="-5400000">
                                      <p:cBhvr>
                                        <p:cTn dur="750" fill="hold" id="13"/>
                                        <p:tgtEl>
                                          <p:spTgt spid="5"/>
                                        </p:tgtEl>
                                        <p:attrNameLst>
                                          <p:attrName>r</p:attrName>
                                        </p:attrNameLst>
                                      </p:cBhvr>
                                    </p:animRot>
                                  </p:childTnLst>
                                </p:cTn>
                              </p:par>
                              <p:par>
                                <p:cTn fill="hold" grpId="0" id="14" nodeType="withEffect" presetClass="entr" presetID="22" presetSubtype="8">
                                  <p:stCondLst>
                                    <p:cond delay="250"/>
                                  </p:stCondLst>
                                  <p:childTnLst>
                                    <p:set>
                                      <p:cBhvr>
                                        <p:cTn dur="1" fill="hold" id="15">
                                          <p:stCondLst>
                                            <p:cond delay="0"/>
                                          </p:stCondLst>
                                        </p:cTn>
                                        <p:tgtEl>
                                          <p:spTgt spid="4"/>
                                        </p:tgtEl>
                                        <p:attrNameLst>
                                          <p:attrName>style.visibility</p:attrName>
                                        </p:attrNameLst>
                                      </p:cBhvr>
                                      <p:to>
                                        <p:strVal val="visible"/>
                                      </p:to>
                                    </p:set>
                                    <p:animEffect filter="wipe(left)" transition="in">
                                      <p:cBhvr>
                                        <p:cTn dur="1500" id="16"/>
                                        <p:tgtEl>
                                          <p:spTgt spid="4"/>
                                        </p:tgtEl>
                                      </p:cBhvr>
                                    </p:animEffect>
                                  </p:childTnLst>
                                </p:cTn>
                              </p:par>
                              <p:par>
                                <p:cTn fill="hold" id="17" nodeType="withEffect" presetClass="entr" presetID="53" presetSubtype="0">
                                  <p:stCondLst>
                                    <p:cond delay="1300"/>
                                  </p:stCondLst>
                                  <p:childTnLst>
                                    <p:set>
                                      <p:cBhvr>
                                        <p:cTn dur="1" fill="hold" id="18">
                                          <p:stCondLst>
                                            <p:cond delay="0"/>
                                          </p:stCondLst>
                                        </p:cTn>
                                        <p:tgtEl>
                                          <p:spTgt spid="38"/>
                                        </p:tgtEl>
                                        <p:attrNameLst>
                                          <p:attrName>style.visibility</p:attrName>
                                        </p:attrNameLst>
                                      </p:cBhvr>
                                      <p:to>
                                        <p:strVal val="visible"/>
                                      </p:to>
                                    </p:set>
                                    <p:anim calcmode="lin" valueType="num">
                                      <p:cBhvr>
                                        <p:cTn dur="500" fill="hold" id="19"/>
                                        <p:tgtEl>
                                          <p:spTgt spid="38"/>
                                        </p:tgtEl>
                                        <p:attrNameLst>
                                          <p:attrName>ppt_w</p:attrName>
                                        </p:attrNameLst>
                                      </p:cBhvr>
                                      <p:tavLst>
                                        <p:tav tm="0">
                                          <p:val>
                                            <p:fltVal val="0"/>
                                          </p:val>
                                        </p:tav>
                                        <p:tav tm="100000">
                                          <p:val>
                                            <p:strVal val="#ppt_w"/>
                                          </p:val>
                                        </p:tav>
                                      </p:tavLst>
                                    </p:anim>
                                    <p:anim calcmode="lin" valueType="num">
                                      <p:cBhvr>
                                        <p:cTn dur="500" fill="hold" id="20"/>
                                        <p:tgtEl>
                                          <p:spTgt spid="38"/>
                                        </p:tgtEl>
                                        <p:attrNameLst>
                                          <p:attrName>ppt_h</p:attrName>
                                        </p:attrNameLst>
                                      </p:cBhvr>
                                      <p:tavLst>
                                        <p:tav tm="0">
                                          <p:val>
                                            <p:fltVal val="0"/>
                                          </p:val>
                                        </p:tav>
                                        <p:tav tm="100000">
                                          <p:val>
                                            <p:strVal val="#ppt_h"/>
                                          </p:val>
                                        </p:tav>
                                      </p:tavLst>
                                    </p:anim>
                                    <p:animEffect filter="fade" transition="in">
                                      <p:cBhvr>
                                        <p:cTn dur="500" id="21"/>
                                        <p:tgtEl>
                                          <p:spTgt spid="38"/>
                                        </p:tgtEl>
                                      </p:cBhvr>
                                    </p:animEffect>
                                  </p:childTnLst>
                                </p:cTn>
                              </p:par>
                              <p:par>
                                <p:cTn fill="hold" id="22" nodeType="withEffect" presetClass="entr" presetID="42" presetSubtype="0">
                                  <p:stCondLst>
                                    <p:cond delay="1600"/>
                                  </p:stCondLst>
                                  <p:childTnLst>
                                    <p:set>
                                      <p:cBhvr>
                                        <p:cTn dur="1" fill="hold" id="23">
                                          <p:stCondLst>
                                            <p:cond delay="0"/>
                                          </p:stCondLst>
                                        </p:cTn>
                                        <p:tgtEl>
                                          <p:spTgt spid="39"/>
                                        </p:tgtEl>
                                        <p:attrNameLst>
                                          <p:attrName>style.visibility</p:attrName>
                                        </p:attrNameLst>
                                      </p:cBhvr>
                                      <p:to>
                                        <p:strVal val="visible"/>
                                      </p:to>
                                    </p:set>
                                    <p:animEffect filter="fade" transition="in">
                                      <p:cBhvr>
                                        <p:cTn dur="500" id="24"/>
                                        <p:tgtEl>
                                          <p:spTgt spid="39"/>
                                        </p:tgtEl>
                                      </p:cBhvr>
                                    </p:animEffect>
                                    <p:anim calcmode="lin" valueType="num">
                                      <p:cBhvr>
                                        <p:cTn dur="500" fill="hold" id="25"/>
                                        <p:tgtEl>
                                          <p:spTgt spid="39"/>
                                        </p:tgtEl>
                                        <p:attrNameLst>
                                          <p:attrName>ppt_x</p:attrName>
                                        </p:attrNameLst>
                                      </p:cBhvr>
                                      <p:tavLst>
                                        <p:tav tm="0">
                                          <p:val>
                                            <p:strVal val="#ppt_x"/>
                                          </p:val>
                                        </p:tav>
                                        <p:tav tm="100000">
                                          <p:val>
                                            <p:strVal val="#ppt_x"/>
                                          </p:val>
                                        </p:tav>
                                      </p:tavLst>
                                    </p:anim>
                                    <p:anim calcmode="lin" valueType="num">
                                      <p:cBhvr>
                                        <p:cTn dur="500" fill="hold" id="26"/>
                                        <p:tgtEl>
                                          <p:spTgt spid="39"/>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100"/>
                            </p:stCondLst>
                            <p:childTnLst>
                              <p:par>
                                <p:cTn fill="hold" grpId="0" id="28" nodeType="afterEffect" presetClass="entr" presetID="16" presetSubtype="21">
                                  <p:stCondLst>
                                    <p:cond delay="0"/>
                                  </p:stCondLst>
                                  <p:childTnLst>
                                    <p:set>
                                      <p:cBhvr>
                                        <p:cTn dur="1" fill="hold" id="29">
                                          <p:stCondLst>
                                            <p:cond delay="0"/>
                                          </p:stCondLst>
                                        </p:cTn>
                                        <p:tgtEl>
                                          <p:spTgt spid="40"/>
                                        </p:tgtEl>
                                        <p:attrNameLst>
                                          <p:attrName>style.visibility</p:attrName>
                                        </p:attrNameLst>
                                      </p:cBhvr>
                                      <p:to>
                                        <p:strVal val="visible"/>
                                      </p:to>
                                    </p:set>
                                    <p:animEffect filter="barn(inVertical)" transition="in">
                                      <p:cBhvr>
                                        <p:cTn dur="500" id="30"/>
                                        <p:tgtEl>
                                          <p:spTgt spid="40"/>
                                        </p:tgtEl>
                                      </p:cBhvr>
                                    </p:animEffect>
                                  </p:childTnLst>
                                </p:cTn>
                              </p:par>
                            </p:childTnLst>
                          </p:cTn>
                        </p:par>
                        <p:par>
                          <p:cTn fill="hold" id="31" nodeType="afterGroup">
                            <p:stCondLst>
                              <p:cond delay="2600"/>
                            </p:stCondLst>
                            <p:childTnLst>
                              <p:par>
                                <p:cTn accel="52000" fill="hold" id="32" nodeType="afterEffect" presetClass="entr" presetID="2" presetSubtype="12">
                                  <p:stCondLst>
                                    <p:cond delay="0"/>
                                  </p:stCondLst>
                                  <p:childTnLst>
                                    <p:set>
                                      <p:cBhvr>
                                        <p:cTn dur="1" fill="hold" id="33">
                                          <p:stCondLst>
                                            <p:cond delay="0"/>
                                          </p:stCondLst>
                                        </p:cTn>
                                        <p:tgtEl>
                                          <p:spTgt spid="44"/>
                                        </p:tgtEl>
                                        <p:attrNameLst>
                                          <p:attrName>style.visibility</p:attrName>
                                        </p:attrNameLst>
                                      </p:cBhvr>
                                      <p:to>
                                        <p:strVal val="visible"/>
                                      </p:to>
                                    </p:set>
                                    <p:anim calcmode="lin" valueType="num">
                                      <p:cBhvr additive="base">
                                        <p:cTn dur="1200" fill="hold" id="34"/>
                                        <p:tgtEl>
                                          <p:spTgt spid="44"/>
                                        </p:tgtEl>
                                        <p:attrNameLst>
                                          <p:attrName>ppt_x</p:attrName>
                                        </p:attrNameLst>
                                      </p:cBhvr>
                                      <p:tavLst>
                                        <p:tav tm="0">
                                          <p:val>
                                            <p:strVal val="0-#ppt_w/2"/>
                                          </p:val>
                                        </p:tav>
                                        <p:tav tm="100000">
                                          <p:val>
                                            <p:strVal val="#ppt_x"/>
                                          </p:val>
                                        </p:tav>
                                      </p:tavLst>
                                    </p:anim>
                                    <p:anim calcmode="lin" valueType="num">
                                      <p:cBhvr additive="base">
                                        <p:cTn dur="1200" fill="hold" id="35"/>
                                        <p:tgtEl>
                                          <p:spTgt spid="44"/>
                                        </p:tgtEl>
                                        <p:attrNameLst>
                                          <p:attrName>ppt_y</p:attrName>
                                        </p:attrNameLst>
                                      </p:cBhvr>
                                      <p:tavLst>
                                        <p:tav tm="0">
                                          <p:val>
                                            <p:strVal val="1+#ppt_h/2"/>
                                          </p:val>
                                        </p:tav>
                                        <p:tav tm="100000">
                                          <p:val>
                                            <p:strVal val="#ppt_y"/>
                                          </p:val>
                                        </p:tav>
                                      </p:tavLst>
                                    </p:anim>
                                  </p:childTnLst>
                                </p:cTn>
                              </p:par>
                              <p:par>
                                <p:cTn accel="52000" fill="hold" id="36" nodeType="withEffect" presetClass="entr" presetID="2" presetSubtype="3">
                                  <p:stCondLst>
                                    <p:cond delay="500"/>
                                  </p:stCondLst>
                                  <p:childTnLst>
                                    <p:set>
                                      <p:cBhvr>
                                        <p:cTn dur="1" fill="hold" id="37">
                                          <p:stCondLst>
                                            <p:cond delay="0"/>
                                          </p:stCondLst>
                                        </p:cTn>
                                        <p:tgtEl>
                                          <p:spTgt spid="48"/>
                                        </p:tgtEl>
                                        <p:attrNameLst>
                                          <p:attrName>style.visibility</p:attrName>
                                        </p:attrNameLst>
                                      </p:cBhvr>
                                      <p:to>
                                        <p:strVal val="visible"/>
                                      </p:to>
                                    </p:set>
                                    <p:anim calcmode="lin" valueType="num">
                                      <p:cBhvr additive="base">
                                        <p:cTn dur="1200" fill="hold" id="38"/>
                                        <p:tgtEl>
                                          <p:spTgt spid="48"/>
                                        </p:tgtEl>
                                        <p:attrNameLst>
                                          <p:attrName>ppt_x</p:attrName>
                                        </p:attrNameLst>
                                      </p:cBhvr>
                                      <p:tavLst>
                                        <p:tav tm="0">
                                          <p:val>
                                            <p:strVal val="1+#ppt_w/2"/>
                                          </p:val>
                                        </p:tav>
                                        <p:tav tm="100000">
                                          <p:val>
                                            <p:strVal val="#ppt_x"/>
                                          </p:val>
                                        </p:tav>
                                      </p:tavLst>
                                    </p:anim>
                                    <p:anim calcmode="lin" valueType="num">
                                      <p:cBhvr additive="base">
                                        <p:cTn dur="1200" fill="hold" id="39"/>
                                        <p:tgtEl>
                                          <p:spTgt spid="48"/>
                                        </p:tgtEl>
                                        <p:attrNameLst>
                                          <p:attrName>ppt_y</p:attrName>
                                        </p:attrNameLst>
                                      </p:cBhvr>
                                      <p:tavLst>
                                        <p:tav tm="0">
                                          <p:val>
                                            <p:strVal val="0-#ppt_h/2"/>
                                          </p:val>
                                        </p:tav>
                                        <p:tav tm="100000">
                                          <p:val>
                                            <p:strVal val="#ppt_y"/>
                                          </p:val>
                                        </p:tav>
                                      </p:tavLst>
                                    </p:anim>
                                  </p:childTnLst>
                                </p:cTn>
                              </p:par>
                              <p:par>
                                <p:cTn accel="52000" fill="hold" id="40" nodeType="withEffect" presetClass="entr" presetID="2" presetSubtype="6">
                                  <p:stCondLst>
                                    <p:cond delay="900"/>
                                  </p:stCondLst>
                                  <p:childTnLst>
                                    <p:set>
                                      <p:cBhvr>
                                        <p:cTn dur="1" fill="hold" id="41">
                                          <p:stCondLst>
                                            <p:cond delay="0"/>
                                          </p:stCondLst>
                                        </p:cTn>
                                        <p:tgtEl>
                                          <p:spTgt spid="41"/>
                                        </p:tgtEl>
                                        <p:attrNameLst>
                                          <p:attrName>style.visibility</p:attrName>
                                        </p:attrNameLst>
                                      </p:cBhvr>
                                      <p:to>
                                        <p:strVal val="visible"/>
                                      </p:to>
                                    </p:set>
                                    <p:anim calcmode="lin" valueType="num">
                                      <p:cBhvr additive="base">
                                        <p:cTn dur="1200" fill="hold" id="42"/>
                                        <p:tgtEl>
                                          <p:spTgt spid="41"/>
                                        </p:tgtEl>
                                        <p:attrNameLst>
                                          <p:attrName>ppt_x</p:attrName>
                                        </p:attrNameLst>
                                      </p:cBhvr>
                                      <p:tavLst>
                                        <p:tav tm="0">
                                          <p:val>
                                            <p:strVal val="1+#ppt_w/2"/>
                                          </p:val>
                                        </p:tav>
                                        <p:tav tm="100000">
                                          <p:val>
                                            <p:strVal val="#ppt_x"/>
                                          </p:val>
                                        </p:tav>
                                      </p:tavLst>
                                    </p:anim>
                                    <p:anim calcmode="lin" valueType="num">
                                      <p:cBhvr additive="base">
                                        <p:cTn dur="1200" fill="hold" id="43"/>
                                        <p:tgtEl>
                                          <p:spTgt spid="41"/>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700"/>
                            </p:stCondLst>
                            <p:childTnLst>
                              <p:par>
                                <p:cTn fill="hold" grpId="0" id="45" nodeType="afterEffect" presetClass="entr" presetID="42" presetSubtype="0">
                                  <p:stCondLst>
                                    <p:cond delay="0"/>
                                  </p:stCondLst>
                                  <p:childTnLst>
                                    <p:set>
                                      <p:cBhvr>
                                        <p:cTn dur="1" fill="hold" id="46">
                                          <p:stCondLst>
                                            <p:cond delay="0"/>
                                          </p:stCondLst>
                                        </p:cTn>
                                        <p:tgtEl>
                                          <p:spTgt spid="22"/>
                                        </p:tgtEl>
                                        <p:attrNameLst>
                                          <p:attrName>style.visibility</p:attrName>
                                        </p:attrNameLst>
                                      </p:cBhvr>
                                      <p:to>
                                        <p:strVal val="visible"/>
                                      </p:to>
                                    </p:set>
                                    <p:animEffect filter="fade" transition="in">
                                      <p:cBhvr>
                                        <p:cTn dur="500" id="47"/>
                                        <p:tgtEl>
                                          <p:spTgt spid="22"/>
                                        </p:tgtEl>
                                      </p:cBhvr>
                                    </p:animEffect>
                                    <p:anim calcmode="lin" valueType="num">
                                      <p:cBhvr>
                                        <p:cTn dur="500" fill="hold" id="48"/>
                                        <p:tgtEl>
                                          <p:spTgt spid="22"/>
                                        </p:tgtEl>
                                        <p:attrNameLst>
                                          <p:attrName>ppt_x</p:attrName>
                                        </p:attrNameLst>
                                      </p:cBhvr>
                                      <p:tavLst>
                                        <p:tav tm="0">
                                          <p:val>
                                            <p:strVal val="#ppt_x"/>
                                          </p:val>
                                        </p:tav>
                                        <p:tav tm="100000">
                                          <p:val>
                                            <p:strVal val="#ppt_x"/>
                                          </p:val>
                                        </p:tav>
                                      </p:tavLst>
                                    </p:anim>
                                    <p:anim calcmode="lin" valueType="num">
                                      <p:cBhvr>
                                        <p:cTn dur="500" fill="hold" id="49"/>
                                        <p:tgtEl>
                                          <p:spTgt spid="22"/>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250"/>
                                  </p:stCondLst>
                                  <p:childTnLst>
                                    <p:set>
                                      <p:cBhvr>
                                        <p:cTn dur="1" fill="hold" id="51">
                                          <p:stCondLst>
                                            <p:cond delay="0"/>
                                          </p:stCondLst>
                                        </p:cTn>
                                        <p:tgtEl>
                                          <p:spTgt spid="28"/>
                                        </p:tgtEl>
                                        <p:attrNameLst>
                                          <p:attrName>style.visibility</p:attrName>
                                        </p:attrNameLst>
                                      </p:cBhvr>
                                      <p:to>
                                        <p:strVal val="visible"/>
                                      </p:to>
                                    </p:set>
                                    <p:animEffect filter="fade" transition="in">
                                      <p:cBhvr>
                                        <p:cTn dur="250" id="52"/>
                                        <p:tgtEl>
                                          <p:spTgt spid="28"/>
                                        </p:tgtEl>
                                      </p:cBhvr>
                                    </p:animEffect>
                                    <p:anim calcmode="lin" valueType="num">
                                      <p:cBhvr>
                                        <p:cTn dur="250" fill="hold" id="53"/>
                                        <p:tgtEl>
                                          <p:spTgt spid="28"/>
                                        </p:tgtEl>
                                        <p:attrNameLst>
                                          <p:attrName>ppt_x</p:attrName>
                                        </p:attrNameLst>
                                      </p:cBhvr>
                                      <p:tavLst>
                                        <p:tav tm="0">
                                          <p:val>
                                            <p:strVal val="#ppt_x"/>
                                          </p:val>
                                        </p:tav>
                                        <p:tav tm="100000">
                                          <p:val>
                                            <p:strVal val="#ppt_x"/>
                                          </p:val>
                                        </p:tav>
                                      </p:tavLst>
                                    </p:anim>
                                    <p:anim calcmode="lin" valueType="num">
                                      <p:cBhvr>
                                        <p:cTn dur="250" fill="hold" id="54"/>
                                        <p:tgtEl>
                                          <p:spTgt spid="28"/>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5200"/>
                            </p:stCondLst>
                            <p:childTnLst>
                              <p:par>
                                <p:cTn fill="hold" grpId="0" id="56" nodeType="afterEffect" presetClass="entr" presetID="42" presetSubtype="0">
                                  <p:stCondLst>
                                    <p:cond delay="0"/>
                                  </p:stCondLst>
                                  <p:childTnLst>
                                    <p:set>
                                      <p:cBhvr>
                                        <p:cTn dur="1" fill="hold" id="57">
                                          <p:stCondLst>
                                            <p:cond delay="0"/>
                                          </p:stCondLst>
                                        </p:cTn>
                                        <p:tgtEl>
                                          <p:spTgt spid="23"/>
                                        </p:tgtEl>
                                        <p:attrNameLst>
                                          <p:attrName>style.visibility</p:attrName>
                                        </p:attrNameLst>
                                      </p:cBhvr>
                                      <p:to>
                                        <p:strVal val="visible"/>
                                      </p:to>
                                    </p:set>
                                    <p:animEffect filter="fade" transition="in">
                                      <p:cBhvr>
                                        <p:cTn dur="500" id="58"/>
                                        <p:tgtEl>
                                          <p:spTgt spid="23"/>
                                        </p:tgtEl>
                                      </p:cBhvr>
                                    </p:animEffect>
                                    <p:anim calcmode="lin" valueType="num">
                                      <p:cBhvr>
                                        <p:cTn dur="500" fill="hold" id="59"/>
                                        <p:tgtEl>
                                          <p:spTgt spid="23"/>
                                        </p:tgtEl>
                                        <p:attrNameLst>
                                          <p:attrName>ppt_x</p:attrName>
                                        </p:attrNameLst>
                                      </p:cBhvr>
                                      <p:tavLst>
                                        <p:tav tm="0">
                                          <p:val>
                                            <p:strVal val="#ppt_x"/>
                                          </p:val>
                                        </p:tav>
                                        <p:tav tm="100000">
                                          <p:val>
                                            <p:strVal val="#ppt_x"/>
                                          </p:val>
                                        </p:tav>
                                      </p:tavLst>
                                    </p:anim>
                                    <p:anim calcmode="lin" valueType="num">
                                      <p:cBhvr>
                                        <p:cTn dur="500" fill="hold" id="60"/>
                                        <p:tgtEl>
                                          <p:spTgt spid="23"/>
                                        </p:tgtEl>
                                        <p:attrNameLst>
                                          <p:attrName>ppt_y</p:attrName>
                                        </p:attrNameLst>
                                      </p:cBhvr>
                                      <p:tavLst>
                                        <p:tav tm="0">
                                          <p:val>
                                            <p:strVal val="#ppt_y+.1"/>
                                          </p:val>
                                        </p:tav>
                                        <p:tav tm="100000">
                                          <p:val>
                                            <p:strVal val="#ppt_y"/>
                                          </p:val>
                                        </p:tav>
                                      </p:tavLst>
                                    </p:anim>
                                  </p:childTnLst>
                                </p:cTn>
                              </p:par>
                              <p:par>
                                <p:cTn fill="hold" grpId="0" id="61" nodeType="withEffect" presetClass="entr" presetID="47" presetSubtype="0">
                                  <p:stCondLst>
                                    <p:cond delay="250"/>
                                  </p:stCondLst>
                                  <p:childTnLst>
                                    <p:set>
                                      <p:cBhvr>
                                        <p:cTn dur="1" fill="hold" id="62">
                                          <p:stCondLst>
                                            <p:cond delay="0"/>
                                          </p:stCondLst>
                                        </p:cTn>
                                        <p:tgtEl>
                                          <p:spTgt spid="29"/>
                                        </p:tgtEl>
                                        <p:attrNameLst>
                                          <p:attrName>style.visibility</p:attrName>
                                        </p:attrNameLst>
                                      </p:cBhvr>
                                      <p:to>
                                        <p:strVal val="visible"/>
                                      </p:to>
                                    </p:set>
                                    <p:animEffect filter="fade" transition="in">
                                      <p:cBhvr>
                                        <p:cTn dur="250" id="63"/>
                                        <p:tgtEl>
                                          <p:spTgt spid="29"/>
                                        </p:tgtEl>
                                      </p:cBhvr>
                                    </p:animEffect>
                                    <p:anim calcmode="lin" valueType="num">
                                      <p:cBhvr>
                                        <p:cTn dur="250" fill="hold" id="64"/>
                                        <p:tgtEl>
                                          <p:spTgt spid="29"/>
                                        </p:tgtEl>
                                        <p:attrNameLst>
                                          <p:attrName>ppt_x</p:attrName>
                                        </p:attrNameLst>
                                      </p:cBhvr>
                                      <p:tavLst>
                                        <p:tav tm="0">
                                          <p:val>
                                            <p:strVal val="#ppt_x"/>
                                          </p:val>
                                        </p:tav>
                                        <p:tav tm="100000">
                                          <p:val>
                                            <p:strVal val="#ppt_x"/>
                                          </p:val>
                                        </p:tav>
                                      </p:tavLst>
                                    </p:anim>
                                    <p:anim calcmode="lin" valueType="num">
                                      <p:cBhvr>
                                        <p:cTn dur="250" fill="hold" id="65"/>
                                        <p:tgtEl>
                                          <p:spTgt spid="29"/>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5700"/>
                            </p:stCondLst>
                            <p:childTnLst>
                              <p:par>
                                <p:cTn fill="hold" id="67" nodeType="afterEffect" presetClass="entr" presetID="42" presetSubtype="0">
                                  <p:stCondLst>
                                    <p:cond delay="0"/>
                                  </p:stCondLst>
                                  <p:childTnLst>
                                    <p:set>
                                      <p:cBhvr>
                                        <p:cTn dur="1" fill="hold" id="68">
                                          <p:stCondLst>
                                            <p:cond delay="0"/>
                                          </p:stCondLst>
                                        </p:cTn>
                                        <p:tgtEl>
                                          <p:spTgt spid="19"/>
                                        </p:tgtEl>
                                        <p:attrNameLst>
                                          <p:attrName>style.visibility</p:attrName>
                                        </p:attrNameLst>
                                      </p:cBhvr>
                                      <p:to>
                                        <p:strVal val="visible"/>
                                      </p:to>
                                    </p:set>
                                    <p:animEffect filter="fade" transition="in">
                                      <p:cBhvr>
                                        <p:cTn dur="500" id="69"/>
                                        <p:tgtEl>
                                          <p:spTgt spid="19"/>
                                        </p:tgtEl>
                                      </p:cBhvr>
                                    </p:animEffect>
                                    <p:anim calcmode="lin" valueType="num">
                                      <p:cBhvr>
                                        <p:cTn dur="500" fill="hold" id="70"/>
                                        <p:tgtEl>
                                          <p:spTgt spid="19"/>
                                        </p:tgtEl>
                                        <p:attrNameLst>
                                          <p:attrName>ppt_x</p:attrName>
                                        </p:attrNameLst>
                                      </p:cBhvr>
                                      <p:tavLst>
                                        <p:tav tm="0">
                                          <p:val>
                                            <p:strVal val="#ppt_x"/>
                                          </p:val>
                                        </p:tav>
                                        <p:tav tm="100000">
                                          <p:val>
                                            <p:strVal val="#ppt_x"/>
                                          </p:val>
                                        </p:tav>
                                      </p:tavLst>
                                    </p:anim>
                                    <p:anim calcmode="lin" valueType="num">
                                      <p:cBhvr>
                                        <p:cTn dur="500" fill="hold" id="71"/>
                                        <p:tgtEl>
                                          <p:spTgt spid="19"/>
                                        </p:tgtEl>
                                        <p:attrNameLst>
                                          <p:attrName>ppt_y</p:attrName>
                                        </p:attrNameLst>
                                      </p:cBhvr>
                                      <p:tavLst>
                                        <p:tav tm="0">
                                          <p:val>
                                            <p:strVal val="#ppt_y+.1"/>
                                          </p:val>
                                        </p:tav>
                                        <p:tav tm="100000">
                                          <p:val>
                                            <p:strVal val="#ppt_y"/>
                                          </p:val>
                                        </p:tav>
                                      </p:tavLst>
                                    </p:anim>
                                  </p:childTnLst>
                                </p:cTn>
                              </p:par>
                              <p:par>
                                <p:cTn fill="hold" grpId="0" id="72" nodeType="withEffect" presetClass="entr" presetID="47" presetSubtype="0">
                                  <p:stCondLst>
                                    <p:cond delay="250"/>
                                  </p:stCondLst>
                                  <p:childTnLst>
                                    <p:set>
                                      <p:cBhvr>
                                        <p:cTn dur="1" fill="hold" id="73">
                                          <p:stCondLst>
                                            <p:cond delay="0"/>
                                          </p:stCondLst>
                                        </p:cTn>
                                        <p:tgtEl>
                                          <p:spTgt spid="30"/>
                                        </p:tgtEl>
                                        <p:attrNameLst>
                                          <p:attrName>style.visibility</p:attrName>
                                        </p:attrNameLst>
                                      </p:cBhvr>
                                      <p:to>
                                        <p:strVal val="visible"/>
                                      </p:to>
                                    </p:set>
                                    <p:animEffect filter="fade" transition="in">
                                      <p:cBhvr>
                                        <p:cTn dur="250" id="74"/>
                                        <p:tgtEl>
                                          <p:spTgt spid="30"/>
                                        </p:tgtEl>
                                      </p:cBhvr>
                                    </p:animEffect>
                                    <p:anim calcmode="lin" valueType="num">
                                      <p:cBhvr>
                                        <p:cTn dur="250" fill="hold" id="75"/>
                                        <p:tgtEl>
                                          <p:spTgt spid="30"/>
                                        </p:tgtEl>
                                        <p:attrNameLst>
                                          <p:attrName>ppt_x</p:attrName>
                                        </p:attrNameLst>
                                      </p:cBhvr>
                                      <p:tavLst>
                                        <p:tav tm="0">
                                          <p:val>
                                            <p:strVal val="#ppt_x"/>
                                          </p:val>
                                        </p:tav>
                                        <p:tav tm="100000">
                                          <p:val>
                                            <p:strVal val="#ppt_x"/>
                                          </p:val>
                                        </p:tav>
                                      </p:tavLst>
                                    </p:anim>
                                    <p:anim calcmode="lin" valueType="num">
                                      <p:cBhvr>
                                        <p:cTn dur="250" fill="hold" id="76"/>
                                        <p:tgtEl>
                                          <p:spTgt spid="30"/>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6200"/>
                            </p:stCondLst>
                            <p:childTnLst>
                              <p:par>
                                <p:cTn fill="hold" id="78" nodeType="afterEffect" presetClass="entr" presetID="42" presetSubtype="0">
                                  <p:stCondLst>
                                    <p:cond delay="0"/>
                                  </p:stCondLst>
                                  <p:childTnLst>
                                    <p:set>
                                      <p:cBhvr>
                                        <p:cTn dur="1" fill="hold" id="79">
                                          <p:stCondLst>
                                            <p:cond delay="0"/>
                                          </p:stCondLst>
                                        </p:cTn>
                                        <p:tgtEl>
                                          <p:spTgt spid="24"/>
                                        </p:tgtEl>
                                        <p:attrNameLst>
                                          <p:attrName>style.visibility</p:attrName>
                                        </p:attrNameLst>
                                      </p:cBhvr>
                                      <p:to>
                                        <p:strVal val="visible"/>
                                      </p:to>
                                    </p:set>
                                    <p:animEffect filter="fade" transition="in">
                                      <p:cBhvr>
                                        <p:cTn dur="500" id="80"/>
                                        <p:tgtEl>
                                          <p:spTgt spid="24"/>
                                        </p:tgtEl>
                                      </p:cBhvr>
                                    </p:animEffect>
                                    <p:anim calcmode="lin" valueType="num">
                                      <p:cBhvr>
                                        <p:cTn dur="500" fill="hold" id="81"/>
                                        <p:tgtEl>
                                          <p:spTgt spid="24"/>
                                        </p:tgtEl>
                                        <p:attrNameLst>
                                          <p:attrName>ppt_x</p:attrName>
                                        </p:attrNameLst>
                                      </p:cBhvr>
                                      <p:tavLst>
                                        <p:tav tm="0">
                                          <p:val>
                                            <p:strVal val="#ppt_x"/>
                                          </p:val>
                                        </p:tav>
                                        <p:tav tm="100000">
                                          <p:val>
                                            <p:strVal val="#ppt_x"/>
                                          </p:val>
                                        </p:tav>
                                      </p:tavLst>
                                    </p:anim>
                                    <p:anim calcmode="lin" valueType="num">
                                      <p:cBhvr>
                                        <p:cTn dur="500" fill="hold" id="82"/>
                                        <p:tgtEl>
                                          <p:spTgt spid="24"/>
                                        </p:tgtEl>
                                        <p:attrNameLst>
                                          <p:attrName>ppt_y</p:attrName>
                                        </p:attrNameLst>
                                      </p:cBhvr>
                                      <p:tavLst>
                                        <p:tav tm="0">
                                          <p:val>
                                            <p:strVal val="#ppt_y+.1"/>
                                          </p:val>
                                        </p:tav>
                                        <p:tav tm="100000">
                                          <p:val>
                                            <p:strVal val="#ppt_y"/>
                                          </p:val>
                                        </p:tav>
                                      </p:tavLst>
                                    </p:anim>
                                  </p:childTnLst>
                                </p:cTn>
                              </p:par>
                              <p:par>
                                <p:cTn fill="hold" grpId="0" id="83" nodeType="withEffect" presetClass="entr" presetID="47" presetSubtype="0">
                                  <p:stCondLst>
                                    <p:cond delay="250"/>
                                  </p:stCondLst>
                                  <p:childTnLst>
                                    <p:set>
                                      <p:cBhvr>
                                        <p:cTn dur="1" fill="hold" id="84">
                                          <p:stCondLst>
                                            <p:cond delay="0"/>
                                          </p:stCondLst>
                                        </p:cTn>
                                        <p:tgtEl>
                                          <p:spTgt spid="31"/>
                                        </p:tgtEl>
                                        <p:attrNameLst>
                                          <p:attrName>style.visibility</p:attrName>
                                        </p:attrNameLst>
                                      </p:cBhvr>
                                      <p:to>
                                        <p:strVal val="visible"/>
                                      </p:to>
                                    </p:set>
                                    <p:animEffect filter="fade" transition="in">
                                      <p:cBhvr>
                                        <p:cTn dur="250" id="85"/>
                                        <p:tgtEl>
                                          <p:spTgt spid="31"/>
                                        </p:tgtEl>
                                      </p:cBhvr>
                                    </p:animEffect>
                                    <p:anim calcmode="lin" valueType="num">
                                      <p:cBhvr>
                                        <p:cTn dur="250" fill="hold" id="86"/>
                                        <p:tgtEl>
                                          <p:spTgt spid="31"/>
                                        </p:tgtEl>
                                        <p:attrNameLst>
                                          <p:attrName>ppt_x</p:attrName>
                                        </p:attrNameLst>
                                      </p:cBhvr>
                                      <p:tavLst>
                                        <p:tav tm="0">
                                          <p:val>
                                            <p:strVal val="#ppt_x"/>
                                          </p:val>
                                        </p:tav>
                                        <p:tav tm="100000">
                                          <p:val>
                                            <p:strVal val="#ppt_x"/>
                                          </p:val>
                                        </p:tav>
                                      </p:tavLst>
                                    </p:anim>
                                    <p:anim calcmode="lin" valueType="num">
                                      <p:cBhvr>
                                        <p:cTn dur="250" fill="hold" id="87"/>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2"/>
      <p:bldP grpId="0" spid="23"/>
      <p:bldP grpId="0" spid="28"/>
      <p:bldP grpId="0" spid="29"/>
      <p:bldP grpId="0" spid="30"/>
      <p:bldP grpId="0" spid="31"/>
      <p:bldP grpId="0" spid="4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8" name="组合 57"/>
          <p:cNvGrpSpPr/>
          <p:nvPr/>
        </p:nvGrpSpPr>
        <p:grpSpPr>
          <a:xfrm>
            <a:off x="694696" y="1629276"/>
            <a:ext cx="2044088" cy="2044089"/>
            <a:chOff x="539552" y="1275606"/>
            <a:chExt cx="1533066" cy="1533067"/>
          </a:xfrm>
        </p:grpSpPr>
        <p:sp>
          <p:nvSpPr>
            <p:cNvPr id="6" name="椭圆 5"/>
            <p:cNvSpPr/>
            <p:nvPr/>
          </p:nvSpPr>
          <p:spPr>
            <a:xfrm>
              <a:off x="599841"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 name="空心弧 6"/>
            <p:cNvSpPr/>
            <p:nvPr/>
          </p:nvSpPr>
          <p:spPr>
            <a:xfrm>
              <a:off x="539552" y="1275606"/>
              <a:ext cx="1533066" cy="1533067"/>
            </a:xfrm>
            <a:prstGeom prst="blockArc">
              <a:avLst>
                <a:gd fmla="val 16159021" name="adj1"/>
                <a:gd fmla="val 8346940" name="adj2"/>
                <a:gd fmla="val 6804"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grpSp>
        <p:nvGrpSpPr>
          <p:cNvPr id="63" name="组合 62"/>
          <p:cNvGrpSpPr/>
          <p:nvPr/>
        </p:nvGrpSpPr>
        <p:grpSpPr>
          <a:xfrm>
            <a:off x="3594811" y="1629276"/>
            <a:ext cx="2044088" cy="2044089"/>
            <a:chOff x="2714638" y="1275606"/>
            <a:chExt cx="1533066" cy="1533067"/>
          </a:xfrm>
        </p:grpSpPr>
        <p:sp>
          <p:nvSpPr>
            <p:cNvPr id="11" name="椭圆 10"/>
            <p:cNvSpPr/>
            <p:nvPr/>
          </p:nvSpPr>
          <p:spPr>
            <a:xfrm>
              <a:off x="2774927"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 name="空心弧 11"/>
            <p:cNvSpPr/>
            <p:nvPr/>
          </p:nvSpPr>
          <p:spPr>
            <a:xfrm>
              <a:off x="2714638" y="1275606"/>
              <a:ext cx="1533066" cy="1533067"/>
            </a:xfrm>
            <a:prstGeom prst="blockArc">
              <a:avLst>
                <a:gd fmla="val 16159021" name="adj1"/>
                <a:gd fmla="val 3379142" name="adj2"/>
                <a:gd fmla="val 6572"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grpSp>
        <p:nvGrpSpPr>
          <p:cNvPr id="64" name="组合 63"/>
          <p:cNvGrpSpPr/>
          <p:nvPr/>
        </p:nvGrpSpPr>
        <p:grpSpPr>
          <a:xfrm>
            <a:off x="6494925" y="1629276"/>
            <a:ext cx="2044088" cy="2044089"/>
            <a:chOff x="4889724" y="1275606"/>
            <a:chExt cx="1533066" cy="1533067"/>
          </a:xfrm>
        </p:grpSpPr>
        <p:sp>
          <p:nvSpPr>
            <p:cNvPr id="16" name="椭圆 15"/>
            <p:cNvSpPr/>
            <p:nvPr/>
          </p:nvSpPr>
          <p:spPr>
            <a:xfrm>
              <a:off x="4950013"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7" name="空心弧 16"/>
            <p:cNvSpPr/>
            <p:nvPr/>
          </p:nvSpPr>
          <p:spPr>
            <a:xfrm>
              <a:off x="4889724" y="1275606"/>
              <a:ext cx="1533066" cy="1533067"/>
            </a:xfrm>
            <a:prstGeom prst="blockArc">
              <a:avLst>
                <a:gd fmla="val 16159021" name="adj1"/>
                <a:gd fmla="val 13327729" name="adj2"/>
                <a:gd fmla="val 6723" name="adj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grpSp>
        <p:nvGrpSpPr>
          <p:cNvPr id="65" name="组合 64"/>
          <p:cNvGrpSpPr/>
          <p:nvPr/>
        </p:nvGrpSpPr>
        <p:grpSpPr>
          <a:xfrm>
            <a:off x="9395040" y="1629276"/>
            <a:ext cx="2044088" cy="2044089"/>
            <a:chOff x="7064810" y="1275606"/>
            <a:chExt cx="1533066" cy="1533067"/>
          </a:xfrm>
        </p:grpSpPr>
        <p:sp>
          <p:nvSpPr>
            <p:cNvPr id="21" name="椭圆 20"/>
            <p:cNvSpPr/>
            <p:nvPr/>
          </p:nvSpPr>
          <p:spPr>
            <a:xfrm>
              <a:off x="7125099"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2" name="空心弧 21"/>
            <p:cNvSpPr/>
            <p:nvPr/>
          </p:nvSpPr>
          <p:spPr>
            <a:xfrm>
              <a:off x="7064810" y="1275606"/>
              <a:ext cx="1533066" cy="1533067"/>
            </a:xfrm>
            <a:prstGeom prst="blockArc">
              <a:avLst>
                <a:gd fmla="val 16159021" name="adj1"/>
                <a:gd fmla="val 911348" name="adj2"/>
                <a:gd fmla="val 6416"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sp>
        <p:nvSpPr>
          <p:cNvPr id="27" name="Freeform 106"/>
          <p:cNvSpPr>
            <a:spLocks noEditPoints="1"/>
          </p:cNvSpPr>
          <p:nvPr/>
        </p:nvSpPr>
        <p:spPr bwMode="auto">
          <a:xfrm>
            <a:off x="10199752" y="3996164"/>
            <a:ext cx="515357" cy="515357"/>
          </a:xfrm>
          <a:custGeom>
            <a:gdLst>
              <a:gd fmla="*/ 43 w 104" name="T0"/>
              <a:gd fmla="*/ 27 h 104" name="T1"/>
              <a:gd fmla="*/ 63 w 104" name="T2"/>
              <a:gd fmla="*/ 56 h 104" name="T3"/>
              <a:gd fmla="*/ 43 w 104" name="T4"/>
              <a:gd fmla="*/ 56 h 104" name="T5"/>
              <a:gd fmla="*/ 52 w 104" name="T6"/>
              <a:gd fmla="*/ 0 h 104" name="T7"/>
              <a:gd fmla="*/ 0 w 104" name="T8"/>
              <a:gd fmla="*/ 52 h 104" name="T9"/>
              <a:gd fmla="*/ 52 w 104" name="T10"/>
              <a:gd fmla="*/ 104 h 104" name="T11"/>
              <a:gd fmla="*/ 104 w 104" name="T12"/>
              <a:gd fmla="*/ 52 h 104" name="T13"/>
              <a:gd fmla="*/ 52 w 104" name="T14"/>
              <a:gd fmla="*/ 0 h 104" name="T15"/>
              <a:gd fmla="*/ 52 w 104" name="T16"/>
              <a:gd fmla="*/ 9 h 104" name="T17"/>
              <a:gd fmla="*/ 9 w 104" name="T18"/>
              <a:gd fmla="*/ 52 h 104" name="T19"/>
              <a:gd fmla="*/ 52 w 104" name="T20"/>
              <a:gd fmla="*/ 95 h 104" name="T21"/>
              <a:gd fmla="*/ 95 w 104" name="T22"/>
              <a:gd fmla="*/ 52 h 104" name="T23"/>
              <a:gd fmla="*/ 24 w 104" name="T24"/>
              <a:gd fmla="*/ 64 h 104" name="T25"/>
              <a:gd fmla="*/ 28 w 104" name="T26"/>
              <a:gd fmla="*/ 55 h 104" name="T27"/>
              <a:gd fmla="*/ 22 w 104" name="T28"/>
              <a:gd fmla="*/ 49 h 104" name="T29"/>
              <a:gd fmla="*/ 28 w 104" name="T30"/>
              <a:gd fmla="*/ 43 h 104" name="T31"/>
              <a:gd fmla="*/ 27 w 104" name="T32"/>
              <a:gd fmla="*/ 34 h 104" name="T33"/>
              <a:gd fmla="*/ 33 w 104" name="T34"/>
              <a:gd fmla="*/ 28 h 104" name="T35"/>
              <a:gd fmla="*/ 41 w 104" name="T36"/>
              <a:gd fmla="*/ 29 h 104" name="T37"/>
              <a:gd fmla="*/ 47 w 104" name="T38"/>
              <a:gd fmla="*/ 22 h 104" name="T39"/>
              <a:gd fmla="*/ 54 w 104" name="T40"/>
              <a:gd fmla="*/ 26 h 104" name="T41"/>
              <a:gd fmla="*/ 62 w 104" name="T42"/>
              <a:gd fmla="*/ 23 h 104" name="T43"/>
              <a:gd fmla="*/ 66 w 104" name="T44"/>
              <a:gd fmla="*/ 30 h 104" name="T45"/>
              <a:gd fmla="*/ 74 w 104" name="T46"/>
              <a:gd fmla="*/ 30 h 104" name="T47"/>
              <a:gd fmla="*/ 70 w 104" name="T48"/>
              <a:gd fmla="*/ 34 h 104" name="T49"/>
              <a:gd fmla="*/ 79 w 104" name="T50"/>
              <a:gd fmla="*/ 37 h 104" name="T51"/>
              <a:gd fmla="*/ 76 w 104" name="T52"/>
              <a:gd fmla="*/ 46 h 104" name="T53"/>
              <a:gd fmla="*/ 83 w 104" name="T54"/>
              <a:gd fmla="*/ 52 h 104" name="T55"/>
              <a:gd fmla="*/ 75 w 104" name="T56"/>
              <a:gd fmla="*/ 58 h 104" name="T57"/>
              <a:gd fmla="*/ 78 w 104" name="T58"/>
              <a:gd fmla="*/ 68 h 104" name="T59"/>
              <a:gd fmla="*/ 90 w 104" name="T60"/>
              <a:gd fmla="*/ 52 h 104" name="T61"/>
              <a:gd fmla="*/ 52 w 104" name="T62"/>
              <a:gd fmla="*/ 15 h 104" name="T63"/>
              <a:gd fmla="*/ 15 w 104" name="T64"/>
              <a:gd fmla="*/ 52 h 104" name="T65"/>
              <a:gd fmla="*/ 27 w 104" name="T66"/>
              <a:gd fmla="*/ 70 h 104" name="T67"/>
              <a:gd fmla="*/ 33 w 104" name="T68"/>
              <a:gd fmla="*/ 67 h 104" name="T69"/>
              <a:gd fmla="*/ 24 w 104" name="T70"/>
              <a:gd fmla="*/ 64 h 104" name="T71"/>
              <a:gd fmla="*/ 48 w 104" name="T72"/>
              <a:gd fmla="*/ 56 h 104" name="T73"/>
              <a:gd fmla="*/ 58 w 104" name="T74"/>
              <a:gd fmla="*/ 56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1"/>
          </a:solidFill>
          <a:ln>
            <a:noFill/>
          </a:ln>
          <a:effectLst/>
        </p:spPr>
        <p:txBody>
          <a:bodyPr anchor="t" anchorCtr="0" bIns="60615" compatLnSpc="1" lIns="121241" numCol="1" rIns="121241" tIns="60615" vert="horz" wrap="square"/>
          <a:lstStyle/>
          <a:p>
            <a:endParaRPr altLang="en-US" lang="zh-CN" sz="2400"/>
          </a:p>
        </p:txBody>
      </p:sp>
      <p:sp>
        <p:nvSpPr>
          <p:cNvPr id="28" name="Freeform 110"/>
          <p:cNvSpPr>
            <a:spLocks noEditPoints="1"/>
          </p:cNvSpPr>
          <p:nvPr/>
        </p:nvSpPr>
        <p:spPr bwMode="auto">
          <a:xfrm>
            <a:off x="1462789" y="4058787"/>
            <a:ext cx="464743" cy="455540"/>
          </a:xfrm>
          <a:custGeom>
            <a:gdLst>
              <a:gd fmla="*/ 90 w 94" name="T0"/>
              <a:gd fmla="*/ 55 h 92" name="T1"/>
              <a:gd fmla="*/ 90 w 94" name="T2"/>
              <a:gd fmla="*/ 85 h 92" name="T3"/>
              <a:gd fmla="*/ 53 w 94" name="T4"/>
              <a:gd fmla="*/ 89 h 92" name="T5"/>
              <a:gd fmla="*/ 54 w 94" name="T6"/>
              <a:gd fmla="*/ 59 h 92" name="T7"/>
              <a:gd fmla="*/ 46 w 94" name="T8"/>
              <a:gd fmla="*/ 0 h 92" name="T9"/>
              <a:gd fmla="*/ 0 w 94" name="T10"/>
              <a:gd fmla="*/ 46 h 92" name="T11"/>
              <a:gd fmla="*/ 46 w 94" name="T12"/>
              <a:gd fmla="*/ 92 h 92" name="T13"/>
              <a:gd fmla="*/ 45 w 94" name="T14"/>
              <a:gd fmla="*/ 84 h 92" name="T15"/>
              <a:gd fmla="*/ 20 w 94" name="T16"/>
              <a:gd fmla="*/ 72 h 92" name="T17"/>
              <a:gd fmla="*/ 20 w 94" name="T18"/>
              <a:gd fmla="*/ 20 h 92" name="T19"/>
              <a:gd fmla="*/ 72 w 94" name="T20"/>
              <a:gd fmla="*/ 20 h 92" name="T21"/>
              <a:gd fmla="*/ 83 w 94" name="T22"/>
              <a:gd fmla="*/ 50 h 92" name="T23"/>
              <a:gd fmla="*/ 92 w 94" name="T24"/>
              <a:gd fmla="*/ 50 h 92" name="T25"/>
              <a:gd fmla="*/ 79 w 94" name="T26"/>
              <a:gd fmla="*/ 13 h 92" name="T27"/>
              <a:gd fmla="*/ 47 w 94" name="T28"/>
              <a:gd fmla="*/ 41 h 92" name="T29"/>
              <a:gd fmla="*/ 31 w 94" name="T30"/>
              <a:gd fmla="*/ 19 h 92" name="T31"/>
              <a:gd fmla="*/ 41 w 94" name="T32"/>
              <a:gd fmla="*/ 44 h 92" name="T33"/>
              <a:gd fmla="*/ 47 w 94" name="T34"/>
              <a:gd fmla="*/ 55 h 92" name="T35"/>
              <a:gd fmla="*/ 54 w 94" name="T36"/>
              <a:gd fmla="*/ 47 h 92" name="T37"/>
              <a:gd fmla="*/ 62 w 94" name="T38"/>
              <a:gd fmla="*/ 30 h 92" name="T39"/>
              <a:gd fmla="*/ 47 w 94" name="T40"/>
              <a:gd fmla="*/ 41 h 92" name="T41"/>
              <a:gd fmla="*/ 88 w 94" name="T42"/>
              <a:gd fmla="*/ 75 h 92" name="T43"/>
              <a:gd fmla="*/ 87 w 94" name="T44"/>
              <a:gd fmla="*/ 74 h 92" name="T45"/>
              <a:gd fmla="*/ 86 w 94" name="T46"/>
              <a:gd fmla="*/ 71 h 92" name="T47"/>
              <a:gd fmla="*/ 81 w 94" name="T48"/>
              <a:gd fmla="*/ 83 h 92" name="T49"/>
              <a:gd fmla="*/ 85 w 94" name="T50"/>
              <a:gd fmla="*/ 76 h 92" name="T51"/>
              <a:gd fmla="*/ 86 w 94" name="T52"/>
              <a:gd fmla="*/ 76 h 92" name="T53"/>
              <a:gd fmla="*/ 87 w 94" name="T54"/>
              <a:gd fmla="*/ 83 h 92" name="T55"/>
              <a:gd fmla="*/ 66 w 94" name="T56"/>
              <a:gd fmla="*/ 80 h 92" name="T57"/>
              <a:gd fmla="*/ 67 w 94" name="T58"/>
              <a:gd fmla="*/ 69 h 92" name="T59"/>
              <a:gd fmla="*/ 68 w 94" name="T60"/>
              <a:gd fmla="*/ 61 h 92" name="T61"/>
              <a:gd fmla="*/ 57 w 94" name="T62"/>
              <a:gd fmla="*/ 64 h 92" name="T63"/>
              <a:gd fmla="*/ 61 w 94" name="T64"/>
              <a:gd fmla="*/ 68 h 92" name="T65"/>
              <a:gd fmla="*/ 63 w 94" name="T66"/>
              <a:gd fmla="*/ 63 h 92" name="T67"/>
              <a:gd fmla="*/ 62 w 94" name="T68"/>
              <a:gd fmla="*/ 69 h 92" name="T69"/>
              <a:gd fmla="*/ 54 w 94" name="T70"/>
              <a:gd fmla="*/ 83 h 92" name="T71"/>
              <a:gd fmla="*/ 81 w 94" name="T72"/>
              <a:gd fmla="*/ 80 h 92" name="T73"/>
              <a:gd fmla="*/ 79 w 94" name="T74"/>
              <a:gd fmla="*/ 76 h 92" name="T75"/>
              <a:gd fmla="*/ 75 w 94" name="T76"/>
              <a:gd fmla="*/ 60 h 92" name="T77"/>
              <a:gd fmla="*/ 66 w 94" name="T78"/>
              <a:gd fmla="*/ 80 h 92" name="T79"/>
              <a:gd fmla="*/ 73 w 94" name="T80"/>
              <a:gd fmla="*/ 83 h 92" name="T81"/>
              <a:gd fmla="*/ 78 w 94" name="T82"/>
              <a:gd fmla="*/ 80 h 92" name="T83"/>
              <a:gd fmla="*/ 74 w 94" name="T84"/>
              <a:gd fmla="*/ 76 h 92" name="T85"/>
              <a:gd fmla="*/ 72 w 94" name="T86"/>
              <a:gd fmla="*/ 76 h 9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2" w="94">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accent1"/>
          </a:solidFill>
          <a:ln>
            <a:noFill/>
          </a:ln>
          <a:effectLst/>
        </p:spPr>
        <p:txBody>
          <a:bodyPr anchor="t" anchorCtr="0" bIns="60615" compatLnSpc="1" lIns="121241" numCol="1" rIns="121241" tIns="60615" vert="horz" wrap="square"/>
          <a:lstStyle/>
          <a:p>
            <a:endParaRPr altLang="en-US" lang="zh-CN" sz="2400"/>
          </a:p>
        </p:txBody>
      </p:sp>
      <p:sp>
        <p:nvSpPr>
          <p:cNvPr id="29" name="Freeform 170"/>
          <p:cNvSpPr>
            <a:spLocks noEditPoints="1"/>
          </p:cNvSpPr>
          <p:nvPr/>
        </p:nvSpPr>
        <p:spPr bwMode="auto">
          <a:xfrm>
            <a:off x="7278298" y="4040408"/>
            <a:ext cx="467041" cy="492349"/>
          </a:xfrm>
          <a:custGeom>
            <a:gdLst>
              <a:gd fmla="*/ 156 w 203" name="T0"/>
              <a:gd fmla="*/ 26 h 214" name="T1"/>
              <a:gd fmla="*/ 166 w 203" name="T2"/>
              <a:gd fmla="*/ 7 h 214" name="T3"/>
              <a:gd fmla="*/ 138 w 203" name="T4"/>
              <a:gd fmla="*/ 18 h 214" name="T5"/>
              <a:gd fmla="*/ 7 w 203" name="T6"/>
              <a:gd fmla="*/ 145 h 214" name="T7"/>
              <a:gd fmla="*/ 28 w 203" name="T8"/>
              <a:gd fmla="*/ 203 h 214" name="T9"/>
              <a:gd fmla="*/ 28 w 203" name="T10"/>
              <a:gd fmla="*/ 156 h 214" name="T11"/>
              <a:gd fmla="*/ 100 w 203" name="T12"/>
              <a:gd fmla="*/ 104 h 214" name="T13"/>
              <a:gd fmla="*/ 106 w 203" name="T14"/>
              <a:gd fmla="*/ 84 h 214" name="T15"/>
              <a:gd fmla="*/ 80 w 203" name="T16"/>
              <a:gd fmla="*/ 95 h 214" name="T17"/>
              <a:gd fmla="*/ 69 w 203" name="T18"/>
              <a:gd fmla="*/ 91 h 214" name="T19"/>
              <a:gd fmla="*/ 106 w 203" name="T20"/>
              <a:gd fmla="*/ 76 h 214" name="T21"/>
              <a:gd fmla="*/ 121 w 203" name="T22"/>
              <a:gd fmla="*/ 82 h 214" name="T23"/>
              <a:gd fmla="*/ 121 w 203" name="T24"/>
              <a:gd fmla="*/ 18 h 214" name="T25"/>
              <a:gd fmla="*/ 164 w 203" name="T26"/>
              <a:gd fmla="*/ 0 h 214" name="T27"/>
              <a:gd fmla="*/ 166 w 203" name="T28"/>
              <a:gd fmla="*/ 0 h 214" name="T29"/>
              <a:gd fmla="*/ 203 w 203" name="T30"/>
              <a:gd fmla="*/ 18 h 214" name="T31"/>
              <a:gd fmla="*/ 158 w 203" name="T32"/>
              <a:gd fmla="*/ 171 h 214" name="T33"/>
              <a:gd fmla="*/ 145 w 203" name="T34"/>
              <a:gd fmla="*/ 164 h 214" name="T35"/>
              <a:gd fmla="*/ 97 w 203" name="T36"/>
              <a:gd fmla="*/ 192 h 214" name="T37"/>
              <a:gd fmla="*/ 82 w 203" name="T38"/>
              <a:gd fmla="*/ 184 h 214" name="T39"/>
              <a:gd fmla="*/ 35 w 203" name="T40"/>
              <a:gd fmla="*/ 214 h 214" name="T41"/>
              <a:gd fmla="*/ 3 w 203" name="T42"/>
              <a:gd fmla="*/ 199 h 214" name="T43"/>
              <a:gd fmla="*/ 0 w 203" name="T44"/>
              <a:gd fmla="*/ 194 h 214" name="T45"/>
              <a:gd fmla="*/ 0 w 203" name="T46"/>
              <a:gd fmla="*/ 134 h 214" name="T47"/>
              <a:gd fmla="*/ 44 w 203" name="T48"/>
              <a:gd fmla="*/ 117 h 214" name="T49"/>
              <a:gd fmla="*/ 46 w 203" name="T50"/>
              <a:gd fmla="*/ 117 h 214" name="T51"/>
              <a:gd fmla="*/ 82 w 203" name="T52"/>
              <a:gd fmla="*/ 134 h 214" name="T53"/>
              <a:gd fmla="*/ 91 w 203" name="T54"/>
              <a:gd fmla="*/ 181 h 214" name="T55"/>
              <a:gd fmla="*/ 69 w 203" name="T56"/>
              <a:gd fmla="*/ 104 h 214" name="T57"/>
              <a:gd fmla="*/ 63 w 203" name="T58"/>
              <a:gd fmla="*/ 125 h 214" name="T59"/>
              <a:gd fmla="*/ 63 w 203" name="T60"/>
              <a:gd fmla="*/ 93 h 214" name="T61"/>
              <a:gd fmla="*/ 128 w 203" name="T62"/>
              <a:gd fmla="*/ 87 h 214" name="T63"/>
              <a:gd fmla="*/ 145 w 203" name="T64"/>
              <a:gd fmla="*/ 93 h 214" name="T65"/>
              <a:gd fmla="*/ 151 w 203" name="T66"/>
              <a:gd fmla="*/ 160 h 214" name="T67"/>
              <a:gd fmla="*/ 128 w 203" name="T68"/>
              <a:gd fmla="*/ 28 h 214" name="T69"/>
              <a:gd fmla="*/ 128 w 203" name="T70"/>
              <a:gd fmla="*/ 87 h 214" name="T71"/>
              <a:gd fmla="*/ 35 w 203" name="T72"/>
              <a:gd fmla="*/ 145 h 214" name="T73"/>
              <a:gd fmla="*/ 44 w 203" name="T74"/>
              <a:gd fmla="*/ 125 h 214" name="T75"/>
              <a:gd fmla="*/ 18 w 203" name="T76"/>
              <a:gd fmla="*/ 136 h 214" name="T77"/>
              <a:gd fmla="*/ 158 w 203" name="T78"/>
              <a:gd fmla="*/ 33 h 214" name="T79"/>
              <a:gd fmla="*/ 158 w 203" name="T80"/>
              <a:gd fmla="*/ 35 h 2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14" w="203">
                <a:moveTo>
                  <a:pt x="138" y="18"/>
                </a:moveTo>
                <a:lnTo>
                  <a:pt x="156" y="26"/>
                </a:lnTo>
                <a:lnTo>
                  <a:pt x="186" y="18"/>
                </a:lnTo>
                <a:lnTo>
                  <a:pt x="166" y="7"/>
                </a:lnTo>
                <a:lnTo>
                  <a:pt x="138" y="18"/>
                </a:lnTo>
                <a:lnTo>
                  <a:pt x="138" y="18"/>
                </a:lnTo>
                <a:close/>
                <a:moveTo>
                  <a:pt x="28" y="156"/>
                </a:moveTo>
                <a:lnTo>
                  <a:pt x="7" y="145"/>
                </a:lnTo>
                <a:lnTo>
                  <a:pt x="7" y="192"/>
                </a:lnTo>
                <a:lnTo>
                  <a:pt x="28" y="203"/>
                </a:lnTo>
                <a:lnTo>
                  <a:pt x="28" y="156"/>
                </a:lnTo>
                <a:lnTo>
                  <a:pt x="28" y="156"/>
                </a:lnTo>
                <a:close/>
                <a:moveTo>
                  <a:pt x="80" y="95"/>
                </a:moveTo>
                <a:lnTo>
                  <a:pt x="100" y="104"/>
                </a:lnTo>
                <a:lnTo>
                  <a:pt x="126" y="93"/>
                </a:lnTo>
                <a:lnTo>
                  <a:pt x="106" y="84"/>
                </a:lnTo>
                <a:lnTo>
                  <a:pt x="80" y="95"/>
                </a:lnTo>
                <a:lnTo>
                  <a:pt x="80" y="95"/>
                </a:lnTo>
                <a:close/>
                <a:moveTo>
                  <a:pt x="63" y="93"/>
                </a:moveTo>
                <a:lnTo>
                  <a:pt x="69" y="91"/>
                </a:lnTo>
                <a:lnTo>
                  <a:pt x="106" y="76"/>
                </a:lnTo>
                <a:lnTo>
                  <a:pt x="106" y="76"/>
                </a:lnTo>
                <a:lnTo>
                  <a:pt x="108" y="76"/>
                </a:lnTo>
                <a:lnTo>
                  <a:pt x="121" y="82"/>
                </a:lnTo>
                <a:lnTo>
                  <a:pt x="121" y="22"/>
                </a:lnTo>
                <a:lnTo>
                  <a:pt x="121" y="18"/>
                </a:lnTo>
                <a:lnTo>
                  <a:pt x="128" y="13"/>
                </a:lnTo>
                <a:lnTo>
                  <a:pt x="164" y="0"/>
                </a:lnTo>
                <a:lnTo>
                  <a:pt x="166" y="0"/>
                </a:lnTo>
                <a:lnTo>
                  <a:pt x="166" y="0"/>
                </a:lnTo>
                <a:lnTo>
                  <a:pt x="197" y="13"/>
                </a:lnTo>
                <a:lnTo>
                  <a:pt x="203" y="18"/>
                </a:lnTo>
                <a:lnTo>
                  <a:pt x="203" y="153"/>
                </a:lnTo>
                <a:lnTo>
                  <a:pt x="158" y="171"/>
                </a:lnTo>
                <a:lnTo>
                  <a:pt x="154" y="169"/>
                </a:lnTo>
                <a:lnTo>
                  <a:pt x="145" y="164"/>
                </a:lnTo>
                <a:lnTo>
                  <a:pt x="145" y="175"/>
                </a:lnTo>
                <a:lnTo>
                  <a:pt x="97" y="192"/>
                </a:lnTo>
                <a:lnTo>
                  <a:pt x="93" y="190"/>
                </a:lnTo>
                <a:lnTo>
                  <a:pt x="82" y="184"/>
                </a:lnTo>
                <a:lnTo>
                  <a:pt x="82" y="197"/>
                </a:lnTo>
                <a:lnTo>
                  <a:pt x="35" y="214"/>
                </a:lnTo>
                <a:lnTo>
                  <a:pt x="31" y="212"/>
                </a:lnTo>
                <a:lnTo>
                  <a:pt x="3" y="199"/>
                </a:lnTo>
                <a:lnTo>
                  <a:pt x="0" y="197"/>
                </a:lnTo>
                <a:lnTo>
                  <a:pt x="0" y="194"/>
                </a:lnTo>
                <a:lnTo>
                  <a:pt x="0" y="141"/>
                </a:lnTo>
                <a:lnTo>
                  <a:pt x="0" y="134"/>
                </a:lnTo>
                <a:lnTo>
                  <a:pt x="7" y="132"/>
                </a:lnTo>
                <a:lnTo>
                  <a:pt x="44" y="117"/>
                </a:lnTo>
                <a:lnTo>
                  <a:pt x="44" y="117"/>
                </a:lnTo>
                <a:lnTo>
                  <a:pt x="46" y="117"/>
                </a:lnTo>
                <a:lnTo>
                  <a:pt x="74" y="132"/>
                </a:lnTo>
                <a:lnTo>
                  <a:pt x="82" y="134"/>
                </a:lnTo>
                <a:lnTo>
                  <a:pt x="82" y="177"/>
                </a:lnTo>
                <a:lnTo>
                  <a:pt x="91" y="181"/>
                </a:lnTo>
                <a:lnTo>
                  <a:pt x="91" y="115"/>
                </a:lnTo>
                <a:lnTo>
                  <a:pt x="69" y="104"/>
                </a:lnTo>
                <a:lnTo>
                  <a:pt x="69" y="130"/>
                </a:lnTo>
                <a:lnTo>
                  <a:pt x="63" y="125"/>
                </a:lnTo>
                <a:lnTo>
                  <a:pt x="63" y="100"/>
                </a:lnTo>
                <a:lnTo>
                  <a:pt x="63" y="93"/>
                </a:lnTo>
                <a:lnTo>
                  <a:pt x="63" y="93"/>
                </a:lnTo>
                <a:close/>
                <a:moveTo>
                  <a:pt x="128" y="87"/>
                </a:moveTo>
                <a:lnTo>
                  <a:pt x="136" y="91"/>
                </a:lnTo>
                <a:lnTo>
                  <a:pt x="145" y="93"/>
                </a:lnTo>
                <a:lnTo>
                  <a:pt x="145" y="156"/>
                </a:lnTo>
                <a:lnTo>
                  <a:pt x="151" y="160"/>
                </a:lnTo>
                <a:lnTo>
                  <a:pt x="151" y="39"/>
                </a:lnTo>
                <a:lnTo>
                  <a:pt x="128" y="28"/>
                </a:lnTo>
                <a:lnTo>
                  <a:pt x="128" y="87"/>
                </a:lnTo>
                <a:lnTo>
                  <a:pt x="128" y="87"/>
                </a:lnTo>
                <a:close/>
                <a:moveTo>
                  <a:pt x="18" y="136"/>
                </a:moveTo>
                <a:lnTo>
                  <a:pt x="35" y="145"/>
                </a:lnTo>
                <a:lnTo>
                  <a:pt x="65" y="134"/>
                </a:lnTo>
                <a:lnTo>
                  <a:pt x="44" y="125"/>
                </a:lnTo>
                <a:lnTo>
                  <a:pt x="18" y="136"/>
                </a:lnTo>
                <a:lnTo>
                  <a:pt x="18" y="136"/>
                </a:lnTo>
                <a:close/>
                <a:moveTo>
                  <a:pt x="158" y="35"/>
                </a:moveTo>
                <a:lnTo>
                  <a:pt x="158" y="33"/>
                </a:lnTo>
                <a:lnTo>
                  <a:pt x="158" y="35"/>
                </a:lnTo>
                <a:lnTo>
                  <a:pt x="158" y="35"/>
                </a:lnTo>
                <a:lnTo>
                  <a:pt x="158" y="35"/>
                </a:lnTo>
                <a:close/>
              </a:path>
            </a:pathLst>
          </a:custGeom>
          <a:solidFill>
            <a:schemeClr val="accent2"/>
          </a:solidFill>
          <a:ln>
            <a:noFill/>
          </a:ln>
          <a:effectLst/>
        </p:spPr>
        <p:txBody>
          <a:bodyPr anchor="t" anchorCtr="0" bIns="60615" compatLnSpc="1" lIns="121241" numCol="1" rIns="121241" tIns="60615" vert="horz" wrap="square"/>
          <a:lstStyle/>
          <a:p>
            <a:endParaRPr altLang="en-US" lang="zh-CN" sz="2400"/>
          </a:p>
        </p:txBody>
      </p:sp>
      <p:sp>
        <p:nvSpPr>
          <p:cNvPr id="30" name="Freeform 172"/>
          <p:cNvSpPr>
            <a:spLocks noEditPoints="1"/>
          </p:cNvSpPr>
          <p:nvPr/>
        </p:nvSpPr>
        <p:spPr bwMode="auto">
          <a:xfrm>
            <a:off x="4382063" y="4019202"/>
            <a:ext cx="441735" cy="469343"/>
          </a:xfrm>
          <a:custGeom>
            <a:gdLst>
              <a:gd fmla="*/ 75 w 89" name="T0"/>
              <a:gd fmla="*/ 22 h 95" name="T1"/>
              <a:gd fmla="*/ 89 w 89" name="T2"/>
              <a:gd fmla="*/ 53 h 95" name="T3"/>
              <a:gd fmla="*/ 78 w 89" name="T4"/>
              <a:gd fmla="*/ 80 h 95" name="T5"/>
              <a:gd fmla="*/ 47 w 89" name="T6"/>
              <a:gd fmla="*/ 53 h 95" name="T7"/>
              <a:gd fmla="*/ 75 w 89" name="T8"/>
              <a:gd fmla="*/ 22 h 95" name="T9"/>
              <a:gd fmla="*/ 76 w 89" name="T10"/>
              <a:gd fmla="*/ 83 h 95" name="T11"/>
              <a:gd fmla="*/ 69 w 89" name="T12"/>
              <a:gd fmla="*/ 88 h 95" name="T13"/>
              <a:gd fmla="*/ 74 w 89" name="T14"/>
              <a:gd fmla="*/ 81 h 95" name="T15"/>
              <a:gd fmla="*/ 76 w 89" name="T16"/>
              <a:gd fmla="*/ 83 h 95" name="T17"/>
              <a:gd fmla="*/ 64 w 89" name="T18"/>
              <a:gd fmla="*/ 92 h 95" name="T19"/>
              <a:gd fmla="*/ 72 w 89" name="T20"/>
              <a:gd fmla="*/ 79 h 95" name="T21"/>
              <a:gd fmla="*/ 70 w 89" name="T22"/>
              <a:gd fmla="*/ 77 h 95" name="T23"/>
              <a:gd fmla="*/ 60 w 89" name="T24"/>
              <a:gd fmla="*/ 94 h 95" name="T25"/>
              <a:gd fmla="*/ 64 w 89" name="T26"/>
              <a:gd fmla="*/ 92 h 95" name="T27"/>
              <a:gd fmla="*/ 58 w 89" name="T28"/>
              <a:gd fmla="*/ 91 h 95" name="T29"/>
              <a:gd fmla="*/ 67 w 89" name="T30"/>
              <a:gd fmla="*/ 75 h 95" name="T31"/>
              <a:gd fmla="*/ 65 w 89" name="T32"/>
              <a:gd fmla="*/ 74 h 95" name="T33"/>
              <a:gd fmla="*/ 57 w 89" name="T34"/>
              <a:gd fmla="*/ 88 h 95" name="T35"/>
              <a:gd fmla="*/ 58 w 89" name="T36"/>
              <a:gd fmla="*/ 91 h 95" name="T37"/>
              <a:gd fmla="*/ 56 w 89" name="T38"/>
              <a:gd fmla="*/ 84 h 95" name="T39"/>
              <a:gd fmla="*/ 63 w 89" name="T40"/>
              <a:gd fmla="*/ 72 h 95" name="T41"/>
              <a:gd fmla="*/ 61 w 89" name="T42"/>
              <a:gd fmla="*/ 70 h 95" name="T43"/>
              <a:gd fmla="*/ 55 w 89" name="T44"/>
              <a:gd fmla="*/ 81 h 95" name="T45"/>
              <a:gd fmla="*/ 56 w 89" name="T46"/>
              <a:gd fmla="*/ 84 h 95" name="T47"/>
              <a:gd fmla="*/ 53 w 89" name="T48"/>
              <a:gd fmla="*/ 78 h 95" name="T49"/>
              <a:gd fmla="*/ 59 w 89" name="T50"/>
              <a:gd fmla="*/ 68 h 95" name="T51"/>
              <a:gd fmla="*/ 57 w 89" name="T52"/>
              <a:gd fmla="*/ 66 h 95" name="T53"/>
              <a:gd fmla="*/ 52 w 89" name="T54"/>
              <a:gd fmla="*/ 75 h 95" name="T55"/>
              <a:gd fmla="*/ 53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8 w 89" name="T68"/>
              <a:gd fmla="*/ 65 h 95" name="T69"/>
              <a:gd fmla="*/ 51 w 89" name="T70"/>
              <a:gd fmla="*/ 61 h 95" name="T71"/>
              <a:gd fmla="*/ 49 w 89" name="T72"/>
              <a:gd fmla="*/ 59 h 95" name="T73"/>
              <a:gd fmla="*/ 47 w 89" name="T74"/>
              <a:gd fmla="*/ 61 h 95" name="T75"/>
              <a:gd fmla="*/ 48 w 89" name="T76"/>
              <a:gd fmla="*/ 65 h 95" name="T77"/>
              <a:gd fmla="*/ 46 w 89" name="T78"/>
              <a:gd fmla="*/ 58 h 95" name="T79"/>
              <a:gd fmla="*/ 45 w 89" name="T80"/>
              <a:gd fmla="*/ 55 h 95" name="T81"/>
              <a:gd fmla="*/ 47 w 89" name="T82"/>
              <a:gd fmla="*/ 57 h 95" name="T83"/>
              <a:gd fmla="*/ 46 w 89" name="T84"/>
              <a:gd fmla="*/ 58 h 95" name="T85"/>
              <a:gd fmla="*/ 59 w 89" name="T86"/>
              <a:gd fmla="*/ 17 h 95" name="T87"/>
              <a:gd fmla="*/ 41 w 89" name="T88"/>
              <a:gd fmla="*/ 54 h 95" name="T89"/>
              <a:gd fmla="*/ 36 w 89" name="T90"/>
              <a:gd fmla="*/ 13 h 95" name="T91"/>
              <a:gd fmla="*/ 0 w 89" name="T92"/>
              <a:gd fmla="*/ 54 h 95" name="T93"/>
              <a:gd fmla="*/ 41 w 89" name="T94"/>
              <a:gd fmla="*/ 95 h 95" name="T95"/>
              <a:gd fmla="*/ 55 w 89" name="T96"/>
              <a:gd fmla="*/ 93 h 95" name="T97"/>
              <a:gd fmla="*/ 41 w 89" name="T98"/>
              <a:gd fmla="*/ 54 h 95" name="T99"/>
              <a:gd fmla="*/ 68 w 89" name="T100"/>
              <a:gd fmla="*/ 23 h 95" name="T101"/>
              <a:gd fmla="*/ 59 w 89" name="T102"/>
              <a:gd fmla="*/ 17 h 95" name="T103"/>
              <a:gd fmla="*/ 43 w 89" name="T104"/>
              <a:gd fmla="*/ 0 h 95" name="T105"/>
              <a:gd fmla="*/ 38 w 89" name="T106"/>
              <a:gd fmla="*/ 0 h 95" name="T107"/>
              <a:gd fmla="*/ 43 w 89" name="T108"/>
              <a:gd fmla="*/ 41 h 95" name="T109"/>
              <a:gd fmla="*/ 61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1"/>
          </a:solidFill>
          <a:ln>
            <a:noFill/>
          </a:ln>
          <a:effectLst/>
        </p:spPr>
        <p:txBody>
          <a:bodyPr anchor="t" anchorCtr="0" bIns="60615" compatLnSpc="1" lIns="121241" numCol="1" rIns="121241" tIns="60615" vert="horz" wrap="square"/>
          <a:lstStyle/>
          <a:p>
            <a:endParaRPr altLang="en-US" lang="zh-CN" sz="2400"/>
          </a:p>
        </p:txBody>
      </p:sp>
      <p:sp>
        <p:nvSpPr>
          <p:cNvPr id="44" name="文本框 146"/>
          <p:cNvSpPr txBox="1"/>
          <p:nvPr/>
        </p:nvSpPr>
        <p:spPr>
          <a:xfrm>
            <a:off x="1093547" y="5185204"/>
            <a:ext cx="1808984" cy="1123848"/>
          </a:xfrm>
          <a:prstGeom prst="rect">
            <a:avLst/>
          </a:prstGeom>
          <a:noFill/>
          <a:ln w="9525">
            <a:noFill/>
            <a:miter lim="800000"/>
          </a:ln>
          <a:extLst>
            <a:ext uri="{909E8E84-426E-40DD-AFC4-6F175D3DCCD1}">
              <a14:hiddenFill>
                <a:solidFill>
                  <a:srgbClr val="FFFFFF"/>
                </a:solidFill>
              </a14:hiddenFill>
            </a:ext>
          </a:extLst>
        </p:spPr>
        <p:txBody>
          <a:bodyPr bIns="67891" lIns="135785" rIns="135785" t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r>
              <a:rPr altLang="en-US" lang="zh-CN" sz="1465"/>
              <a:t>您的内容打在这里，或者通过复制您的文本后，在此框中选择粘贴。</a:t>
            </a:r>
          </a:p>
        </p:txBody>
      </p:sp>
      <p:sp>
        <p:nvSpPr>
          <p:cNvPr id="45" name="文本框 145"/>
          <p:cNvSpPr txBox="1"/>
          <p:nvPr/>
        </p:nvSpPr>
        <p:spPr>
          <a:xfrm>
            <a:off x="1093551"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72" rIns="1781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t>点击输入标题</a:t>
            </a:r>
          </a:p>
        </p:txBody>
      </p:sp>
      <p:sp>
        <p:nvSpPr>
          <p:cNvPr id="46" name="文本框 146"/>
          <p:cNvSpPr txBox="1"/>
          <p:nvPr/>
        </p:nvSpPr>
        <p:spPr>
          <a:xfrm>
            <a:off x="4003581" y="5185204"/>
            <a:ext cx="1823011" cy="1123848"/>
          </a:xfrm>
          <a:prstGeom prst="rect">
            <a:avLst/>
          </a:prstGeom>
          <a:noFill/>
          <a:ln w="9525">
            <a:noFill/>
            <a:miter lim="800000"/>
          </a:ln>
          <a:extLst>
            <a:ext uri="{909E8E84-426E-40DD-AFC4-6F175D3DCCD1}">
              <a14:hiddenFill>
                <a:solidFill>
                  <a:srgbClr val="FFFFFF"/>
                </a:solidFill>
              </a14:hiddenFill>
            </a:ext>
          </a:extLst>
        </p:spPr>
        <p:txBody>
          <a:bodyPr bIns="67891" lIns="135785" rIns="135785" t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r>
              <a:rPr altLang="en-US" lang="zh-CN" sz="1465"/>
              <a:t>您的内容打在这里，或者通过复制您的文本后，在此框中选择粘贴。</a:t>
            </a:r>
          </a:p>
        </p:txBody>
      </p:sp>
      <p:sp>
        <p:nvSpPr>
          <p:cNvPr id="47" name="文本框 145"/>
          <p:cNvSpPr txBox="1"/>
          <p:nvPr/>
        </p:nvSpPr>
        <p:spPr>
          <a:xfrm>
            <a:off x="4003588"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72" rIns="1781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t>点击输入标题</a:t>
            </a:r>
          </a:p>
        </p:txBody>
      </p:sp>
      <p:sp>
        <p:nvSpPr>
          <p:cNvPr id="50" name="文本框 146"/>
          <p:cNvSpPr txBox="1"/>
          <p:nvPr/>
        </p:nvSpPr>
        <p:spPr>
          <a:xfrm>
            <a:off x="6913618" y="5185204"/>
            <a:ext cx="1750301" cy="1123848"/>
          </a:xfrm>
          <a:prstGeom prst="rect">
            <a:avLst/>
          </a:prstGeom>
          <a:noFill/>
          <a:ln w="9525">
            <a:noFill/>
            <a:miter lim="800000"/>
          </a:ln>
          <a:extLst>
            <a:ext uri="{909E8E84-426E-40DD-AFC4-6F175D3DCCD1}">
              <a14:hiddenFill>
                <a:solidFill>
                  <a:srgbClr val="FFFFFF"/>
                </a:solidFill>
              </a14:hiddenFill>
            </a:ext>
          </a:extLst>
        </p:spPr>
        <p:txBody>
          <a:bodyPr bIns="67891" lIns="135785" rIns="135785" t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r>
              <a:rPr altLang="en-US" lang="zh-CN" sz="1465"/>
              <a:t>您的内容打在这里，或者通过复制您的文本后，在此框中选择粘贴。</a:t>
            </a:r>
          </a:p>
        </p:txBody>
      </p:sp>
      <p:sp>
        <p:nvSpPr>
          <p:cNvPr id="51" name="文本框 145"/>
          <p:cNvSpPr txBox="1"/>
          <p:nvPr/>
        </p:nvSpPr>
        <p:spPr>
          <a:xfrm>
            <a:off x="6913624"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72" rIns="1781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altLang="en-US" lang="zh-CN" sz="1600"/>
              <a:t>点击输入标题</a:t>
            </a:r>
          </a:p>
        </p:txBody>
      </p:sp>
      <p:sp>
        <p:nvSpPr>
          <p:cNvPr id="52" name="文本框 146"/>
          <p:cNvSpPr txBox="1"/>
          <p:nvPr/>
        </p:nvSpPr>
        <p:spPr>
          <a:xfrm>
            <a:off x="9823656" y="5185204"/>
            <a:ext cx="1792976" cy="1123848"/>
          </a:xfrm>
          <a:prstGeom prst="rect">
            <a:avLst/>
          </a:prstGeom>
          <a:noFill/>
          <a:ln w="9525">
            <a:noFill/>
            <a:miter lim="800000"/>
          </a:ln>
          <a:extLst>
            <a:ext uri="{909E8E84-426E-40DD-AFC4-6F175D3DCCD1}">
              <a14:hiddenFill>
                <a:solidFill>
                  <a:srgbClr val="FFFFFF"/>
                </a:solidFill>
              </a14:hiddenFill>
            </a:ext>
          </a:extLst>
        </p:spPr>
        <p:txBody>
          <a:bodyPr bIns="67891" lIns="135785" rIns="135785" t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fontAlgn="base" marL="457200">
              <a:spcBef>
                <a:spcPct val="0"/>
              </a:spcBef>
              <a:spcAft>
                <a:spcPct val="0"/>
              </a:spcAft>
              <a:defRPr>
                <a:latin charset="0" panose="020f0502020204030204" pitchFamily="34" typeface="Calibri"/>
                <a:cs charset="0" panose="020b0604020202020204" pitchFamily="34" typeface="Arial"/>
              </a:defRPr>
            </a:lvl2pPr>
            <a:lvl3pPr fontAlgn="base" marL="914400">
              <a:spcBef>
                <a:spcPct val="0"/>
              </a:spcBef>
              <a:spcAft>
                <a:spcPct val="0"/>
              </a:spcAft>
              <a:defRPr>
                <a:latin charset="0" panose="020f0502020204030204" pitchFamily="34" typeface="Calibri"/>
                <a:cs charset="0" panose="020b0604020202020204" pitchFamily="34" typeface="Arial"/>
              </a:defRPr>
            </a:lvl3pPr>
            <a:lvl4pPr fontAlgn="base" marL="1371600">
              <a:spcBef>
                <a:spcPct val="0"/>
              </a:spcBef>
              <a:spcAft>
                <a:spcPct val="0"/>
              </a:spcAft>
              <a:defRPr>
                <a:latin charset="0" panose="020f0502020204030204" pitchFamily="34" typeface="Calibri"/>
                <a:cs charset="0" panose="020b0604020202020204" pitchFamily="34" typeface="Arial"/>
              </a:defRPr>
            </a:lvl4pPr>
            <a:lvl5pPr fontAlgn="base" marL="1828800">
              <a:spcBef>
                <a:spcPct val="0"/>
              </a:spcBef>
              <a:spcAft>
                <a:spcPct val="0"/>
              </a:spcAft>
              <a:defRPr>
                <a:latin charset="0" panose="020f0502020204030204" pitchFamily="34" typeface="Calibri"/>
                <a:cs charset="0" panose="020b0604020202020204" pitchFamily="34" typeface="Arial"/>
              </a:defRPr>
            </a:lvl5pPr>
            <a:lvl6pPr defTabSz="914400" marL="2286000">
              <a:defRPr>
                <a:latin charset="0" panose="020f0502020204030204" pitchFamily="34" typeface="Calibri"/>
                <a:cs charset="0" panose="020b0604020202020204" pitchFamily="34" typeface="Arial"/>
              </a:defRPr>
            </a:lvl6pPr>
            <a:lvl7pPr defTabSz="914400" marL="2743200">
              <a:defRPr>
                <a:latin charset="0" panose="020f0502020204030204" pitchFamily="34" typeface="Calibri"/>
                <a:cs charset="0" panose="020b0604020202020204" pitchFamily="34" typeface="Arial"/>
              </a:defRPr>
            </a:lvl7pPr>
            <a:lvl8pPr defTabSz="914400" marL="3200400">
              <a:defRPr>
                <a:latin charset="0" panose="020f0502020204030204" pitchFamily="34" typeface="Calibri"/>
                <a:cs charset="0" panose="020b0604020202020204" pitchFamily="34" typeface="Arial"/>
              </a:defRPr>
            </a:lvl8pPr>
            <a:lvl9pPr defTabSz="914400" marL="3657600">
              <a:defRPr>
                <a:latin charset="0" panose="020f0502020204030204" pitchFamily="34" typeface="Calibri"/>
                <a:cs charset="0" panose="020b0604020202020204" pitchFamily="34" typeface="Arial"/>
              </a:defRPr>
            </a:lvl9pPr>
          </a:lstStyle>
          <a:p>
            <a:r>
              <a:rPr altLang="en-US" lang="zh-CN" sz="1465"/>
              <a:t>您的内容打在这里，或者通过复制您的文本后，在此框中选择粘贴。</a:t>
            </a:r>
          </a:p>
        </p:txBody>
      </p:sp>
      <p:sp>
        <p:nvSpPr>
          <p:cNvPr id="53" name="文本框 145"/>
          <p:cNvSpPr txBox="1"/>
          <p:nvPr/>
        </p:nvSpPr>
        <p:spPr>
          <a:xfrm>
            <a:off x="9823660"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72" rIns="1781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8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t>点击输入标题</a:t>
            </a:r>
          </a:p>
        </p:txBody>
      </p:sp>
      <p:grpSp>
        <p:nvGrpSpPr>
          <p:cNvPr id="49" name="组合 48"/>
          <p:cNvGrpSpPr/>
          <p:nvPr/>
        </p:nvGrpSpPr>
        <p:grpSpPr>
          <a:xfrm>
            <a:off x="1086677" y="2021407"/>
            <a:ext cx="1260164" cy="1259708"/>
            <a:chOff x="4229236" y="3968984"/>
            <a:chExt cx="792000" cy="792000"/>
          </a:xfrm>
        </p:grpSpPr>
        <p:sp>
          <p:nvSpPr>
            <p:cNvPr id="54"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55" name="MH_Title_1"/>
            <p:cNvSpPr/>
            <p:nvPr>
              <p:custDataLst>
                <p:tags r:id="rId4"/>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lstStyle/>
            <a:p>
              <a:pPr algn="ctr"/>
              <a:r>
                <a:rPr altLang="zh-CN" lang="en-US" sz="3600">
                  <a:latin charset="0" panose="020b0806030902050204" pitchFamily="34" typeface="Impact"/>
                </a:rPr>
                <a:t>61%</a:t>
              </a:r>
            </a:p>
          </p:txBody>
        </p:sp>
      </p:grpSp>
      <p:grpSp>
        <p:nvGrpSpPr>
          <p:cNvPr id="56" name="组合 55"/>
          <p:cNvGrpSpPr/>
          <p:nvPr/>
        </p:nvGrpSpPr>
        <p:grpSpPr>
          <a:xfrm>
            <a:off x="3986790" y="2021407"/>
            <a:ext cx="1260164" cy="1259708"/>
            <a:chOff x="4229236" y="3968984"/>
            <a:chExt cx="792000" cy="792000"/>
          </a:xfrm>
        </p:grpSpPr>
        <p:sp>
          <p:nvSpPr>
            <p:cNvPr id="57"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66" name="MH_Title_1"/>
            <p:cNvSpPr/>
            <p:nvPr>
              <p:custDataLst>
                <p:tags r:id="rId6"/>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lstStyle/>
            <a:p>
              <a:pPr algn="ctr"/>
              <a:r>
                <a:rPr altLang="zh-CN" lang="en-US" sz="3600">
                  <a:latin charset="0" panose="020b0806030902050204" pitchFamily="34" typeface="Impact"/>
                </a:rPr>
                <a:t>35%</a:t>
              </a:r>
            </a:p>
          </p:txBody>
        </p:sp>
      </p:grpSp>
      <p:grpSp>
        <p:nvGrpSpPr>
          <p:cNvPr id="67" name="组合 66"/>
          <p:cNvGrpSpPr/>
          <p:nvPr/>
        </p:nvGrpSpPr>
        <p:grpSpPr>
          <a:xfrm>
            <a:off x="6886897" y="2021407"/>
            <a:ext cx="1260164" cy="1259708"/>
            <a:chOff x="4229236" y="3968984"/>
            <a:chExt cx="792000" cy="792000"/>
          </a:xfrm>
        </p:grpSpPr>
        <p:sp>
          <p:nvSpPr>
            <p:cNvPr id="68"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69" name="MH_Title_1"/>
            <p:cNvSpPr/>
            <p:nvPr>
              <p:custDataLst>
                <p:tags r:id="rId8"/>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lstStyle/>
            <a:p>
              <a:pPr algn="ctr"/>
              <a:r>
                <a:rPr altLang="zh-CN" lang="en-US" sz="3600">
                  <a:latin charset="0" panose="020b0806030902050204" pitchFamily="34" typeface="Impact"/>
                </a:rPr>
                <a:t>90%</a:t>
              </a:r>
            </a:p>
          </p:txBody>
        </p:sp>
      </p:grpSp>
      <p:grpSp>
        <p:nvGrpSpPr>
          <p:cNvPr id="70" name="组合 69"/>
          <p:cNvGrpSpPr/>
          <p:nvPr/>
        </p:nvGrpSpPr>
        <p:grpSpPr>
          <a:xfrm>
            <a:off x="9787017" y="2021407"/>
            <a:ext cx="1260164" cy="1259708"/>
            <a:chOff x="4229236" y="3968984"/>
            <a:chExt cx="792000" cy="792000"/>
          </a:xfrm>
        </p:grpSpPr>
        <p:sp>
          <p:nvSpPr>
            <p:cNvPr id="71" name="MH_Other_2"/>
            <p:cNvSpPr/>
            <p:nvPr>
              <p:custDataLst>
                <p:tags r:id="rId9"/>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72" name="MH_Title_1"/>
            <p:cNvSpPr/>
            <p:nvPr>
              <p:custDataLst>
                <p:tags r:id="rId10"/>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lstStyle/>
            <a:p>
              <a:pPr algn="ctr"/>
              <a:r>
                <a:rPr altLang="zh-CN" lang="en-US" sz="3600">
                  <a:latin charset="0" panose="020b0806030902050204" pitchFamily="34" typeface="Impact"/>
                </a:rPr>
                <a:t>25%</a:t>
              </a:r>
            </a:p>
          </p:txBody>
        </p:sp>
      </p:grpSp>
      <p:sp>
        <p:nvSpPr>
          <p:cNvPr id="3" name="标题 2"/>
          <p:cNvSpPr>
            <a:spLocks noGrp="1"/>
          </p:cNvSpPr>
          <p:nvPr>
            <p:ph type="title"/>
          </p:nvPr>
        </p:nvSpPr>
        <p:spPr/>
        <p:txBody>
          <a:bodyPr/>
          <a:lstStyle/>
          <a:p>
            <a:r>
              <a:rPr altLang="en-US" lang="zh-CN" smtClean="0"/>
              <a:t>添加文字内容（文字可以编辑）</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300" fill="hold" id="7"/>
                                        <p:tgtEl>
                                          <p:spTgt spid="49"/>
                                        </p:tgtEl>
                                        <p:attrNameLst>
                                          <p:attrName>ppt_w</p:attrName>
                                        </p:attrNameLst>
                                      </p:cBhvr>
                                      <p:tavLst>
                                        <p:tav tm="0">
                                          <p:val>
                                            <p:fltVal val="0"/>
                                          </p:val>
                                        </p:tav>
                                        <p:tav tm="100000">
                                          <p:val>
                                            <p:strVal val="#ppt_w"/>
                                          </p:val>
                                        </p:tav>
                                      </p:tavLst>
                                    </p:anim>
                                    <p:anim calcmode="lin" valueType="num">
                                      <p:cBhvr>
                                        <p:cTn dur="300" fill="hold" id="8"/>
                                        <p:tgtEl>
                                          <p:spTgt spid="49"/>
                                        </p:tgtEl>
                                        <p:attrNameLst>
                                          <p:attrName>ppt_h</p:attrName>
                                        </p:attrNameLst>
                                      </p:cBhvr>
                                      <p:tavLst>
                                        <p:tav tm="0">
                                          <p:val>
                                            <p:fltVal val="0"/>
                                          </p:val>
                                        </p:tav>
                                        <p:tav tm="100000">
                                          <p:val>
                                            <p:strVal val="#ppt_h"/>
                                          </p:val>
                                        </p:tav>
                                      </p:tavLst>
                                    </p:anim>
                                    <p:animEffect filter="fade" transition="in">
                                      <p:cBhvr>
                                        <p:cTn dur="300" id="9"/>
                                        <p:tgtEl>
                                          <p:spTgt spid="49"/>
                                        </p:tgtEl>
                                      </p:cBhvr>
                                    </p:animEffect>
                                  </p:childTnLst>
                                </p:cTn>
                              </p:par>
                              <p:par>
                                <p:cTn accel="36600" autoRev="1" decel="30000" fill="hold" id="10" nodeType="withEffect" presetClass="emph" presetID="6" presetSubtype="0">
                                  <p:stCondLst>
                                    <p:cond delay="0"/>
                                  </p:stCondLst>
                                  <p:childTnLst>
                                    <p:animScale>
                                      <p:cBhvr>
                                        <p:cTn dur="300" fill="hold" id="11"/>
                                        <p:tgtEl>
                                          <p:spTgt spid="49"/>
                                        </p:tgtEl>
                                      </p:cBhvr>
                                      <p:by x="120000" y="120000"/>
                                    </p:animScale>
                                  </p:childTnLst>
                                </p:cTn>
                              </p:par>
                              <p:par>
                                <p:cTn fill="hold" id="12" nodeType="withEffect" presetClass="emph" presetID="32" presetSubtype="0">
                                  <p:stCondLst>
                                    <p:cond delay="0"/>
                                  </p:stCondLst>
                                  <p:childTnLst>
                                    <p:animRot by="120000">
                                      <p:cBhvr>
                                        <p:cTn dur="60" fill="hold" id="13">
                                          <p:stCondLst>
                                            <p:cond delay="0"/>
                                          </p:stCondLst>
                                        </p:cTn>
                                        <p:tgtEl>
                                          <p:spTgt spid="49"/>
                                        </p:tgtEl>
                                        <p:attrNameLst>
                                          <p:attrName>r</p:attrName>
                                        </p:attrNameLst>
                                      </p:cBhvr>
                                    </p:animRot>
                                    <p:animRot by="-240000">
                                      <p:cBhvr>
                                        <p:cTn dur="120" fill="hold" id="14">
                                          <p:stCondLst>
                                            <p:cond delay="120"/>
                                          </p:stCondLst>
                                        </p:cTn>
                                        <p:tgtEl>
                                          <p:spTgt spid="49"/>
                                        </p:tgtEl>
                                        <p:attrNameLst>
                                          <p:attrName>r</p:attrName>
                                        </p:attrNameLst>
                                      </p:cBhvr>
                                    </p:animRot>
                                    <p:animRot by="240000">
                                      <p:cBhvr>
                                        <p:cTn dur="120" fill="hold" id="15">
                                          <p:stCondLst>
                                            <p:cond delay="240"/>
                                          </p:stCondLst>
                                        </p:cTn>
                                        <p:tgtEl>
                                          <p:spTgt spid="49"/>
                                        </p:tgtEl>
                                        <p:attrNameLst>
                                          <p:attrName>r</p:attrName>
                                        </p:attrNameLst>
                                      </p:cBhvr>
                                    </p:animRot>
                                    <p:animRot by="-240000">
                                      <p:cBhvr>
                                        <p:cTn dur="120" fill="hold" id="16">
                                          <p:stCondLst>
                                            <p:cond delay="360"/>
                                          </p:stCondLst>
                                        </p:cTn>
                                        <p:tgtEl>
                                          <p:spTgt spid="49"/>
                                        </p:tgtEl>
                                        <p:attrNameLst>
                                          <p:attrName>r</p:attrName>
                                        </p:attrNameLst>
                                      </p:cBhvr>
                                    </p:animRot>
                                    <p:animRot by="120000">
                                      <p:cBhvr>
                                        <p:cTn dur="120" fill="hold" id="17">
                                          <p:stCondLst>
                                            <p:cond delay="480"/>
                                          </p:stCondLst>
                                        </p:cTn>
                                        <p:tgtEl>
                                          <p:spTgt spid="49"/>
                                        </p:tgtEl>
                                        <p:attrNameLst>
                                          <p:attrName>r</p:attrName>
                                        </p:attrNameLst>
                                      </p:cBhvr>
                                    </p:animRot>
                                  </p:childTnLst>
                                </p:cTn>
                              </p:par>
                              <p:par>
                                <p:cTn fill="hold" id="18" nodeType="withEffect" presetClass="entr" presetID="10" presetSubtype="0">
                                  <p:stCondLst>
                                    <p:cond delay="250"/>
                                  </p:stCondLst>
                                  <p:childTnLst>
                                    <p:set>
                                      <p:cBhvr>
                                        <p:cTn dur="1" fill="hold" id="19">
                                          <p:stCondLst>
                                            <p:cond delay="0"/>
                                          </p:stCondLst>
                                        </p:cTn>
                                        <p:tgtEl>
                                          <p:spTgt spid="58"/>
                                        </p:tgtEl>
                                        <p:attrNameLst>
                                          <p:attrName>style.visibility</p:attrName>
                                        </p:attrNameLst>
                                      </p:cBhvr>
                                      <p:to>
                                        <p:strVal val="visible"/>
                                      </p:to>
                                    </p:set>
                                    <p:animEffect filter="fade" transition="in">
                                      <p:cBhvr>
                                        <p:cTn dur="500" id="20"/>
                                        <p:tgtEl>
                                          <p:spTgt spid="58"/>
                                        </p:tgtEl>
                                      </p:cBhvr>
                                    </p:animEffect>
                                  </p:childTnLst>
                                </p:cTn>
                              </p:par>
                              <p:par>
                                <p:cTn fill="hold" id="21" nodeType="withEffect" presetClass="emph" presetID="8" presetSubtype="0">
                                  <p:stCondLst>
                                    <p:cond delay="250"/>
                                  </p:stCondLst>
                                  <p:childTnLst>
                                    <p:animRot by="21600000">
                                      <p:cBhvr>
                                        <p:cTn dur="500" fill="hold" id="22"/>
                                        <p:tgtEl>
                                          <p:spTgt spid="58"/>
                                        </p:tgtEl>
                                        <p:attrNameLst>
                                          <p:attrName>r</p:attrName>
                                        </p:attrNameLst>
                                      </p:cBhvr>
                                    </p:animRot>
                                  </p:childTnLst>
                                </p:cTn>
                              </p:par>
                            </p:childTnLst>
                          </p:cTn>
                        </p:par>
                        <p:par>
                          <p:cTn fill="hold" id="23" nodeType="afterGroup">
                            <p:stCondLst>
                              <p:cond delay="750"/>
                            </p:stCondLst>
                            <p:childTnLst>
                              <p:par>
                                <p:cTn fill="hold" id="24" nodeType="afterEffect" presetClass="entr" presetID="53" presetSubtype="0">
                                  <p:stCondLst>
                                    <p:cond delay="0"/>
                                  </p:stCondLst>
                                  <p:childTnLst>
                                    <p:set>
                                      <p:cBhvr>
                                        <p:cTn dur="1" fill="hold" id="25">
                                          <p:stCondLst>
                                            <p:cond delay="0"/>
                                          </p:stCondLst>
                                        </p:cTn>
                                        <p:tgtEl>
                                          <p:spTgt spid="56"/>
                                        </p:tgtEl>
                                        <p:attrNameLst>
                                          <p:attrName>style.visibility</p:attrName>
                                        </p:attrNameLst>
                                      </p:cBhvr>
                                      <p:to>
                                        <p:strVal val="visible"/>
                                      </p:to>
                                    </p:set>
                                    <p:anim calcmode="lin" valueType="num">
                                      <p:cBhvr>
                                        <p:cTn dur="300" fill="hold" id="26"/>
                                        <p:tgtEl>
                                          <p:spTgt spid="56"/>
                                        </p:tgtEl>
                                        <p:attrNameLst>
                                          <p:attrName>ppt_w</p:attrName>
                                        </p:attrNameLst>
                                      </p:cBhvr>
                                      <p:tavLst>
                                        <p:tav tm="0">
                                          <p:val>
                                            <p:fltVal val="0"/>
                                          </p:val>
                                        </p:tav>
                                        <p:tav tm="100000">
                                          <p:val>
                                            <p:strVal val="#ppt_w"/>
                                          </p:val>
                                        </p:tav>
                                      </p:tavLst>
                                    </p:anim>
                                    <p:anim calcmode="lin" valueType="num">
                                      <p:cBhvr>
                                        <p:cTn dur="300" fill="hold" id="27"/>
                                        <p:tgtEl>
                                          <p:spTgt spid="56"/>
                                        </p:tgtEl>
                                        <p:attrNameLst>
                                          <p:attrName>ppt_h</p:attrName>
                                        </p:attrNameLst>
                                      </p:cBhvr>
                                      <p:tavLst>
                                        <p:tav tm="0">
                                          <p:val>
                                            <p:fltVal val="0"/>
                                          </p:val>
                                        </p:tav>
                                        <p:tav tm="100000">
                                          <p:val>
                                            <p:strVal val="#ppt_h"/>
                                          </p:val>
                                        </p:tav>
                                      </p:tavLst>
                                    </p:anim>
                                    <p:animEffect filter="fade" transition="in">
                                      <p:cBhvr>
                                        <p:cTn dur="300" id="28"/>
                                        <p:tgtEl>
                                          <p:spTgt spid="56"/>
                                        </p:tgtEl>
                                      </p:cBhvr>
                                    </p:animEffect>
                                  </p:childTnLst>
                                </p:cTn>
                              </p:par>
                              <p:par>
                                <p:cTn accel="36600" autoRev="1" decel="30000" fill="hold" id="29" nodeType="withEffect" presetClass="emph" presetID="6" presetSubtype="0">
                                  <p:stCondLst>
                                    <p:cond delay="0"/>
                                  </p:stCondLst>
                                  <p:childTnLst>
                                    <p:animScale>
                                      <p:cBhvr>
                                        <p:cTn dur="300" fill="hold" id="30"/>
                                        <p:tgtEl>
                                          <p:spTgt spid="56"/>
                                        </p:tgtEl>
                                      </p:cBhvr>
                                      <p:by x="120000" y="120000"/>
                                    </p:animScale>
                                  </p:childTnLst>
                                </p:cTn>
                              </p:par>
                              <p:par>
                                <p:cTn fill="hold" id="31" nodeType="withEffect" presetClass="emph" presetID="32" presetSubtype="0">
                                  <p:stCondLst>
                                    <p:cond delay="0"/>
                                  </p:stCondLst>
                                  <p:childTnLst>
                                    <p:animRot by="120000">
                                      <p:cBhvr>
                                        <p:cTn dur="60" fill="hold" id="32">
                                          <p:stCondLst>
                                            <p:cond delay="0"/>
                                          </p:stCondLst>
                                        </p:cTn>
                                        <p:tgtEl>
                                          <p:spTgt spid="56"/>
                                        </p:tgtEl>
                                        <p:attrNameLst>
                                          <p:attrName>r</p:attrName>
                                        </p:attrNameLst>
                                      </p:cBhvr>
                                    </p:animRot>
                                    <p:animRot by="-240000">
                                      <p:cBhvr>
                                        <p:cTn dur="120" fill="hold" id="33">
                                          <p:stCondLst>
                                            <p:cond delay="120"/>
                                          </p:stCondLst>
                                        </p:cTn>
                                        <p:tgtEl>
                                          <p:spTgt spid="56"/>
                                        </p:tgtEl>
                                        <p:attrNameLst>
                                          <p:attrName>r</p:attrName>
                                        </p:attrNameLst>
                                      </p:cBhvr>
                                    </p:animRot>
                                    <p:animRot by="240000">
                                      <p:cBhvr>
                                        <p:cTn dur="120" fill="hold" id="34">
                                          <p:stCondLst>
                                            <p:cond delay="240"/>
                                          </p:stCondLst>
                                        </p:cTn>
                                        <p:tgtEl>
                                          <p:spTgt spid="56"/>
                                        </p:tgtEl>
                                        <p:attrNameLst>
                                          <p:attrName>r</p:attrName>
                                        </p:attrNameLst>
                                      </p:cBhvr>
                                    </p:animRot>
                                    <p:animRot by="-240000">
                                      <p:cBhvr>
                                        <p:cTn dur="120" fill="hold" id="35">
                                          <p:stCondLst>
                                            <p:cond delay="360"/>
                                          </p:stCondLst>
                                        </p:cTn>
                                        <p:tgtEl>
                                          <p:spTgt spid="56"/>
                                        </p:tgtEl>
                                        <p:attrNameLst>
                                          <p:attrName>r</p:attrName>
                                        </p:attrNameLst>
                                      </p:cBhvr>
                                    </p:animRot>
                                    <p:animRot by="120000">
                                      <p:cBhvr>
                                        <p:cTn dur="120" fill="hold" id="36">
                                          <p:stCondLst>
                                            <p:cond delay="480"/>
                                          </p:stCondLst>
                                        </p:cTn>
                                        <p:tgtEl>
                                          <p:spTgt spid="56"/>
                                        </p:tgtEl>
                                        <p:attrNameLst>
                                          <p:attrName>r</p:attrName>
                                        </p:attrNameLst>
                                      </p:cBhvr>
                                    </p:animRot>
                                  </p:childTnLst>
                                </p:cTn>
                              </p:par>
                              <p:par>
                                <p:cTn fill="hold" id="37" nodeType="withEffect" presetClass="entr" presetID="10" presetSubtype="0">
                                  <p:stCondLst>
                                    <p:cond delay="250"/>
                                  </p:stCondLst>
                                  <p:childTnLst>
                                    <p:set>
                                      <p:cBhvr>
                                        <p:cTn dur="1" fill="hold" id="38">
                                          <p:stCondLst>
                                            <p:cond delay="0"/>
                                          </p:stCondLst>
                                        </p:cTn>
                                        <p:tgtEl>
                                          <p:spTgt spid="63"/>
                                        </p:tgtEl>
                                        <p:attrNameLst>
                                          <p:attrName>style.visibility</p:attrName>
                                        </p:attrNameLst>
                                      </p:cBhvr>
                                      <p:to>
                                        <p:strVal val="visible"/>
                                      </p:to>
                                    </p:set>
                                    <p:animEffect filter="fade" transition="in">
                                      <p:cBhvr>
                                        <p:cTn dur="500" id="39"/>
                                        <p:tgtEl>
                                          <p:spTgt spid="63"/>
                                        </p:tgtEl>
                                      </p:cBhvr>
                                    </p:animEffect>
                                  </p:childTnLst>
                                </p:cTn>
                              </p:par>
                              <p:par>
                                <p:cTn fill="hold" id="40" nodeType="withEffect" presetClass="emph" presetID="8" presetSubtype="0">
                                  <p:stCondLst>
                                    <p:cond delay="250"/>
                                  </p:stCondLst>
                                  <p:childTnLst>
                                    <p:animRot by="21600000">
                                      <p:cBhvr>
                                        <p:cTn dur="500" fill="hold" id="41"/>
                                        <p:tgtEl>
                                          <p:spTgt spid="63"/>
                                        </p:tgtEl>
                                        <p:attrNameLst>
                                          <p:attrName>r</p:attrName>
                                        </p:attrNameLst>
                                      </p:cBhvr>
                                    </p:animRot>
                                  </p:childTnLst>
                                </p:cTn>
                              </p:par>
                            </p:childTnLst>
                          </p:cTn>
                        </p:par>
                        <p:par>
                          <p:cTn fill="hold" id="42" nodeType="afterGroup">
                            <p:stCondLst>
                              <p:cond delay="1500"/>
                            </p:stCondLst>
                            <p:childTnLst>
                              <p:par>
                                <p:cTn fill="hold" id="43" nodeType="afterEffect" presetClass="entr" presetID="53" presetSubtype="0">
                                  <p:stCondLst>
                                    <p:cond delay="0"/>
                                  </p:stCondLst>
                                  <p:childTnLst>
                                    <p:set>
                                      <p:cBhvr>
                                        <p:cTn dur="1" fill="hold" id="44">
                                          <p:stCondLst>
                                            <p:cond delay="0"/>
                                          </p:stCondLst>
                                        </p:cTn>
                                        <p:tgtEl>
                                          <p:spTgt spid="67"/>
                                        </p:tgtEl>
                                        <p:attrNameLst>
                                          <p:attrName>style.visibility</p:attrName>
                                        </p:attrNameLst>
                                      </p:cBhvr>
                                      <p:to>
                                        <p:strVal val="visible"/>
                                      </p:to>
                                    </p:set>
                                    <p:anim calcmode="lin" valueType="num">
                                      <p:cBhvr>
                                        <p:cTn dur="300" fill="hold" id="45"/>
                                        <p:tgtEl>
                                          <p:spTgt spid="67"/>
                                        </p:tgtEl>
                                        <p:attrNameLst>
                                          <p:attrName>ppt_w</p:attrName>
                                        </p:attrNameLst>
                                      </p:cBhvr>
                                      <p:tavLst>
                                        <p:tav tm="0">
                                          <p:val>
                                            <p:fltVal val="0"/>
                                          </p:val>
                                        </p:tav>
                                        <p:tav tm="100000">
                                          <p:val>
                                            <p:strVal val="#ppt_w"/>
                                          </p:val>
                                        </p:tav>
                                      </p:tavLst>
                                    </p:anim>
                                    <p:anim calcmode="lin" valueType="num">
                                      <p:cBhvr>
                                        <p:cTn dur="300" fill="hold" id="46"/>
                                        <p:tgtEl>
                                          <p:spTgt spid="67"/>
                                        </p:tgtEl>
                                        <p:attrNameLst>
                                          <p:attrName>ppt_h</p:attrName>
                                        </p:attrNameLst>
                                      </p:cBhvr>
                                      <p:tavLst>
                                        <p:tav tm="0">
                                          <p:val>
                                            <p:fltVal val="0"/>
                                          </p:val>
                                        </p:tav>
                                        <p:tav tm="100000">
                                          <p:val>
                                            <p:strVal val="#ppt_h"/>
                                          </p:val>
                                        </p:tav>
                                      </p:tavLst>
                                    </p:anim>
                                    <p:animEffect filter="fade" transition="in">
                                      <p:cBhvr>
                                        <p:cTn dur="300" id="47"/>
                                        <p:tgtEl>
                                          <p:spTgt spid="67"/>
                                        </p:tgtEl>
                                      </p:cBhvr>
                                    </p:animEffect>
                                  </p:childTnLst>
                                </p:cTn>
                              </p:par>
                              <p:par>
                                <p:cTn accel="36600" autoRev="1" decel="30000" fill="hold" id="48" nodeType="withEffect" presetClass="emph" presetID="6" presetSubtype="0">
                                  <p:stCondLst>
                                    <p:cond delay="0"/>
                                  </p:stCondLst>
                                  <p:childTnLst>
                                    <p:animScale>
                                      <p:cBhvr>
                                        <p:cTn dur="300" fill="hold" id="49"/>
                                        <p:tgtEl>
                                          <p:spTgt spid="67"/>
                                        </p:tgtEl>
                                      </p:cBhvr>
                                      <p:by x="120000" y="120000"/>
                                    </p:animScale>
                                  </p:childTnLst>
                                </p:cTn>
                              </p:par>
                              <p:par>
                                <p:cTn fill="hold" id="50" nodeType="withEffect" presetClass="emph" presetID="32" presetSubtype="0">
                                  <p:stCondLst>
                                    <p:cond delay="0"/>
                                  </p:stCondLst>
                                  <p:childTnLst>
                                    <p:animRot by="120000">
                                      <p:cBhvr>
                                        <p:cTn dur="60" fill="hold" id="51">
                                          <p:stCondLst>
                                            <p:cond delay="0"/>
                                          </p:stCondLst>
                                        </p:cTn>
                                        <p:tgtEl>
                                          <p:spTgt spid="67"/>
                                        </p:tgtEl>
                                        <p:attrNameLst>
                                          <p:attrName>r</p:attrName>
                                        </p:attrNameLst>
                                      </p:cBhvr>
                                    </p:animRot>
                                    <p:animRot by="-240000">
                                      <p:cBhvr>
                                        <p:cTn dur="120" fill="hold" id="52">
                                          <p:stCondLst>
                                            <p:cond delay="120"/>
                                          </p:stCondLst>
                                        </p:cTn>
                                        <p:tgtEl>
                                          <p:spTgt spid="67"/>
                                        </p:tgtEl>
                                        <p:attrNameLst>
                                          <p:attrName>r</p:attrName>
                                        </p:attrNameLst>
                                      </p:cBhvr>
                                    </p:animRot>
                                    <p:animRot by="240000">
                                      <p:cBhvr>
                                        <p:cTn dur="120" fill="hold" id="53">
                                          <p:stCondLst>
                                            <p:cond delay="240"/>
                                          </p:stCondLst>
                                        </p:cTn>
                                        <p:tgtEl>
                                          <p:spTgt spid="67"/>
                                        </p:tgtEl>
                                        <p:attrNameLst>
                                          <p:attrName>r</p:attrName>
                                        </p:attrNameLst>
                                      </p:cBhvr>
                                    </p:animRot>
                                    <p:animRot by="-240000">
                                      <p:cBhvr>
                                        <p:cTn dur="120" fill="hold" id="54">
                                          <p:stCondLst>
                                            <p:cond delay="360"/>
                                          </p:stCondLst>
                                        </p:cTn>
                                        <p:tgtEl>
                                          <p:spTgt spid="67"/>
                                        </p:tgtEl>
                                        <p:attrNameLst>
                                          <p:attrName>r</p:attrName>
                                        </p:attrNameLst>
                                      </p:cBhvr>
                                    </p:animRot>
                                    <p:animRot by="120000">
                                      <p:cBhvr>
                                        <p:cTn dur="120" fill="hold" id="55">
                                          <p:stCondLst>
                                            <p:cond delay="480"/>
                                          </p:stCondLst>
                                        </p:cTn>
                                        <p:tgtEl>
                                          <p:spTgt spid="67"/>
                                        </p:tgtEl>
                                        <p:attrNameLst>
                                          <p:attrName>r</p:attrName>
                                        </p:attrNameLst>
                                      </p:cBhvr>
                                    </p:animRot>
                                  </p:childTnLst>
                                </p:cTn>
                              </p:par>
                              <p:par>
                                <p:cTn fill="hold" id="56" nodeType="withEffect" presetClass="entr" presetID="10" presetSubtype="0">
                                  <p:stCondLst>
                                    <p:cond delay="250"/>
                                  </p:stCondLst>
                                  <p:childTnLst>
                                    <p:set>
                                      <p:cBhvr>
                                        <p:cTn dur="1" fill="hold" id="57">
                                          <p:stCondLst>
                                            <p:cond delay="0"/>
                                          </p:stCondLst>
                                        </p:cTn>
                                        <p:tgtEl>
                                          <p:spTgt spid="64"/>
                                        </p:tgtEl>
                                        <p:attrNameLst>
                                          <p:attrName>style.visibility</p:attrName>
                                        </p:attrNameLst>
                                      </p:cBhvr>
                                      <p:to>
                                        <p:strVal val="visible"/>
                                      </p:to>
                                    </p:set>
                                    <p:animEffect filter="fade" transition="in">
                                      <p:cBhvr>
                                        <p:cTn dur="500" id="58"/>
                                        <p:tgtEl>
                                          <p:spTgt spid="64"/>
                                        </p:tgtEl>
                                      </p:cBhvr>
                                    </p:animEffect>
                                  </p:childTnLst>
                                </p:cTn>
                              </p:par>
                              <p:par>
                                <p:cTn fill="hold" id="59" nodeType="withEffect" presetClass="emph" presetID="8" presetSubtype="0">
                                  <p:stCondLst>
                                    <p:cond delay="250"/>
                                  </p:stCondLst>
                                  <p:childTnLst>
                                    <p:animRot by="21600000">
                                      <p:cBhvr>
                                        <p:cTn dur="500" fill="hold" id="60"/>
                                        <p:tgtEl>
                                          <p:spTgt spid="64"/>
                                        </p:tgtEl>
                                        <p:attrNameLst>
                                          <p:attrName>r</p:attrName>
                                        </p:attrNameLst>
                                      </p:cBhvr>
                                    </p:animRot>
                                  </p:childTnLst>
                                </p:cTn>
                              </p:par>
                            </p:childTnLst>
                          </p:cTn>
                        </p:par>
                        <p:par>
                          <p:cTn fill="hold" id="61" nodeType="afterGroup">
                            <p:stCondLst>
                              <p:cond delay="2250"/>
                            </p:stCondLst>
                            <p:childTnLst>
                              <p:par>
                                <p:cTn fill="hold" id="62" nodeType="afterEffect" presetClass="entr" presetID="53" presetSubtype="0">
                                  <p:stCondLst>
                                    <p:cond delay="0"/>
                                  </p:stCondLst>
                                  <p:childTnLst>
                                    <p:set>
                                      <p:cBhvr>
                                        <p:cTn dur="1" fill="hold" id="63">
                                          <p:stCondLst>
                                            <p:cond delay="0"/>
                                          </p:stCondLst>
                                        </p:cTn>
                                        <p:tgtEl>
                                          <p:spTgt spid="70"/>
                                        </p:tgtEl>
                                        <p:attrNameLst>
                                          <p:attrName>style.visibility</p:attrName>
                                        </p:attrNameLst>
                                      </p:cBhvr>
                                      <p:to>
                                        <p:strVal val="visible"/>
                                      </p:to>
                                    </p:set>
                                    <p:anim calcmode="lin" valueType="num">
                                      <p:cBhvr>
                                        <p:cTn dur="300" fill="hold" id="64"/>
                                        <p:tgtEl>
                                          <p:spTgt spid="70"/>
                                        </p:tgtEl>
                                        <p:attrNameLst>
                                          <p:attrName>ppt_w</p:attrName>
                                        </p:attrNameLst>
                                      </p:cBhvr>
                                      <p:tavLst>
                                        <p:tav tm="0">
                                          <p:val>
                                            <p:fltVal val="0"/>
                                          </p:val>
                                        </p:tav>
                                        <p:tav tm="100000">
                                          <p:val>
                                            <p:strVal val="#ppt_w"/>
                                          </p:val>
                                        </p:tav>
                                      </p:tavLst>
                                    </p:anim>
                                    <p:anim calcmode="lin" valueType="num">
                                      <p:cBhvr>
                                        <p:cTn dur="300" fill="hold" id="65"/>
                                        <p:tgtEl>
                                          <p:spTgt spid="70"/>
                                        </p:tgtEl>
                                        <p:attrNameLst>
                                          <p:attrName>ppt_h</p:attrName>
                                        </p:attrNameLst>
                                      </p:cBhvr>
                                      <p:tavLst>
                                        <p:tav tm="0">
                                          <p:val>
                                            <p:fltVal val="0"/>
                                          </p:val>
                                        </p:tav>
                                        <p:tav tm="100000">
                                          <p:val>
                                            <p:strVal val="#ppt_h"/>
                                          </p:val>
                                        </p:tav>
                                      </p:tavLst>
                                    </p:anim>
                                    <p:animEffect filter="fade" transition="in">
                                      <p:cBhvr>
                                        <p:cTn dur="300" id="66"/>
                                        <p:tgtEl>
                                          <p:spTgt spid="70"/>
                                        </p:tgtEl>
                                      </p:cBhvr>
                                    </p:animEffect>
                                  </p:childTnLst>
                                </p:cTn>
                              </p:par>
                              <p:par>
                                <p:cTn accel="36600" autoRev="1" decel="30000" fill="hold" id="67" nodeType="withEffect" presetClass="emph" presetID="6" presetSubtype="0">
                                  <p:stCondLst>
                                    <p:cond delay="0"/>
                                  </p:stCondLst>
                                  <p:childTnLst>
                                    <p:animScale>
                                      <p:cBhvr>
                                        <p:cTn dur="300" fill="hold" id="68"/>
                                        <p:tgtEl>
                                          <p:spTgt spid="70"/>
                                        </p:tgtEl>
                                      </p:cBhvr>
                                      <p:by x="120000" y="120000"/>
                                    </p:animScale>
                                  </p:childTnLst>
                                </p:cTn>
                              </p:par>
                              <p:par>
                                <p:cTn fill="hold" id="69" nodeType="withEffect" presetClass="emph" presetID="32" presetSubtype="0">
                                  <p:stCondLst>
                                    <p:cond delay="0"/>
                                  </p:stCondLst>
                                  <p:childTnLst>
                                    <p:animRot by="120000">
                                      <p:cBhvr>
                                        <p:cTn dur="60" fill="hold" id="70">
                                          <p:stCondLst>
                                            <p:cond delay="0"/>
                                          </p:stCondLst>
                                        </p:cTn>
                                        <p:tgtEl>
                                          <p:spTgt spid="70"/>
                                        </p:tgtEl>
                                        <p:attrNameLst>
                                          <p:attrName>r</p:attrName>
                                        </p:attrNameLst>
                                      </p:cBhvr>
                                    </p:animRot>
                                    <p:animRot by="-240000">
                                      <p:cBhvr>
                                        <p:cTn dur="120" fill="hold" id="71">
                                          <p:stCondLst>
                                            <p:cond delay="120"/>
                                          </p:stCondLst>
                                        </p:cTn>
                                        <p:tgtEl>
                                          <p:spTgt spid="70"/>
                                        </p:tgtEl>
                                        <p:attrNameLst>
                                          <p:attrName>r</p:attrName>
                                        </p:attrNameLst>
                                      </p:cBhvr>
                                    </p:animRot>
                                    <p:animRot by="240000">
                                      <p:cBhvr>
                                        <p:cTn dur="120" fill="hold" id="72">
                                          <p:stCondLst>
                                            <p:cond delay="240"/>
                                          </p:stCondLst>
                                        </p:cTn>
                                        <p:tgtEl>
                                          <p:spTgt spid="70"/>
                                        </p:tgtEl>
                                        <p:attrNameLst>
                                          <p:attrName>r</p:attrName>
                                        </p:attrNameLst>
                                      </p:cBhvr>
                                    </p:animRot>
                                    <p:animRot by="-240000">
                                      <p:cBhvr>
                                        <p:cTn dur="120" fill="hold" id="73">
                                          <p:stCondLst>
                                            <p:cond delay="360"/>
                                          </p:stCondLst>
                                        </p:cTn>
                                        <p:tgtEl>
                                          <p:spTgt spid="70"/>
                                        </p:tgtEl>
                                        <p:attrNameLst>
                                          <p:attrName>r</p:attrName>
                                        </p:attrNameLst>
                                      </p:cBhvr>
                                    </p:animRot>
                                    <p:animRot by="120000">
                                      <p:cBhvr>
                                        <p:cTn dur="120" fill="hold" id="74">
                                          <p:stCondLst>
                                            <p:cond delay="480"/>
                                          </p:stCondLst>
                                        </p:cTn>
                                        <p:tgtEl>
                                          <p:spTgt spid="70"/>
                                        </p:tgtEl>
                                        <p:attrNameLst>
                                          <p:attrName>r</p:attrName>
                                        </p:attrNameLst>
                                      </p:cBhvr>
                                    </p:animRot>
                                  </p:childTnLst>
                                </p:cTn>
                              </p:par>
                              <p:par>
                                <p:cTn fill="hold" id="75" nodeType="withEffect" presetClass="entr" presetID="10" presetSubtype="0">
                                  <p:stCondLst>
                                    <p:cond delay="250"/>
                                  </p:stCondLst>
                                  <p:childTnLst>
                                    <p:set>
                                      <p:cBhvr>
                                        <p:cTn dur="1" fill="hold" id="76">
                                          <p:stCondLst>
                                            <p:cond delay="0"/>
                                          </p:stCondLst>
                                        </p:cTn>
                                        <p:tgtEl>
                                          <p:spTgt spid="65"/>
                                        </p:tgtEl>
                                        <p:attrNameLst>
                                          <p:attrName>style.visibility</p:attrName>
                                        </p:attrNameLst>
                                      </p:cBhvr>
                                      <p:to>
                                        <p:strVal val="visible"/>
                                      </p:to>
                                    </p:set>
                                    <p:animEffect filter="fade" transition="in">
                                      <p:cBhvr>
                                        <p:cTn dur="500" id="77"/>
                                        <p:tgtEl>
                                          <p:spTgt spid="65"/>
                                        </p:tgtEl>
                                      </p:cBhvr>
                                    </p:animEffect>
                                  </p:childTnLst>
                                </p:cTn>
                              </p:par>
                              <p:par>
                                <p:cTn fill="hold" id="78" nodeType="withEffect" presetClass="emph" presetID="8" presetSubtype="0">
                                  <p:stCondLst>
                                    <p:cond delay="250"/>
                                  </p:stCondLst>
                                  <p:childTnLst>
                                    <p:animRot by="21600000">
                                      <p:cBhvr>
                                        <p:cTn dur="500" fill="hold" id="79"/>
                                        <p:tgtEl>
                                          <p:spTgt spid="65"/>
                                        </p:tgtEl>
                                        <p:attrNameLst>
                                          <p:attrName>r</p:attrName>
                                        </p:attrNameLst>
                                      </p:cBhvr>
                                    </p:animRot>
                                  </p:childTnLst>
                                </p:cTn>
                              </p:par>
                            </p:childTnLst>
                          </p:cTn>
                        </p:par>
                        <p:par>
                          <p:cTn fill="hold" id="80" nodeType="afterGroup">
                            <p:stCondLst>
                              <p:cond delay="3000"/>
                            </p:stCondLst>
                            <p:childTnLst>
                              <p:par>
                                <p:cTn fill="hold" grpId="0" id="81" nodeType="afterEffect" presetClass="entr" presetID="2" presetSubtype="4">
                                  <p:stCondLst>
                                    <p:cond delay="0"/>
                                  </p:stCondLst>
                                  <p:childTnLst>
                                    <p:set>
                                      <p:cBhvr>
                                        <p:cTn dur="1" fill="hold" id="82">
                                          <p:stCondLst>
                                            <p:cond delay="0"/>
                                          </p:stCondLst>
                                        </p:cTn>
                                        <p:tgtEl>
                                          <p:spTgt spid="27"/>
                                        </p:tgtEl>
                                        <p:attrNameLst>
                                          <p:attrName>style.visibility</p:attrName>
                                        </p:attrNameLst>
                                      </p:cBhvr>
                                      <p:to>
                                        <p:strVal val="visible"/>
                                      </p:to>
                                    </p:set>
                                    <p:anim calcmode="lin" valueType="num">
                                      <p:cBhvr additive="base">
                                        <p:cTn dur="500" fill="hold" id="83"/>
                                        <p:tgtEl>
                                          <p:spTgt spid="27"/>
                                        </p:tgtEl>
                                        <p:attrNameLst>
                                          <p:attrName>ppt_x</p:attrName>
                                        </p:attrNameLst>
                                      </p:cBhvr>
                                      <p:tavLst>
                                        <p:tav tm="0">
                                          <p:val>
                                            <p:strVal val="#ppt_x"/>
                                          </p:val>
                                        </p:tav>
                                        <p:tav tm="100000">
                                          <p:val>
                                            <p:strVal val="#ppt_x"/>
                                          </p:val>
                                        </p:tav>
                                      </p:tavLst>
                                    </p:anim>
                                    <p:anim calcmode="lin" valueType="num">
                                      <p:cBhvr additive="base">
                                        <p:cTn dur="500" fill="hold" id="84"/>
                                        <p:tgtEl>
                                          <p:spTgt spid="27"/>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28"/>
                                        </p:tgtEl>
                                        <p:attrNameLst>
                                          <p:attrName>style.visibility</p:attrName>
                                        </p:attrNameLst>
                                      </p:cBhvr>
                                      <p:to>
                                        <p:strVal val="visible"/>
                                      </p:to>
                                    </p:set>
                                    <p:anim calcmode="lin" valueType="num">
                                      <p:cBhvr additive="base">
                                        <p:cTn dur="500" fill="hold" id="87"/>
                                        <p:tgtEl>
                                          <p:spTgt spid="28"/>
                                        </p:tgtEl>
                                        <p:attrNameLst>
                                          <p:attrName>ppt_x</p:attrName>
                                        </p:attrNameLst>
                                      </p:cBhvr>
                                      <p:tavLst>
                                        <p:tav tm="0">
                                          <p:val>
                                            <p:strVal val="#ppt_x"/>
                                          </p:val>
                                        </p:tav>
                                        <p:tav tm="100000">
                                          <p:val>
                                            <p:strVal val="#ppt_x"/>
                                          </p:val>
                                        </p:tav>
                                      </p:tavLst>
                                    </p:anim>
                                    <p:anim calcmode="lin" valueType="num">
                                      <p:cBhvr additive="base">
                                        <p:cTn dur="500" fill="hold" id="88"/>
                                        <p:tgtEl>
                                          <p:spTgt spid="28"/>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29"/>
                                        </p:tgtEl>
                                        <p:attrNameLst>
                                          <p:attrName>style.visibility</p:attrName>
                                        </p:attrNameLst>
                                      </p:cBhvr>
                                      <p:to>
                                        <p:strVal val="visible"/>
                                      </p:to>
                                    </p:set>
                                    <p:anim calcmode="lin" valueType="num">
                                      <p:cBhvr additive="base">
                                        <p:cTn dur="500" fill="hold" id="91"/>
                                        <p:tgtEl>
                                          <p:spTgt spid="29"/>
                                        </p:tgtEl>
                                        <p:attrNameLst>
                                          <p:attrName>ppt_x</p:attrName>
                                        </p:attrNameLst>
                                      </p:cBhvr>
                                      <p:tavLst>
                                        <p:tav tm="0">
                                          <p:val>
                                            <p:strVal val="#ppt_x"/>
                                          </p:val>
                                        </p:tav>
                                        <p:tav tm="100000">
                                          <p:val>
                                            <p:strVal val="#ppt_x"/>
                                          </p:val>
                                        </p:tav>
                                      </p:tavLst>
                                    </p:anim>
                                    <p:anim calcmode="lin" valueType="num">
                                      <p:cBhvr additive="base">
                                        <p:cTn dur="500" fill="hold" id="92"/>
                                        <p:tgtEl>
                                          <p:spTgt spid="29"/>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0"/>
                                  </p:stCondLst>
                                  <p:childTnLst>
                                    <p:set>
                                      <p:cBhvr>
                                        <p:cTn dur="1" fill="hold" id="94">
                                          <p:stCondLst>
                                            <p:cond delay="0"/>
                                          </p:stCondLst>
                                        </p:cTn>
                                        <p:tgtEl>
                                          <p:spTgt spid="30"/>
                                        </p:tgtEl>
                                        <p:attrNameLst>
                                          <p:attrName>style.visibility</p:attrName>
                                        </p:attrNameLst>
                                      </p:cBhvr>
                                      <p:to>
                                        <p:strVal val="visible"/>
                                      </p:to>
                                    </p:set>
                                    <p:anim calcmode="lin" valueType="num">
                                      <p:cBhvr additive="base">
                                        <p:cTn dur="500" fill="hold" id="95"/>
                                        <p:tgtEl>
                                          <p:spTgt spid="30"/>
                                        </p:tgtEl>
                                        <p:attrNameLst>
                                          <p:attrName>ppt_x</p:attrName>
                                        </p:attrNameLst>
                                      </p:cBhvr>
                                      <p:tavLst>
                                        <p:tav tm="0">
                                          <p:val>
                                            <p:strVal val="#ppt_x"/>
                                          </p:val>
                                        </p:tav>
                                        <p:tav tm="100000">
                                          <p:val>
                                            <p:strVal val="#ppt_x"/>
                                          </p:val>
                                        </p:tav>
                                      </p:tavLst>
                                    </p:anim>
                                    <p:anim calcmode="lin" valueType="num">
                                      <p:cBhvr additive="base">
                                        <p:cTn dur="500" fill="hold" id="96"/>
                                        <p:tgtEl>
                                          <p:spTgt spid="30"/>
                                        </p:tgtEl>
                                        <p:attrNameLst>
                                          <p:attrName>ppt_y</p:attrName>
                                        </p:attrNameLst>
                                      </p:cBhvr>
                                      <p:tavLst>
                                        <p:tav tm="0">
                                          <p:val>
                                            <p:strVal val="1+#ppt_h/2"/>
                                          </p:val>
                                        </p:tav>
                                        <p:tav tm="100000">
                                          <p:val>
                                            <p:strVal val="#ppt_y"/>
                                          </p:val>
                                        </p:tav>
                                      </p:tavLst>
                                    </p:anim>
                                  </p:childTnLst>
                                </p:cTn>
                              </p:par>
                            </p:childTnLst>
                          </p:cTn>
                        </p:par>
                        <p:par>
                          <p:cTn fill="hold" id="97" nodeType="afterGroup">
                            <p:stCondLst>
                              <p:cond delay="3500"/>
                            </p:stCondLst>
                            <p:childTnLst>
                              <p:par>
                                <p:cTn fill="hold" grpId="0" id="98" nodeType="afterEffect" presetClass="entr" presetID="42" presetSubtype="0">
                                  <p:stCondLst>
                                    <p:cond delay="0"/>
                                  </p:stCondLst>
                                  <p:childTnLst>
                                    <p:set>
                                      <p:cBhvr>
                                        <p:cTn dur="1" fill="hold" id="99">
                                          <p:stCondLst>
                                            <p:cond delay="0"/>
                                          </p:stCondLst>
                                        </p:cTn>
                                        <p:tgtEl>
                                          <p:spTgt spid="44"/>
                                        </p:tgtEl>
                                        <p:attrNameLst>
                                          <p:attrName>style.visibility</p:attrName>
                                        </p:attrNameLst>
                                      </p:cBhvr>
                                      <p:to>
                                        <p:strVal val="visible"/>
                                      </p:to>
                                    </p:set>
                                    <p:animEffect filter="fade" transition="in">
                                      <p:cBhvr>
                                        <p:cTn dur="1000" id="100"/>
                                        <p:tgtEl>
                                          <p:spTgt spid="44"/>
                                        </p:tgtEl>
                                      </p:cBhvr>
                                    </p:animEffect>
                                    <p:anim calcmode="lin" valueType="num">
                                      <p:cBhvr>
                                        <p:cTn dur="1000" fill="hold" id="101"/>
                                        <p:tgtEl>
                                          <p:spTgt spid="44"/>
                                        </p:tgtEl>
                                        <p:attrNameLst>
                                          <p:attrName>ppt_x</p:attrName>
                                        </p:attrNameLst>
                                      </p:cBhvr>
                                      <p:tavLst>
                                        <p:tav tm="0">
                                          <p:val>
                                            <p:strVal val="#ppt_x"/>
                                          </p:val>
                                        </p:tav>
                                        <p:tav tm="100000">
                                          <p:val>
                                            <p:strVal val="#ppt_x"/>
                                          </p:val>
                                        </p:tav>
                                      </p:tavLst>
                                    </p:anim>
                                    <p:anim calcmode="lin" valueType="num">
                                      <p:cBhvr>
                                        <p:cTn dur="1000" fill="hold" id="102"/>
                                        <p:tgtEl>
                                          <p:spTgt spid="44"/>
                                        </p:tgtEl>
                                        <p:attrNameLst>
                                          <p:attrName>ppt_y</p:attrName>
                                        </p:attrNameLst>
                                      </p:cBhvr>
                                      <p:tavLst>
                                        <p:tav tm="0">
                                          <p:val>
                                            <p:strVal val="#ppt_y+.1"/>
                                          </p:val>
                                        </p:tav>
                                        <p:tav tm="100000">
                                          <p:val>
                                            <p:strVal val="#ppt_y"/>
                                          </p:val>
                                        </p:tav>
                                      </p:tavLst>
                                    </p:anim>
                                  </p:childTnLst>
                                </p:cTn>
                              </p:par>
                              <p:par>
                                <p:cTn fill="hold" grpId="0" id="103" nodeType="withEffect" presetClass="entr" presetID="47" presetSubtype="0">
                                  <p:stCondLst>
                                    <p:cond delay="0"/>
                                  </p:stCondLst>
                                  <p:childTnLst>
                                    <p:set>
                                      <p:cBhvr>
                                        <p:cTn dur="1" fill="hold" id="104">
                                          <p:stCondLst>
                                            <p:cond delay="0"/>
                                          </p:stCondLst>
                                        </p:cTn>
                                        <p:tgtEl>
                                          <p:spTgt spid="45"/>
                                        </p:tgtEl>
                                        <p:attrNameLst>
                                          <p:attrName>style.visibility</p:attrName>
                                        </p:attrNameLst>
                                      </p:cBhvr>
                                      <p:to>
                                        <p:strVal val="visible"/>
                                      </p:to>
                                    </p:set>
                                    <p:animEffect filter="fade" transition="in">
                                      <p:cBhvr>
                                        <p:cTn dur="1000" id="105"/>
                                        <p:tgtEl>
                                          <p:spTgt spid="45"/>
                                        </p:tgtEl>
                                      </p:cBhvr>
                                    </p:animEffect>
                                    <p:anim calcmode="lin" valueType="num">
                                      <p:cBhvr>
                                        <p:cTn dur="1000" fill="hold" id="106"/>
                                        <p:tgtEl>
                                          <p:spTgt spid="45"/>
                                        </p:tgtEl>
                                        <p:attrNameLst>
                                          <p:attrName>ppt_x</p:attrName>
                                        </p:attrNameLst>
                                      </p:cBhvr>
                                      <p:tavLst>
                                        <p:tav tm="0">
                                          <p:val>
                                            <p:strVal val="#ppt_x"/>
                                          </p:val>
                                        </p:tav>
                                        <p:tav tm="100000">
                                          <p:val>
                                            <p:strVal val="#ppt_x"/>
                                          </p:val>
                                        </p:tav>
                                      </p:tavLst>
                                    </p:anim>
                                    <p:anim calcmode="lin" valueType="num">
                                      <p:cBhvr>
                                        <p:cTn dur="1000" fill="hold" id="107"/>
                                        <p:tgtEl>
                                          <p:spTgt spid="45"/>
                                        </p:tgtEl>
                                        <p:attrNameLst>
                                          <p:attrName>ppt_y</p:attrName>
                                        </p:attrNameLst>
                                      </p:cBhvr>
                                      <p:tavLst>
                                        <p:tav tm="0">
                                          <p:val>
                                            <p:strVal val="#ppt_y-.1"/>
                                          </p:val>
                                        </p:tav>
                                        <p:tav tm="100000">
                                          <p:val>
                                            <p:strVal val="#ppt_y"/>
                                          </p:val>
                                        </p:tav>
                                      </p:tavLst>
                                    </p:anim>
                                  </p:childTnLst>
                                </p:cTn>
                              </p:par>
                              <p:par>
                                <p:cTn fill="hold" grpId="0" id="108" nodeType="withEffect" presetClass="entr" presetID="42" presetSubtype="0">
                                  <p:stCondLst>
                                    <p:cond delay="500"/>
                                  </p:stCondLst>
                                  <p:childTnLst>
                                    <p:set>
                                      <p:cBhvr>
                                        <p:cTn dur="1" fill="hold" id="109">
                                          <p:stCondLst>
                                            <p:cond delay="0"/>
                                          </p:stCondLst>
                                        </p:cTn>
                                        <p:tgtEl>
                                          <p:spTgt spid="46"/>
                                        </p:tgtEl>
                                        <p:attrNameLst>
                                          <p:attrName>style.visibility</p:attrName>
                                        </p:attrNameLst>
                                      </p:cBhvr>
                                      <p:to>
                                        <p:strVal val="visible"/>
                                      </p:to>
                                    </p:set>
                                    <p:animEffect filter="fade" transition="in">
                                      <p:cBhvr>
                                        <p:cTn dur="1000" id="110"/>
                                        <p:tgtEl>
                                          <p:spTgt spid="46"/>
                                        </p:tgtEl>
                                      </p:cBhvr>
                                    </p:animEffect>
                                    <p:anim calcmode="lin" valueType="num">
                                      <p:cBhvr>
                                        <p:cTn dur="1000" fill="hold" id="111"/>
                                        <p:tgtEl>
                                          <p:spTgt spid="46"/>
                                        </p:tgtEl>
                                        <p:attrNameLst>
                                          <p:attrName>ppt_x</p:attrName>
                                        </p:attrNameLst>
                                      </p:cBhvr>
                                      <p:tavLst>
                                        <p:tav tm="0">
                                          <p:val>
                                            <p:strVal val="#ppt_x"/>
                                          </p:val>
                                        </p:tav>
                                        <p:tav tm="100000">
                                          <p:val>
                                            <p:strVal val="#ppt_x"/>
                                          </p:val>
                                        </p:tav>
                                      </p:tavLst>
                                    </p:anim>
                                    <p:anim calcmode="lin" valueType="num">
                                      <p:cBhvr>
                                        <p:cTn dur="1000" fill="hold" id="112"/>
                                        <p:tgtEl>
                                          <p:spTgt spid="46"/>
                                        </p:tgtEl>
                                        <p:attrNameLst>
                                          <p:attrName>ppt_y</p:attrName>
                                        </p:attrNameLst>
                                      </p:cBhvr>
                                      <p:tavLst>
                                        <p:tav tm="0">
                                          <p:val>
                                            <p:strVal val="#ppt_y+.1"/>
                                          </p:val>
                                        </p:tav>
                                        <p:tav tm="100000">
                                          <p:val>
                                            <p:strVal val="#ppt_y"/>
                                          </p:val>
                                        </p:tav>
                                      </p:tavLst>
                                    </p:anim>
                                  </p:childTnLst>
                                </p:cTn>
                              </p:par>
                              <p:par>
                                <p:cTn fill="hold" grpId="0" id="113" nodeType="withEffect" presetClass="entr" presetID="47" presetSubtype="0">
                                  <p:stCondLst>
                                    <p:cond delay="500"/>
                                  </p:stCondLst>
                                  <p:childTnLst>
                                    <p:set>
                                      <p:cBhvr>
                                        <p:cTn dur="1" fill="hold" id="114">
                                          <p:stCondLst>
                                            <p:cond delay="0"/>
                                          </p:stCondLst>
                                        </p:cTn>
                                        <p:tgtEl>
                                          <p:spTgt spid="47"/>
                                        </p:tgtEl>
                                        <p:attrNameLst>
                                          <p:attrName>style.visibility</p:attrName>
                                        </p:attrNameLst>
                                      </p:cBhvr>
                                      <p:to>
                                        <p:strVal val="visible"/>
                                      </p:to>
                                    </p:set>
                                    <p:animEffect filter="fade" transition="in">
                                      <p:cBhvr>
                                        <p:cTn dur="1000" id="115"/>
                                        <p:tgtEl>
                                          <p:spTgt spid="47"/>
                                        </p:tgtEl>
                                      </p:cBhvr>
                                    </p:animEffect>
                                    <p:anim calcmode="lin" valueType="num">
                                      <p:cBhvr>
                                        <p:cTn dur="1000" fill="hold" id="116"/>
                                        <p:tgtEl>
                                          <p:spTgt spid="47"/>
                                        </p:tgtEl>
                                        <p:attrNameLst>
                                          <p:attrName>ppt_x</p:attrName>
                                        </p:attrNameLst>
                                      </p:cBhvr>
                                      <p:tavLst>
                                        <p:tav tm="0">
                                          <p:val>
                                            <p:strVal val="#ppt_x"/>
                                          </p:val>
                                        </p:tav>
                                        <p:tav tm="100000">
                                          <p:val>
                                            <p:strVal val="#ppt_x"/>
                                          </p:val>
                                        </p:tav>
                                      </p:tavLst>
                                    </p:anim>
                                    <p:anim calcmode="lin" valueType="num">
                                      <p:cBhvr>
                                        <p:cTn dur="1000" fill="hold" id="117"/>
                                        <p:tgtEl>
                                          <p:spTgt spid="47"/>
                                        </p:tgtEl>
                                        <p:attrNameLst>
                                          <p:attrName>ppt_y</p:attrName>
                                        </p:attrNameLst>
                                      </p:cBhvr>
                                      <p:tavLst>
                                        <p:tav tm="0">
                                          <p:val>
                                            <p:strVal val="#ppt_y-.1"/>
                                          </p:val>
                                        </p:tav>
                                        <p:tav tm="100000">
                                          <p:val>
                                            <p:strVal val="#ppt_y"/>
                                          </p:val>
                                        </p:tav>
                                      </p:tavLst>
                                    </p:anim>
                                  </p:childTnLst>
                                </p:cTn>
                              </p:par>
                              <p:par>
                                <p:cTn fill="hold" grpId="0" id="118" nodeType="withEffect" presetClass="entr" presetID="42" presetSubtype="0">
                                  <p:stCondLst>
                                    <p:cond delay="1000"/>
                                  </p:stCondLst>
                                  <p:childTnLst>
                                    <p:set>
                                      <p:cBhvr>
                                        <p:cTn dur="1" fill="hold" id="119">
                                          <p:stCondLst>
                                            <p:cond delay="0"/>
                                          </p:stCondLst>
                                        </p:cTn>
                                        <p:tgtEl>
                                          <p:spTgt spid="50"/>
                                        </p:tgtEl>
                                        <p:attrNameLst>
                                          <p:attrName>style.visibility</p:attrName>
                                        </p:attrNameLst>
                                      </p:cBhvr>
                                      <p:to>
                                        <p:strVal val="visible"/>
                                      </p:to>
                                    </p:set>
                                    <p:animEffect filter="fade" transition="in">
                                      <p:cBhvr>
                                        <p:cTn dur="1000" id="120"/>
                                        <p:tgtEl>
                                          <p:spTgt spid="50"/>
                                        </p:tgtEl>
                                      </p:cBhvr>
                                    </p:animEffect>
                                    <p:anim calcmode="lin" valueType="num">
                                      <p:cBhvr>
                                        <p:cTn dur="1000" fill="hold" id="121"/>
                                        <p:tgtEl>
                                          <p:spTgt spid="50"/>
                                        </p:tgtEl>
                                        <p:attrNameLst>
                                          <p:attrName>ppt_x</p:attrName>
                                        </p:attrNameLst>
                                      </p:cBhvr>
                                      <p:tavLst>
                                        <p:tav tm="0">
                                          <p:val>
                                            <p:strVal val="#ppt_x"/>
                                          </p:val>
                                        </p:tav>
                                        <p:tav tm="100000">
                                          <p:val>
                                            <p:strVal val="#ppt_x"/>
                                          </p:val>
                                        </p:tav>
                                      </p:tavLst>
                                    </p:anim>
                                    <p:anim calcmode="lin" valueType="num">
                                      <p:cBhvr>
                                        <p:cTn dur="1000" fill="hold" id="122"/>
                                        <p:tgtEl>
                                          <p:spTgt spid="50"/>
                                        </p:tgtEl>
                                        <p:attrNameLst>
                                          <p:attrName>ppt_y</p:attrName>
                                        </p:attrNameLst>
                                      </p:cBhvr>
                                      <p:tavLst>
                                        <p:tav tm="0">
                                          <p:val>
                                            <p:strVal val="#ppt_y+.1"/>
                                          </p:val>
                                        </p:tav>
                                        <p:tav tm="100000">
                                          <p:val>
                                            <p:strVal val="#ppt_y"/>
                                          </p:val>
                                        </p:tav>
                                      </p:tavLst>
                                    </p:anim>
                                  </p:childTnLst>
                                </p:cTn>
                              </p:par>
                              <p:par>
                                <p:cTn fill="hold" grpId="0" id="123" nodeType="withEffect" presetClass="entr" presetID="47" presetSubtype="0">
                                  <p:stCondLst>
                                    <p:cond delay="1000"/>
                                  </p:stCondLst>
                                  <p:childTnLst>
                                    <p:set>
                                      <p:cBhvr>
                                        <p:cTn dur="1" fill="hold" id="124">
                                          <p:stCondLst>
                                            <p:cond delay="0"/>
                                          </p:stCondLst>
                                        </p:cTn>
                                        <p:tgtEl>
                                          <p:spTgt spid="51"/>
                                        </p:tgtEl>
                                        <p:attrNameLst>
                                          <p:attrName>style.visibility</p:attrName>
                                        </p:attrNameLst>
                                      </p:cBhvr>
                                      <p:to>
                                        <p:strVal val="visible"/>
                                      </p:to>
                                    </p:set>
                                    <p:animEffect filter="fade" transition="in">
                                      <p:cBhvr>
                                        <p:cTn dur="1000" id="125"/>
                                        <p:tgtEl>
                                          <p:spTgt spid="51"/>
                                        </p:tgtEl>
                                      </p:cBhvr>
                                    </p:animEffect>
                                    <p:anim calcmode="lin" valueType="num">
                                      <p:cBhvr>
                                        <p:cTn dur="1000" fill="hold" id="126"/>
                                        <p:tgtEl>
                                          <p:spTgt spid="51"/>
                                        </p:tgtEl>
                                        <p:attrNameLst>
                                          <p:attrName>ppt_x</p:attrName>
                                        </p:attrNameLst>
                                      </p:cBhvr>
                                      <p:tavLst>
                                        <p:tav tm="0">
                                          <p:val>
                                            <p:strVal val="#ppt_x"/>
                                          </p:val>
                                        </p:tav>
                                        <p:tav tm="100000">
                                          <p:val>
                                            <p:strVal val="#ppt_x"/>
                                          </p:val>
                                        </p:tav>
                                      </p:tavLst>
                                    </p:anim>
                                    <p:anim calcmode="lin" valueType="num">
                                      <p:cBhvr>
                                        <p:cTn dur="1000" fill="hold" id="127"/>
                                        <p:tgtEl>
                                          <p:spTgt spid="51"/>
                                        </p:tgtEl>
                                        <p:attrNameLst>
                                          <p:attrName>ppt_y</p:attrName>
                                        </p:attrNameLst>
                                      </p:cBhvr>
                                      <p:tavLst>
                                        <p:tav tm="0">
                                          <p:val>
                                            <p:strVal val="#ppt_y-.1"/>
                                          </p:val>
                                        </p:tav>
                                        <p:tav tm="100000">
                                          <p:val>
                                            <p:strVal val="#ppt_y"/>
                                          </p:val>
                                        </p:tav>
                                      </p:tavLst>
                                    </p:anim>
                                  </p:childTnLst>
                                </p:cTn>
                              </p:par>
                              <p:par>
                                <p:cTn fill="hold" grpId="0" id="128" nodeType="withEffect" presetClass="entr" presetID="42" presetSubtype="0">
                                  <p:stCondLst>
                                    <p:cond delay="1500"/>
                                  </p:stCondLst>
                                  <p:childTnLst>
                                    <p:set>
                                      <p:cBhvr>
                                        <p:cTn dur="1" fill="hold" id="129">
                                          <p:stCondLst>
                                            <p:cond delay="0"/>
                                          </p:stCondLst>
                                        </p:cTn>
                                        <p:tgtEl>
                                          <p:spTgt spid="52"/>
                                        </p:tgtEl>
                                        <p:attrNameLst>
                                          <p:attrName>style.visibility</p:attrName>
                                        </p:attrNameLst>
                                      </p:cBhvr>
                                      <p:to>
                                        <p:strVal val="visible"/>
                                      </p:to>
                                    </p:set>
                                    <p:animEffect filter="fade" transition="in">
                                      <p:cBhvr>
                                        <p:cTn dur="1000" id="130"/>
                                        <p:tgtEl>
                                          <p:spTgt spid="52"/>
                                        </p:tgtEl>
                                      </p:cBhvr>
                                    </p:animEffect>
                                    <p:anim calcmode="lin" valueType="num">
                                      <p:cBhvr>
                                        <p:cTn dur="1000" fill="hold" id="131"/>
                                        <p:tgtEl>
                                          <p:spTgt spid="52"/>
                                        </p:tgtEl>
                                        <p:attrNameLst>
                                          <p:attrName>ppt_x</p:attrName>
                                        </p:attrNameLst>
                                      </p:cBhvr>
                                      <p:tavLst>
                                        <p:tav tm="0">
                                          <p:val>
                                            <p:strVal val="#ppt_x"/>
                                          </p:val>
                                        </p:tav>
                                        <p:tav tm="100000">
                                          <p:val>
                                            <p:strVal val="#ppt_x"/>
                                          </p:val>
                                        </p:tav>
                                      </p:tavLst>
                                    </p:anim>
                                    <p:anim calcmode="lin" valueType="num">
                                      <p:cBhvr>
                                        <p:cTn dur="1000" fill="hold" id="132"/>
                                        <p:tgtEl>
                                          <p:spTgt spid="52"/>
                                        </p:tgtEl>
                                        <p:attrNameLst>
                                          <p:attrName>ppt_y</p:attrName>
                                        </p:attrNameLst>
                                      </p:cBhvr>
                                      <p:tavLst>
                                        <p:tav tm="0">
                                          <p:val>
                                            <p:strVal val="#ppt_y+.1"/>
                                          </p:val>
                                        </p:tav>
                                        <p:tav tm="100000">
                                          <p:val>
                                            <p:strVal val="#ppt_y"/>
                                          </p:val>
                                        </p:tav>
                                      </p:tavLst>
                                    </p:anim>
                                  </p:childTnLst>
                                </p:cTn>
                              </p:par>
                              <p:par>
                                <p:cTn fill="hold" grpId="0" id="133" nodeType="withEffect" presetClass="entr" presetID="47" presetSubtype="0">
                                  <p:stCondLst>
                                    <p:cond delay="1500"/>
                                  </p:stCondLst>
                                  <p:childTnLst>
                                    <p:set>
                                      <p:cBhvr>
                                        <p:cTn dur="1" fill="hold" id="134">
                                          <p:stCondLst>
                                            <p:cond delay="0"/>
                                          </p:stCondLst>
                                        </p:cTn>
                                        <p:tgtEl>
                                          <p:spTgt spid="53"/>
                                        </p:tgtEl>
                                        <p:attrNameLst>
                                          <p:attrName>style.visibility</p:attrName>
                                        </p:attrNameLst>
                                      </p:cBhvr>
                                      <p:to>
                                        <p:strVal val="visible"/>
                                      </p:to>
                                    </p:set>
                                    <p:animEffect filter="fade" transition="in">
                                      <p:cBhvr>
                                        <p:cTn dur="1000" id="135"/>
                                        <p:tgtEl>
                                          <p:spTgt spid="53"/>
                                        </p:tgtEl>
                                      </p:cBhvr>
                                    </p:animEffect>
                                    <p:anim calcmode="lin" valueType="num">
                                      <p:cBhvr>
                                        <p:cTn dur="1000" fill="hold" id="136"/>
                                        <p:tgtEl>
                                          <p:spTgt spid="53"/>
                                        </p:tgtEl>
                                        <p:attrNameLst>
                                          <p:attrName>ppt_x</p:attrName>
                                        </p:attrNameLst>
                                      </p:cBhvr>
                                      <p:tavLst>
                                        <p:tav tm="0">
                                          <p:val>
                                            <p:strVal val="#ppt_x"/>
                                          </p:val>
                                        </p:tav>
                                        <p:tav tm="100000">
                                          <p:val>
                                            <p:strVal val="#ppt_x"/>
                                          </p:val>
                                        </p:tav>
                                      </p:tavLst>
                                    </p:anim>
                                    <p:anim calcmode="lin" valueType="num">
                                      <p:cBhvr>
                                        <p:cTn dur="1000" fill="hold" id="137"/>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44"/>
      <p:bldP grpId="0" spid="45"/>
      <p:bldP grpId="0" spid="46"/>
      <p:bldP grpId="0" spid="47"/>
      <p:bldP grpId="0" spid="50"/>
      <p:bldP grpId="0" spid="51"/>
      <p:bldP grpId="0" spid="52"/>
      <p:bldP grpId="0" spid="5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MH_Other_4"/>
          <p:cNvSpPr/>
          <p:nvPr>
            <p:custDataLst>
              <p:tags r:id="rId3"/>
            </p:custDataLst>
          </p:nvPr>
        </p:nvSpPr>
        <p:spPr>
          <a:xfrm flipH="1">
            <a:off x="5144497" y="3424343"/>
            <a:ext cx="1111231" cy="2470532"/>
          </a:xfrm>
          <a:custGeom>
            <a:gdLst>
              <a:gd fmla="*/ 221247 w 863600" name="connsiteX0"/>
              <a:gd fmla="*/ 0 h 1825043" name="connsiteY0"/>
              <a:gd fmla="*/ 0 w 863600" name="connsiteX1"/>
              <a:gd fmla="*/ 221247 h 1825043" name="connsiteY1"/>
              <a:gd fmla="*/ 0 w 863600" name="connsiteX2"/>
              <a:gd fmla="*/ 1013461 h 1825043" name="connsiteY2"/>
              <a:gd fmla="*/ 0 w 863600" name="connsiteX3"/>
              <a:gd fmla="*/ 1615441 h 1825043" name="connsiteY3"/>
              <a:gd fmla="*/ 0 w 863600" name="connsiteX4"/>
              <a:gd fmla="*/ 1825043 h 1825043" name="connsiteY4"/>
              <a:gd fmla="*/ 140965 w 863600" name="connsiteX5"/>
              <a:gd fmla="*/ 1825043 h 1825043" name="connsiteY5"/>
              <a:gd fmla="*/ 140965 w 863600" name="connsiteX6"/>
              <a:gd fmla="*/ 1013461 h 1825043" name="connsiteY6"/>
              <a:gd fmla="*/ 140965 w 863600" name="connsiteX7"/>
              <a:gd fmla="*/ 221247 h 1825043" name="connsiteY7"/>
              <a:gd fmla="*/ 221247 w 863600" name="connsiteX8"/>
              <a:gd fmla="*/ 140965 h 1825043" name="connsiteY8"/>
              <a:gd fmla="*/ 863600 w 863600" name="connsiteX9"/>
              <a:gd fmla="*/ 140965 h 1825043" name="connsiteY9"/>
              <a:gd fmla="*/ 863600 w 863600" name="connsiteX10"/>
              <a:gd fmla="*/ 1 h 182504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825043" w="863600">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algn="t" dir="54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16" lIns="135635" rIns="135635" tIns="67816"/>
          <a:lstStyle/>
          <a:p>
            <a:pPr algn="ctr"/>
            <a:endParaRPr altLang="en-US" lang="zh-CN" sz="2400">
              <a:latin charset="0" panose="020f0502020204030204" pitchFamily="34" typeface="Calibri"/>
              <a:ea charset="-122" panose="020b0503020204020204" pitchFamily="34" typeface="微软雅黑"/>
            </a:endParaRPr>
          </a:p>
        </p:txBody>
      </p:sp>
      <p:sp>
        <p:nvSpPr>
          <p:cNvPr id="2050" name="MH_PageTitle"/>
          <p:cNvSpPr>
            <a:spLocks noGrp="1"/>
          </p:cNvSpPr>
          <p:nvPr>
            <p:ph type="title"/>
            <p:custDataLst>
              <p:tags r:id="rId4"/>
            </p:custDataLst>
          </p:nvPr>
        </p:nvSpPr>
        <p:spPr/>
        <p:txBody>
          <a:bodyPr/>
          <a:lstStyle/>
          <a:p>
            <a:r>
              <a:rPr altLang="en-US" lang="zh-CN" smtClean="0"/>
              <a:t>添加文字内容（文字可以编辑）</a:t>
            </a:r>
          </a:p>
        </p:txBody>
      </p:sp>
      <p:sp>
        <p:nvSpPr>
          <p:cNvPr id="20" name="MH_Other_1"/>
          <p:cNvSpPr/>
          <p:nvPr>
            <p:custDataLst>
              <p:tags r:id="rId5"/>
            </p:custDataLst>
          </p:nvPr>
        </p:nvSpPr>
        <p:spPr>
          <a:xfrm>
            <a:off x="6837430" y="3840432"/>
            <a:ext cx="1111231" cy="2054477"/>
          </a:xfrm>
          <a:custGeom>
            <a:gdLst>
              <a:gd fmla="*/ 221247 w 863600" name="connsiteX0"/>
              <a:gd fmla="*/ 0 h 1615441" name="connsiteY0"/>
              <a:gd fmla="*/ 863600 w 863600" name="connsiteX1"/>
              <a:gd fmla="*/ 1 h 1615441" name="connsiteY1"/>
              <a:gd fmla="*/ 863600 w 863600" name="connsiteX2"/>
              <a:gd fmla="*/ 140965 h 1615441" name="connsiteY2"/>
              <a:gd fmla="*/ 221247 w 863600" name="connsiteX3"/>
              <a:gd fmla="*/ 140965 h 1615441" name="connsiteY3"/>
              <a:gd fmla="*/ 140965 w 863600" name="connsiteX4"/>
              <a:gd fmla="*/ 221247 h 1615441" name="connsiteY4"/>
              <a:gd fmla="*/ 140964 w 863600" name="connsiteX5"/>
              <a:gd fmla="*/ 1615441 h 1615441" name="connsiteY5"/>
              <a:gd fmla="*/ 0 w 863600" name="connsiteX6"/>
              <a:gd fmla="*/ 1615441 h 1615441" name="connsiteY6"/>
              <a:gd fmla="*/ 0 w 863600" name="connsiteX7"/>
              <a:gd fmla="*/ 221247 h 1615441" name="connsiteY7"/>
              <a:gd fmla="*/ 221247 w 863600" name="connsiteX8"/>
              <a:gd fmla="*/ 0 h 161544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615441" w="863600">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algn="t" dir="54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16" lIns="135635" rIns="135635" tIns="67816"/>
          <a:lstStyle/>
          <a:p>
            <a:pPr algn="ctr"/>
            <a:endParaRPr altLang="en-US" lang="zh-CN" sz="2400">
              <a:latin charset="0" panose="020f0502020204030204" pitchFamily="34" typeface="Calibri"/>
              <a:ea charset="-122" panose="020b0503020204020204" pitchFamily="34" typeface="微软雅黑"/>
            </a:endParaRPr>
          </a:p>
        </p:txBody>
      </p:sp>
      <p:sp>
        <p:nvSpPr>
          <p:cNvPr id="27" name="MH_Other_3"/>
          <p:cNvSpPr/>
          <p:nvPr>
            <p:custDataLst>
              <p:tags r:id="rId6"/>
            </p:custDataLst>
          </p:nvPr>
        </p:nvSpPr>
        <p:spPr>
          <a:xfrm flipH="1">
            <a:off x="4749675" y="4945322"/>
            <a:ext cx="1111231" cy="949641"/>
          </a:xfrm>
          <a:custGeom>
            <a:gdLst>
              <a:gd fmla="*/ 221247 w 863600" name="connsiteX0"/>
              <a:gd fmla="*/ 0 h 746809" name="connsiteY0"/>
              <a:gd fmla="*/ 0 w 863600" name="connsiteX1"/>
              <a:gd fmla="*/ 221247 h 746809" name="connsiteY1"/>
              <a:gd fmla="*/ 0 w 863600" name="connsiteX2"/>
              <a:gd fmla="*/ 746809 h 746809" name="connsiteY2"/>
              <a:gd fmla="*/ 140965 w 863600" name="connsiteX3"/>
              <a:gd fmla="*/ 746809 h 746809" name="connsiteY3"/>
              <a:gd fmla="*/ 140965 w 863600" name="connsiteX4"/>
              <a:gd fmla="*/ 221247 h 746809" name="connsiteY4"/>
              <a:gd fmla="*/ 221247 w 863600" name="connsiteX5"/>
              <a:gd fmla="*/ 140965 h 746809" name="connsiteY5"/>
              <a:gd fmla="*/ 863600 w 863600" name="connsiteX6"/>
              <a:gd fmla="*/ 140965 h 746809" name="connsiteY6"/>
              <a:gd fmla="*/ 863600 w 863600" name="connsiteX7"/>
              <a:gd fmla="*/ 1 h 74680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46809" w="863600">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algn="t" dir="54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16" lIns="135635" rIns="135635" tIns="67816"/>
          <a:lstStyle/>
          <a:p>
            <a:pPr algn="ctr"/>
            <a:endParaRPr altLang="en-US" lang="zh-CN" sz="2400">
              <a:latin charset="0" panose="020f0502020204030204" pitchFamily="34" typeface="Calibri"/>
              <a:ea charset="-122" panose="020b0503020204020204" pitchFamily="34" typeface="微软雅黑"/>
            </a:endParaRPr>
          </a:p>
        </p:txBody>
      </p:sp>
      <p:sp>
        <p:nvSpPr>
          <p:cNvPr id="26" name="MH_Other_2"/>
          <p:cNvSpPr/>
          <p:nvPr>
            <p:custDataLst>
              <p:tags r:id="rId7"/>
            </p:custDataLst>
          </p:nvPr>
        </p:nvSpPr>
        <p:spPr>
          <a:xfrm>
            <a:off x="6442734" y="2147845"/>
            <a:ext cx="1111231" cy="3747027"/>
          </a:xfrm>
          <a:custGeom>
            <a:gdLst>
              <a:gd fmla="*/ 221247 w 863600" name="connsiteX0"/>
              <a:gd fmla="*/ 0 h 2741461" name="connsiteY0"/>
              <a:gd fmla="*/ 863600 w 863600" name="connsiteX1"/>
              <a:gd fmla="*/ 1 h 2741461" name="connsiteY1"/>
              <a:gd fmla="*/ 863600 w 863600" name="connsiteX2"/>
              <a:gd fmla="*/ 140965 h 2741461" name="connsiteY2"/>
              <a:gd fmla="*/ 221247 w 863600" name="connsiteX3"/>
              <a:gd fmla="*/ 140965 h 2741461" name="connsiteY3"/>
              <a:gd fmla="*/ 140965 w 863600" name="connsiteX4"/>
              <a:gd fmla="*/ 221247 h 2741461" name="connsiteY4"/>
              <a:gd fmla="*/ 140965 w 863600" name="connsiteX5"/>
              <a:gd fmla="*/ 1013461 h 2741461" name="connsiteY5"/>
              <a:gd fmla="*/ 140965 w 863600" name="connsiteX6"/>
              <a:gd fmla="*/ 1013461 h 2741461" name="connsiteY6"/>
              <a:gd fmla="*/ 140965 w 863600" name="connsiteX7"/>
              <a:gd fmla="*/ 2741461 h 2741461" name="connsiteY7"/>
              <a:gd fmla="*/ 1 w 863600" name="connsiteX8"/>
              <a:gd fmla="*/ 2741461 h 2741461" name="connsiteY8"/>
              <a:gd fmla="*/ 0 w 863600" name="connsiteX9"/>
              <a:gd fmla="*/ 1615441 h 2741461" name="connsiteY9"/>
              <a:gd fmla="*/ 0 w 863600" name="connsiteX10"/>
              <a:gd fmla="*/ 1615441 h 2741461" name="connsiteY10"/>
              <a:gd fmla="*/ 0 w 863600" name="connsiteX11"/>
              <a:gd fmla="*/ 1013461 h 2741461" name="connsiteY11"/>
              <a:gd fmla="*/ 0 w 863600" name="connsiteX12"/>
              <a:gd fmla="*/ 221247 h 2741461" name="connsiteY12"/>
              <a:gd fmla="*/ 221247 w 863600" name="connsiteX13"/>
              <a:gd fmla="*/ 0 h 27414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741461" w="863600">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algn="t" dir="54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16" lIns="135635" rIns="135635" tIns="67816"/>
          <a:lstStyle/>
          <a:p>
            <a:pPr algn="ctr"/>
            <a:endParaRPr altLang="en-US" lang="zh-CN" sz="2400">
              <a:latin charset="0" panose="020f0502020204030204" pitchFamily="34" typeface="Calibri"/>
              <a:ea charset="-122" panose="020b0503020204020204" pitchFamily="34" typeface="微软雅黑"/>
            </a:endParaRPr>
          </a:p>
        </p:txBody>
      </p:sp>
      <p:grpSp>
        <p:nvGrpSpPr>
          <p:cNvPr id="18" name="组合 17"/>
          <p:cNvGrpSpPr/>
          <p:nvPr/>
        </p:nvGrpSpPr>
        <p:grpSpPr>
          <a:xfrm>
            <a:off x="7728181" y="3424373"/>
            <a:ext cx="1056000" cy="1056000"/>
            <a:chOff x="4229236" y="3968984"/>
            <a:chExt cx="792000" cy="792000"/>
          </a:xfrm>
        </p:grpSpPr>
        <p:sp>
          <p:nvSpPr>
            <p:cNvPr id="19" name="MH_Other_2"/>
            <p:cNvSpPr/>
            <p:nvPr>
              <p:custDataLst>
                <p:tags r:id="rId8"/>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1" name="MH_Title_1"/>
            <p:cNvSpPr/>
            <p:nvPr>
              <p:custDataLst>
                <p:tags r:id="rId9"/>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02</a:t>
              </a:r>
            </a:p>
          </p:txBody>
        </p:sp>
      </p:grpSp>
      <p:grpSp>
        <p:nvGrpSpPr>
          <p:cNvPr id="22" name="组合 21"/>
          <p:cNvGrpSpPr/>
          <p:nvPr/>
        </p:nvGrpSpPr>
        <p:grpSpPr>
          <a:xfrm>
            <a:off x="7368181" y="1719671"/>
            <a:ext cx="1056000" cy="1056000"/>
            <a:chOff x="4229236" y="3968984"/>
            <a:chExt cx="792000" cy="792000"/>
          </a:xfrm>
        </p:grpSpPr>
        <p:sp>
          <p:nvSpPr>
            <p:cNvPr id="23" name="MH_Other_2"/>
            <p:cNvSpPr/>
            <p:nvPr>
              <p:custDataLst>
                <p:tags r:id="rId10"/>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4" name="MH_Title_1"/>
            <p:cNvSpPr/>
            <p:nvPr>
              <p:custDataLst>
                <p:tags r:id="rId11"/>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04</a:t>
              </a:r>
            </a:p>
          </p:txBody>
        </p:sp>
      </p:grpSp>
      <p:grpSp>
        <p:nvGrpSpPr>
          <p:cNvPr id="37" name="组合 36"/>
          <p:cNvGrpSpPr/>
          <p:nvPr/>
        </p:nvGrpSpPr>
        <p:grpSpPr>
          <a:xfrm>
            <a:off x="4559927" y="2985899"/>
            <a:ext cx="1056000" cy="1056000"/>
            <a:chOff x="4229236" y="3968984"/>
            <a:chExt cx="792000" cy="792000"/>
          </a:xfrm>
        </p:grpSpPr>
        <p:sp>
          <p:nvSpPr>
            <p:cNvPr id="38" name="MH_Other_2"/>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9" name="MH_Title_1"/>
            <p:cNvSpPr/>
            <p:nvPr>
              <p:custDataLst>
                <p:tags r:id="rId13"/>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03</a:t>
              </a:r>
            </a:p>
          </p:txBody>
        </p:sp>
      </p:grpSp>
      <p:grpSp>
        <p:nvGrpSpPr>
          <p:cNvPr id="25" name="组合 24"/>
          <p:cNvGrpSpPr/>
          <p:nvPr/>
        </p:nvGrpSpPr>
        <p:grpSpPr>
          <a:xfrm>
            <a:off x="4271893" y="4522145"/>
            <a:ext cx="1056000" cy="1056000"/>
            <a:chOff x="4229236" y="3968984"/>
            <a:chExt cx="792000" cy="792000"/>
          </a:xfrm>
        </p:grpSpPr>
        <p:sp>
          <p:nvSpPr>
            <p:cNvPr id="35" name="MH_Other_2"/>
            <p:cNvSpPr/>
            <p:nvPr>
              <p:custDataLst>
                <p:tags r:id="rId14"/>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6" name="MH_Title_1"/>
            <p:cNvSpPr/>
            <p:nvPr>
              <p:custDataLst>
                <p:tags r:id="rId15"/>
              </p:custDataLst>
            </p:nvPr>
          </p:nvSpPr>
          <p:spPr>
            <a:xfrm>
              <a:off x="4355238"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01</a:t>
              </a:r>
            </a:p>
          </p:txBody>
        </p:sp>
      </p:grpSp>
      <p:cxnSp>
        <p:nvCxnSpPr>
          <p:cNvPr id="34" name="MH_Other_9"/>
          <p:cNvCxnSpPr/>
          <p:nvPr>
            <p:custDataLst>
              <p:tags r:id="rId16"/>
            </p:custDataLst>
          </p:nvPr>
        </p:nvCxnSpPr>
        <p:spPr>
          <a:xfrm>
            <a:off x="3077257" y="5948697"/>
            <a:ext cx="6807689" cy="0"/>
          </a:xfrm>
          <a:prstGeom prst="line">
            <a:avLst/>
          </a:prstGeom>
          <a:solidFill>
            <a:srgbClr val="FFFFFF"/>
          </a:solidFill>
          <a:ln w="95250">
            <a:solidFill>
              <a:schemeClr val="bg1"/>
            </a:solidFill>
          </a:ln>
          <a:effectLst>
            <a:outerShdw algn="tr" blurRad="63500" dir="8100000" dist="38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0" name="MH_Text_1"/>
          <p:cNvSpPr/>
          <p:nvPr>
            <p:custDataLst>
              <p:tags r:id="rId17"/>
            </p:custDataLst>
          </p:nvPr>
        </p:nvSpPr>
        <p:spPr>
          <a:xfrm>
            <a:off x="1000165" y="4539593"/>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77" rIns="177977" rtlCol="0" tIns="0" wrap="square">
            <a:noAutofit/>
          </a:bodyPr>
          <a:lstStyle/>
          <a:p>
            <a:pPr indent="-425450" marL="425450">
              <a:lnSpc>
                <a:spcPct val="120000"/>
              </a:lnSpc>
              <a:buClr>
                <a:schemeClr val="accent1"/>
              </a:buClr>
              <a:buFont charset="2" panose="05000000000000000000" pitchFamily="2" typeface="Wingdings"/>
              <a:buChar char="n"/>
            </a:pPr>
            <a:r>
              <a:rPr altLang="en-US" b="1" lang="zh-CN" sz="1600">
                <a:solidFill>
                  <a:schemeClr val="bg1">
                    <a:lumMod val="50000"/>
                  </a:schemeClr>
                </a:solidFill>
                <a:cs typeface="+mn-ea"/>
                <a:sym typeface="+mn-lt"/>
              </a:rPr>
              <a:t>点击输入标题</a:t>
            </a:r>
          </a:p>
        </p:txBody>
      </p:sp>
      <p:sp>
        <p:nvSpPr>
          <p:cNvPr id="31" name="MH_Text_1"/>
          <p:cNvSpPr/>
          <p:nvPr>
            <p:custDataLst>
              <p:tags r:id="rId18"/>
            </p:custDataLst>
          </p:nvPr>
        </p:nvSpPr>
        <p:spPr>
          <a:xfrm>
            <a:off x="1000165" y="4761608"/>
            <a:ext cx="2958200" cy="971648"/>
          </a:xfrm>
          <a:prstGeom prst="rect">
            <a:avLst/>
          </a:prstGeom>
          <a:noFill/>
          <a:ln w="9525">
            <a:noFill/>
            <a:miter lim="800000"/>
          </a:ln>
          <a:extLst>
            <a:ext uri="{909E8E84-426E-40DD-AFC4-6F175D3DCCD1}">
              <a14:hiddenFill>
                <a:solidFill>
                  <a:srgbClr val="FFFFFF"/>
                </a:solidFill>
              </a14:hiddenFill>
            </a:ext>
          </a:extLst>
        </p:spPr>
        <p:txBody>
          <a:bodyPr bIns="67816" lIns="135635" rIns="135635" tIns="67816">
            <a:noAutofit/>
          </a:bodyPr>
          <a:lstStyle/>
          <a:p>
            <a:pPr fontAlgn="base">
              <a:lnSpc>
                <a:spcPct val="110000"/>
              </a:lnSpc>
              <a:spcBef>
                <a:spcPct val="0"/>
              </a:spcBef>
              <a:spcAft>
                <a:spcPct val="0"/>
              </a:spcAft>
            </a:pPr>
            <a:r>
              <a:rPr altLang="en-US" lang="zh-CN" sz="1600">
                <a:solidFill>
                  <a:schemeClr val="tx1">
                    <a:lumMod val="50000"/>
                    <a:lumOff val="50000"/>
                  </a:schemeClr>
                </a:solidFill>
                <a:cs typeface="+mn-ea"/>
                <a:sym typeface="+mn-lt"/>
              </a:rPr>
              <a:t>您的内容打在这里，或者通过复制您的文本后，在此框中选择粘贴，并选择只保留文字。</a:t>
            </a:r>
          </a:p>
        </p:txBody>
      </p:sp>
      <p:sp>
        <p:nvSpPr>
          <p:cNvPr id="32" name="MH_Text_1"/>
          <p:cNvSpPr/>
          <p:nvPr>
            <p:custDataLst>
              <p:tags r:id="rId19"/>
            </p:custDataLst>
          </p:nvPr>
        </p:nvSpPr>
        <p:spPr>
          <a:xfrm>
            <a:off x="1000170" y="2823133"/>
            <a:ext cx="2496377"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77" rIns="177977" rtlCol="0" tIns="0" wrap="square">
            <a:noAutofit/>
          </a:bodyPr>
          <a:lstStyle/>
          <a:p>
            <a:pPr indent="-425450" marL="425450">
              <a:lnSpc>
                <a:spcPct val="120000"/>
              </a:lnSpc>
              <a:buClr>
                <a:schemeClr val="accent2"/>
              </a:buClr>
              <a:buFont charset="2" panose="05000000000000000000" pitchFamily="2" typeface="Wingdings"/>
              <a:buChar char="n"/>
            </a:pPr>
            <a:r>
              <a:rPr altLang="en-US" b="1" lang="zh-CN" sz="1600">
                <a:solidFill>
                  <a:schemeClr val="bg1">
                    <a:lumMod val="50000"/>
                  </a:schemeClr>
                </a:solidFill>
                <a:cs typeface="+mn-ea"/>
                <a:sym typeface="+mn-lt"/>
              </a:rPr>
              <a:t>点击输入标题</a:t>
            </a:r>
          </a:p>
        </p:txBody>
      </p:sp>
      <p:sp>
        <p:nvSpPr>
          <p:cNvPr id="48" name="MH_Text_1"/>
          <p:cNvSpPr/>
          <p:nvPr>
            <p:custDataLst>
              <p:tags r:id="rId20"/>
            </p:custDataLst>
          </p:nvPr>
        </p:nvSpPr>
        <p:spPr>
          <a:xfrm>
            <a:off x="979708" y="3043647"/>
            <a:ext cx="2958200" cy="748575"/>
          </a:xfrm>
          <a:prstGeom prst="rect">
            <a:avLst/>
          </a:prstGeom>
          <a:noFill/>
          <a:ln w="9525">
            <a:noFill/>
            <a:miter lim="800000"/>
          </a:ln>
          <a:extLst>
            <a:ext uri="{909E8E84-426E-40DD-AFC4-6F175D3DCCD1}">
              <a14:hiddenFill>
                <a:solidFill>
                  <a:srgbClr val="FFFFFF"/>
                </a:solidFill>
              </a14:hiddenFill>
            </a:ext>
          </a:extLst>
        </p:spPr>
        <p:txBody>
          <a:bodyPr bIns="67816" lIns="135635" rIns="135635" tIns="67816">
            <a:noAutofit/>
          </a:bodyPr>
          <a:lstStyle/>
          <a:p>
            <a:pPr fontAlgn="base">
              <a:lnSpc>
                <a:spcPct val="110000"/>
              </a:lnSpc>
              <a:spcBef>
                <a:spcPct val="0"/>
              </a:spcBef>
              <a:spcAft>
                <a:spcPct val="0"/>
              </a:spcAft>
            </a:pPr>
            <a:r>
              <a:rPr altLang="en-US" lang="zh-CN" sz="1600">
                <a:solidFill>
                  <a:schemeClr val="tx1">
                    <a:lumMod val="50000"/>
                    <a:lumOff val="50000"/>
                  </a:schemeClr>
                </a:solidFill>
                <a:cs typeface="+mn-ea"/>
                <a:sym typeface="+mn-lt"/>
              </a:rPr>
              <a:t>您的内容打在这里，或者通过复制您的文本后，在此框中选择粘贴，并选择只保留文字。</a:t>
            </a:r>
          </a:p>
        </p:txBody>
      </p:sp>
      <p:sp>
        <p:nvSpPr>
          <p:cNvPr id="49" name="MH_Text_1"/>
          <p:cNvSpPr/>
          <p:nvPr>
            <p:custDataLst>
              <p:tags r:id="rId21"/>
            </p:custDataLst>
          </p:nvPr>
        </p:nvSpPr>
        <p:spPr>
          <a:xfrm>
            <a:off x="8863748" y="1768381"/>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77" rIns="177977" rtlCol="0" tIns="0" wrap="square">
            <a:noAutofit/>
          </a:bodyPr>
          <a:lstStyle/>
          <a:p>
            <a:pPr indent="-425450" marL="425450">
              <a:lnSpc>
                <a:spcPct val="120000"/>
              </a:lnSpc>
              <a:buClr>
                <a:schemeClr val="accent1"/>
              </a:buClr>
              <a:buFont charset="2" panose="05000000000000000000" pitchFamily="2" typeface="Wingdings"/>
              <a:buChar char="n"/>
            </a:pPr>
            <a:r>
              <a:rPr altLang="en-US" b="1" lang="zh-CN" sz="1600">
                <a:solidFill>
                  <a:schemeClr val="bg1">
                    <a:lumMod val="50000"/>
                  </a:schemeClr>
                </a:solidFill>
                <a:cs typeface="+mn-ea"/>
                <a:sym typeface="+mn-lt"/>
              </a:rPr>
              <a:t>点击输入标题</a:t>
            </a:r>
          </a:p>
        </p:txBody>
      </p:sp>
      <p:sp>
        <p:nvSpPr>
          <p:cNvPr id="50" name="MH_Text_1"/>
          <p:cNvSpPr/>
          <p:nvPr>
            <p:custDataLst>
              <p:tags r:id="rId22"/>
            </p:custDataLst>
          </p:nvPr>
        </p:nvSpPr>
        <p:spPr>
          <a:xfrm>
            <a:off x="8863748" y="1988890"/>
            <a:ext cx="2958200" cy="748575"/>
          </a:xfrm>
          <a:prstGeom prst="rect">
            <a:avLst/>
          </a:prstGeom>
          <a:noFill/>
          <a:ln w="9525">
            <a:noFill/>
            <a:miter lim="800000"/>
          </a:ln>
          <a:extLst>
            <a:ext uri="{909E8E84-426E-40DD-AFC4-6F175D3DCCD1}">
              <a14:hiddenFill>
                <a:solidFill>
                  <a:srgbClr val="FFFFFF"/>
                </a:solidFill>
              </a14:hiddenFill>
            </a:ext>
          </a:extLst>
        </p:spPr>
        <p:txBody>
          <a:bodyPr bIns="67816" lIns="135635" rIns="135635" tIns="67816">
            <a:noAutofit/>
          </a:bodyPr>
          <a:lstStyle/>
          <a:p>
            <a:pPr fontAlgn="base">
              <a:lnSpc>
                <a:spcPct val="110000"/>
              </a:lnSpc>
              <a:spcBef>
                <a:spcPct val="0"/>
              </a:spcBef>
              <a:spcAft>
                <a:spcPct val="0"/>
              </a:spcAft>
            </a:pPr>
            <a:r>
              <a:rPr altLang="en-US" lang="zh-CN" sz="1600">
                <a:solidFill>
                  <a:schemeClr val="tx1">
                    <a:lumMod val="50000"/>
                    <a:lumOff val="50000"/>
                  </a:schemeClr>
                </a:solidFill>
                <a:cs typeface="+mn-ea"/>
                <a:sym typeface="+mn-lt"/>
              </a:rPr>
              <a:t>您的内容打在这里，或者通过复制您的文本后，在此框中选择粘贴，并选择只保留文字。</a:t>
            </a:r>
          </a:p>
        </p:txBody>
      </p:sp>
      <p:sp>
        <p:nvSpPr>
          <p:cNvPr id="51" name="MH_Text_1"/>
          <p:cNvSpPr/>
          <p:nvPr>
            <p:custDataLst>
              <p:tags r:id="rId23"/>
            </p:custDataLst>
          </p:nvPr>
        </p:nvSpPr>
        <p:spPr>
          <a:xfrm>
            <a:off x="8863748" y="3524113"/>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77" rIns="177977" rtlCol="0" tIns="0" wrap="square">
            <a:noAutofit/>
          </a:bodyPr>
          <a:lstStyle/>
          <a:p>
            <a:pPr indent="-425450" marL="425450">
              <a:lnSpc>
                <a:spcPct val="120000"/>
              </a:lnSpc>
              <a:buClr>
                <a:schemeClr val="accent2"/>
              </a:buClr>
              <a:buFont charset="2" panose="05000000000000000000" pitchFamily="2" typeface="Wingdings"/>
              <a:buChar char="n"/>
            </a:pPr>
            <a:r>
              <a:rPr altLang="en-US" b="1" lang="zh-CN" sz="1600">
                <a:solidFill>
                  <a:schemeClr val="bg1">
                    <a:lumMod val="50000"/>
                  </a:schemeClr>
                </a:solidFill>
                <a:cs typeface="+mn-ea"/>
                <a:sym typeface="+mn-lt"/>
              </a:rPr>
              <a:t>点击输入标题</a:t>
            </a:r>
          </a:p>
        </p:txBody>
      </p:sp>
      <p:sp>
        <p:nvSpPr>
          <p:cNvPr id="52" name="MH_Text_1"/>
          <p:cNvSpPr/>
          <p:nvPr>
            <p:custDataLst>
              <p:tags r:id="rId24"/>
            </p:custDataLst>
          </p:nvPr>
        </p:nvSpPr>
        <p:spPr>
          <a:xfrm>
            <a:off x="8863748" y="3746179"/>
            <a:ext cx="2958200" cy="913479"/>
          </a:xfrm>
          <a:prstGeom prst="rect">
            <a:avLst/>
          </a:prstGeom>
          <a:noFill/>
          <a:ln w="9525">
            <a:noFill/>
            <a:miter lim="800000"/>
          </a:ln>
          <a:extLst>
            <a:ext uri="{909E8E84-426E-40DD-AFC4-6F175D3DCCD1}">
              <a14:hiddenFill>
                <a:solidFill>
                  <a:srgbClr val="FFFFFF"/>
                </a:solidFill>
              </a14:hiddenFill>
            </a:ext>
          </a:extLst>
        </p:spPr>
        <p:txBody>
          <a:bodyPr bIns="67816" lIns="135635" rIns="135635" tIns="67816">
            <a:noAutofit/>
          </a:bodyPr>
          <a:lstStyle/>
          <a:p>
            <a:pPr fontAlgn="base">
              <a:lnSpc>
                <a:spcPct val="110000"/>
              </a:lnSpc>
              <a:spcBef>
                <a:spcPct val="0"/>
              </a:spcBef>
              <a:spcAft>
                <a:spcPct val="0"/>
              </a:spcAft>
            </a:pPr>
            <a:r>
              <a:rPr altLang="en-US" lang="zh-CN" sz="1600">
                <a:solidFill>
                  <a:schemeClr val="tx1">
                    <a:lumMod val="50000"/>
                    <a:lumOff val="50000"/>
                  </a:schemeClr>
                </a:solidFill>
                <a:cs typeface="+mn-ea"/>
                <a:sym typeface="+mn-lt"/>
              </a:rPr>
              <a:t>您的内容打在这里，或者通过复制您的文本后，在此框中选择粘贴，并选择只保留文字。</a:t>
            </a:r>
          </a:p>
        </p:txBody>
      </p:sp>
    </p:spTree>
    <p:custDataLst>
      <p:tags r:id="rId25"/>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34"/>
                                        </p:tgtEl>
                                        <p:attrNameLst>
                                          <p:attrName>style.visibility</p:attrName>
                                        </p:attrNameLst>
                                      </p:cBhvr>
                                      <p:to>
                                        <p:strVal val="visible"/>
                                      </p:to>
                                    </p:set>
                                    <p:animEffect filter="barn(inVertical)" transition="in">
                                      <p:cBhvr>
                                        <p:cTn dur="500" id="7"/>
                                        <p:tgtEl>
                                          <p:spTgt spid="3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7"/>
                                        </p:tgtEl>
                                        <p:attrNameLst>
                                          <p:attrName>style.visibility</p:attrName>
                                        </p:attrNameLst>
                                      </p:cBhvr>
                                      <p:to>
                                        <p:strVal val="visible"/>
                                      </p:to>
                                    </p:set>
                                    <p:animEffect filter="wipe(down)" transition="in">
                                      <p:cBhvr>
                                        <p:cTn dur="500" id="11"/>
                                        <p:tgtEl>
                                          <p:spTgt spid="27"/>
                                        </p:tgtEl>
                                      </p:cBhvr>
                                    </p:animEffect>
                                  </p:childTnLst>
                                </p:cTn>
                              </p:par>
                            </p:childTnLst>
                          </p:cTn>
                        </p:par>
                        <p:par>
                          <p:cTn fill="hold" id="12" nodeType="afterGroup">
                            <p:stCondLst>
                              <p:cond delay="1000"/>
                            </p:stCondLst>
                            <p:childTnLst>
                              <p:par>
                                <p:cTn fill="hold" id="13" nodeType="afterEffect" presetClass="entr" presetID="23" presetSubtype="288">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p:cTn dur="500" fill="hold" id="15"/>
                                        <p:tgtEl>
                                          <p:spTgt spid="25"/>
                                        </p:tgtEl>
                                        <p:attrNameLst>
                                          <p:attrName>ppt_w</p:attrName>
                                        </p:attrNameLst>
                                      </p:cBhvr>
                                      <p:tavLst>
                                        <p:tav tm="0">
                                          <p:val>
                                            <p:strVal val="4/3*#ppt_w"/>
                                          </p:val>
                                        </p:tav>
                                        <p:tav tm="100000">
                                          <p:val>
                                            <p:strVal val="#ppt_w"/>
                                          </p:val>
                                        </p:tav>
                                      </p:tavLst>
                                    </p:anim>
                                    <p:anim calcmode="lin" valueType="num">
                                      <p:cBhvr>
                                        <p:cTn dur="500" fill="hold" id="16"/>
                                        <p:tgtEl>
                                          <p:spTgt spid="25"/>
                                        </p:tgtEl>
                                        <p:attrNameLst>
                                          <p:attrName>ppt_h</p:attrName>
                                        </p:attrNameLst>
                                      </p:cBhvr>
                                      <p:tavLst>
                                        <p:tav tm="0">
                                          <p:val>
                                            <p:strVal val="4/3*#ppt_h"/>
                                          </p:val>
                                        </p:tav>
                                        <p:tav tm="100000">
                                          <p:val>
                                            <p:strVal val="#ppt_h"/>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30"/>
                                        </p:tgtEl>
                                        <p:attrNameLst>
                                          <p:attrName>style.visibility</p:attrName>
                                        </p:attrNameLst>
                                      </p:cBhvr>
                                      <p:to>
                                        <p:strVal val="visible"/>
                                      </p:to>
                                    </p:set>
                                    <p:animEffect filter="fade" transition="in">
                                      <p:cBhvr>
                                        <p:cTn dur="750" id="19"/>
                                        <p:tgtEl>
                                          <p:spTgt spid="30"/>
                                        </p:tgtEl>
                                      </p:cBhvr>
                                    </p:animEffect>
                                    <p:anim calcmode="lin" valueType="num">
                                      <p:cBhvr>
                                        <p:cTn dur="750" fill="hold" id="20"/>
                                        <p:tgtEl>
                                          <p:spTgt spid="30"/>
                                        </p:tgtEl>
                                        <p:attrNameLst>
                                          <p:attrName>ppt_x</p:attrName>
                                        </p:attrNameLst>
                                      </p:cBhvr>
                                      <p:tavLst>
                                        <p:tav tm="0">
                                          <p:val>
                                            <p:strVal val="#ppt_x"/>
                                          </p:val>
                                        </p:tav>
                                        <p:tav tm="100000">
                                          <p:val>
                                            <p:strVal val="#ppt_x"/>
                                          </p:val>
                                        </p:tav>
                                      </p:tavLst>
                                    </p:anim>
                                    <p:anim calcmode="lin" valueType="num">
                                      <p:cBhvr>
                                        <p:cTn dur="750" fill="hold" id="21"/>
                                        <p:tgtEl>
                                          <p:spTgt spid="30"/>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31"/>
                                        </p:tgtEl>
                                        <p:attrNameLst>
                                          <p:attrName>style.visibility</p:attrName>
                                        </p:attrNameLst>
                                      </p:cBhvr>
                                      <p:to>
                                        <p:strVal val="visible"/>
                                      </p:to>
                                    </p:set>
                                    <p:animEffect filter="fade" transition="in">
                                      <p:cBhvr>
                                        <p:cTn dur="750" id="24"/>
                                        <p:tgtEl>
                                          <p:spTgt spid="31"/>
                                        </p:tgtEl>
                                      </p:cBhvr>
                                    </p:animEffect>
                                    <p:anim calcmode="lin" valueType="num">
                                      <p:cBhvr>
                                        <p:cTn dur="750" fill="hold" id="25"/>
                                        <p:tgtEl>
                                          <p:spTgt spid="31"/>
                                        </p:tgtEl>
                                        <p:attrNameLst>
                                          <p:attrName>ppt_x</p:attrName>
                                        </p:attrNameLst>
                                      </p:cBhvr>
                                      <p:tavLst>
                                        <p:tav tm="0">
                                          <p:val>
                                            <p:strVal val="#ppt_x"/>
                                          </p:val>
                                        </p:tav>
                                        <p:tav tm="100000">
                                          <p:val>
                                            <p:strVal val="#ppt_x"/>
                                          </p:val>
                                        </p:tav>
                                      </p:tavLst>
                                    </p:anim>
                                    <p:anim calcmode="lin" valueType="num">
                                      <p:cBhvr>
                                        <p:cTn dur="750" fill="hold" id="26"/>
                                        <p:tgtEl>
                                          <p:spTgt spid="3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750"/>
                            </p:stCondLst>
                            <p:childTnLst>
                              <p:par>
                                <p:cTn fill="hold" grpId="0" id="28" nodeType="afterEffect" presetClass="entr" presetID="22" presetSubtype="4">
                                  <p:stCondLst>
                                    <p:cond delay="0"/>
                                  </p:stCondLst>
                                  <p:childTnLst>
                                    <p:set>
                                      <p:cBhvr>
                                        <p:cTn dur="1" fill="hold" id="29">
                                          <p:stCondLst>
                                            <p:cond delay="0"/>
                                          </p:stCondLst>
                                        </p:cTn>
                                        <p:tgtEl>
                                          <p:spTgt spid="20"/>
                                        </p:tgtEl>
                                        <p:attrNameLst>
                                          <p:attrName>style.visibility</p:attrName>
                                        </p:attrNameLst>
                                      </p:cBhvr>
                                      <p:to>
                                        <p:strVal val="visible"/>
                                      </p:to>
                                    </p:set>
                                    <p:animEffect filter="wipe(down)" transition="in">
                                      <p:cBhvr>
                                        <p:cTn dur="500" id="30"/>
                                        <p:tgtEl>
                                          <p:spTgt spid="20"/>
                                        </p:tgtEl>
                                      </p:cBhvr>
                                    </p:animEffect>
                                  </p:childTnLst>
                                </p:cTn>
                              </p:par>
                            </p:childTnLst>
                          </p:cTn>
                        </p:par>
                        <p:par>
                          <p:cTn fill="hold" id="31" nodeType="afterGroup">
                            <p:stCondLst>
                              <p:cond delay="2250"/>
                            </p:stCondLst>
                            <p:childTnLst>
                              <p:par>
                                <p:cTn fill="hold" id="32" nodeType="afterEffect" presetClass="entr" presetID="23" presetSubtype="288">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p:cTn dur="500" fill="hold" id="34"/>
                                        <p:tgtEl>
                                          <p:spTgt spid="18"/>
                                        </p:tgtEl>
                                        <p:attrNameLst>
                                          <p:attrName>ppt_w</p:attrName>
                                        </p:attrNameLst>
                                      </p:cBhvr>
                                      <p:tavLst>
                                        <p:tav tm="0">
                                          <p:val>
                                            <p:strVal val="4/3*#ppt_w"/>
                                          </p:val>
                                        </p:tav>
                                        <p:tav tm="100000">
                                          <p:val>
                                            <p:strVal val="#ppt_w"/>
                                          </p:val>
                                        </p:tav>
                                      </p:tavLst>
                                    </p:anim>
                                    <p:anim calcmode="lin" valueType="num">
                                      <p:cBhvr>
                                        <p:cTn dur="500" fill="hold" id="35"/>
                                        <p:tgtEl>
                                          <p:spTgt spid="18"/>
                                        </p:tgtEl>
                                        <p:attrNameLst>
                                          <p:attrName>ppt_h</p:attrName>
                                        </p:attrNameLst>
                                      </p:cBhvr>
                                      <p:tavLst>
                                        <p:tav tm="0">
                                          <p:val>
                                            <p:strVal val="4/3*#ppt_h"/>
                                          </p:val>
                                        </p:tav>
                                        <p:tav tm="100000">
                                          <p:val>
                                            <p:strVal val="#ppt_h"/>
                                          </p:val>
                                        </p:tav>
                                      </p:tavLst>
                                    </p:anim>
                                  </p:childTnLst>
                                </p:cTn>
                              </p:par>
                              <p:par>
                                <p:cTn fill="hold" grpId="0" id="36" nodeType="withEffect" presetClass="entr" presetID="47" presetSubtype="0">
                                  <p:stCondLst>
                                    <p:cond delay="0"/>
                                  </p:stCondLst>
                                  <p:childTnLst>
                                    <p:set>
                                      <p:cBhvr>
                                        <p:cTn dur="1" fill="hold" id="37">
                                          <p:stCondLst>
                                            <p:cond delay="0"/>
                                          </p:stCondLst>
                                        </p:cTn>
                                        <p:tgtEl>
                                          <p:spTgt spid="51"/>
                                        </p:tgtEl>
                                        <p:attrNameLst>
                                          <p:attrName>style.visibility</p:attrName>
                                        </p:attrNameLst>
                                      </p:cBhvr>
                                      <p:to>
                                        <p:strVal val="visible"/>
                                      </p:to>
                                    </p:set>
                                    <p:animEffect filter="fade" transition="in">
                                      <p:cBhvr>
                                        <p:cTn dur="750" id="38"/>
                                        <p:tgtEl>
                                          <p:spTgt spid="51"/>
                                        </p:tgtEl>
                                      </p:cBhvr>
                                    </p:animEffect>
                                    <p:anim calcmode="lin" valueType="num">
                                      <p:cBhvr>
                                        <p:cTn dur="750" fill="hold" id="39"/>
                                        <p:tgtEl>
                                          <p:spTgt spid="51"/>
                                        </p:tgtEl>
                                        <p:attrNameLst>
                                          <p:attrName>ppt_x</p:attrName>
                                        </p:attrNameLst>
                                      </p:cBhvr>
                                      <p:tavLst>
                                        <p:tav tm="0">
                                          <p:val>
                                            <p:strVal val="#ppt_x"/>
                                          </p:val>
                                        </p:tav>
                                        <p:tav tm="100000">
                                          <p:val>
                                            <p:strVal val="#ppt_x"/>
                                          </p:val>
                                        </p:tav>
                                      </p:tavLst>
                                    </p:anim>
                                    <p:anim calcmode="lin" valueType="num">
                                      <p:cBhvr>
                                        <p:cTn dur="750" fill="hold" id="40"/>
                                        <p:tgtEl>
                                          <p:spTgt spid="51"/>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52"/>
                                        </p:tgtEl>
                                        <p:attrNameLst>
                                          <p:attrName>style.visibility</p:attrName>
                                        </p:attrNameLst>
                                      </p:cBhvr>
                                      <p:to>
                                        <p:strVal val="visible"/>
                                      </p:to>
                                    </p:set>
                                    <p:animEffect filter="fade" transition="in">
                                      <p:cBhvr>
                                        <p:cTn dur="750" id="43"/>
                                        <p:tgtEl>
                                          <p:spTgt spid="52"/>
                                        </p:tgtEl>
                                      </p:cBhvr>
                                    </p:animEffect>
                                    <p:anim calcmode="lin" valueType="num">
                                      <p:cBhvr>
                                        <p:cTn dur="750" fill="hold" id="44"/>
                                        <p:tgtEl>
                                          <p:spTgt spid="52"/>
                                        </p:tgtEl>
                                        <p:attrNameLst>
                                          <p:attrName>ppt_x</p:attrName>
                                        </p:attrNameLst>
                                      </p:cBhvr>
                                      <p:tavLst>
                                        <p:tav tm="0">
                                          <p:val>
                                            <p:strVal val="#ppt_x"/>
                                          </p:val>
                                        </p:tav>
                                        <p:tav tm="100000">
                                          <p:val>
                                            <p:strVal val="#ppt_x"/>
                                          </p:val>
                                        </p:tav>
                                      </p:tavLst>
                                    </p:anim>
                                    <p:anim calcmode="lin" valueType="num">
                                      <p:cBhvr>
                                        <p:cTn dur="750" fill="hold" id="45"/>
                                        <p:tgtEl>
                                          <p:spTgt spid="5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000"/>
                            </p:stCondLst>
                            <p:childTnLst>
                              <p:par>
                                <p:cTn fill="hold" grpId="0" id="47" nodeType="afterEffect" presetClass="entr" presetID="22" presetSubtype="4">
                                  <p:stCondLst>
                                    <p:cond delay="0"/>
                                  </p:stCondLst>
                                  <p:childTnLst>
                                    <p:set>
                                      <p:cBhvr>
                                        <p:cTn dur="1" fill="hold" id="48">
                                          <p:stCondLst>
                                            <p:cond delay="0"/>
                                          </p:stCondLst>
                                        </p:cTn>
                                        <p:tgtEl>
                                          <p:spTgt spid="28"/>
                                        </p:tgtEl>
                                        <p:attrNameLst>
                                          <p:attrName>style.visibility</p:attrName>
                                        </p:attrNameLst>
                                      </p:cBhvr>
                                      <p:to>
                                        <p:strVal val="visible"/>
                                      </p:to>
                                    </p:set>
                                    <p:animEffect filter="wipe(down)" transition="in">
                                      <p:cBhvr>
                                        <p:cTn dur="500" id="49"/>
                                        <p:tgtEl>
                                          <p:spTgt spid="28"/>
                                        </p:tgtEl>
                                      </p:cBhvr>
                                    </p:animEffect>
                                  </p:childTnLst>
                                </p:cTn>
                              </p:par>
                            </p:childTnLst>
                          </p:cTn>
                        </p:par>
                        <p:par>
                          <p:cTn fill="hold" id="50" nodeType="afterGroup">
                            <p:stCondLst>
                              <p:cond delay="3500"/>
                            </p:stCondLst>
                            <p:childTnLst>
                              <p:par>
                                <p:cTn fill="hold" id="51" nodeType="afterEffect" presetClass="entr" presetID="23" presetSubtype="288">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p:cTn dur="500" fill="hold" id="53"/>
                                        <p:tgtEl>
                                          <p:spTgt spid="37"/>
                                        </p:tgtEl>
                                        <p:attrNameLst>
                                          <p:attrName>ppt_w</p:attrName>
                                        </p:attrNameLst>
                                      </p:cBhvr>
                                      <p:tavLst>
                                        <p:tav tm="0">
                                          <p:val>
                                            <p:strVal val="4/3*#ppt_w"/>
                                          </p:val>
                                        </p:tav>
                                        <p:tav tm="100000">
                                          <p:val>
                                            <p:strVal val="#ppt_w"/>
                                          </p:val>
                                        </p:tav>
                                      </p:tavLst>
                                    </p:anim>
                                    <p:anim calcmode="lin" valueType="num">
                                      <p:cBhvr>
                                        <p:cTn dur="500" fill="hold" id="54"/>
                                        <p:tgtEl>
                                          <p:spTgt spid="37"/>
                                        </p:tgtEl>
                                        <p:attrNameLst>
                                          <p:attrName>ppt_h</p:attrName>
                                        </p:attrNameLst>
                                      </p:cBhvr>
                                      <p:tavLst>
                                        <p:tav tm="0">
                                          <p:val>
                                            <p:strVal val="4/3*#ppt_h"/>
                                          </p:val>
                                        </p:tav>
                                        <p:tav tm="100000">
                                          <p:val>
                                            <p:strVal val="#ppt_h"/>
                                          </p:val>
                                        </p:tav>
                                      </p:tavLst>
                                    </p:anim>
                                  </p:childTnLst>
                                </p:cTn>
                              </p:par>
                              <p:par>
                                <p:cTn fill="hold" grpId="0" id="55" nodeType="withEffect" presetClass="entr" presetID="47" presetSubtype="0">
                                  <p:stCondLst>
                                    <p:cond delay="0"/>
                                  </p:stCondLst>
                                  <p:childTnLst>
                                    <p:set>
                                      <p:cBhvr>
                                        <p:cTn dur="1" fill="hold" id="56">
                                          <p:stCondLst>
                                            <p:cond delay="0"/>
                                          </p:stCondLst>
                                        </p:cTn>
                                        <p:tgtEl>
                                          <p:spTgt spid="32"/>
                                        </p:tgtEl>
                                        <p:attrNameLst>
                                          <p:attrName>style.visibility</p:attrName>
                                        </p:attrNameLst>
                                      </p:cBhvr>
                                      <p:to>
                                        <p:strVal val="visible"/>
                                      </p:to>
                                    </p:set>
                                    <p:animEffect filter="fade" transition="in">
                                      <p:cBhvr>
                                        <p:cTn dur="750" id="57"/>
                                        <p:tgtEl>
                                          <p:spTgt spid="32"/>
                                        </p:tgtEl>
                                      </p:cBhvr>
                                    </p:animEffect>
                                    <p:anim calcmode="lin" valueType="num">
                                      <p:cBhvr>
                                        <p:cTn dur="750" fill="hold" id="58"/>
                                        <p:tgtEl>
                                          <p:spTgt spid="32"/>
                                        </p:tgtEl>
                                        <p:attrNameLst>
                                          <p:attrName>ppt_x</p:attrName>
                                        </p:attrNameLst>
                                      </p:cBhvr>
                                      <p:tavLst>
                                        <p:tav tm="0">
                                          <p:val>
                                            <p:strVal val="#ppt_x"/>
                                          </p:val>
                                        </p:tav>
                                        <p:tav tm="100000">
                                          <p:val>
                                            <p:strVal val="#ppt_x"/>
                                          </p:val>
                                        </p:tav>
                                      </p:tavLst>
                                    </p:anim>
                                    <p:anim calcmode="lin" valueType="num">
                                      <p:cBhvr>
                                        <p:cTn dur="750" fill="hold" id="59"/>
                                        <p:tgtEl>
                                          <p:spTgt spid="32"/>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48"/>
                                        </p:tgtEl>
                                        <p:attrNameLst>
                                          <p:attrName>style.visibility</p:attrName>
                                        </p:attrNameLst>
                                      </p:cBhvr>
                                      <p:to>
                                        <p:strVal val="visible"/>
                                      </p:to>
                                    </p:set>
                                    <p:animEffect filter="fade" transition="in">
                                      <p:cBhvr>
                                        <p:cTn dur="750" id="62"/>
                                        <p:tgtEl>
                                          <p:spTgt spid="48"/>
                                        </p:tgtEl>
                                      </p:cBhvr>
                                    </p:animEffect>
                                    <p:anim calcmode="lin" valueType="num">
                                      <p:cBhvr>
                                        <p:cTn dur="750" fill="hold" id="63"/>
                                        <p:tgtEl>
                                          <p:spTgt spid="48"/>
                                        </p:tgtEl>
                                        <p:attrNameLst>
                                          <p:attrName>ppt_x</p:attrName>
                                        </p:attrNameLst>
                                      </p:cBhvr>
                                      <p:tavLst>
                                        <p:tav tm="0">
                                          <p:val>
                                            <p:strVal val="#ppt_x"/>
                                          </p:val>
                                        </p:tav>
                                        <p:tav tm="100000">
                                          <p:val>
                                            <p:strVal val="#ppt_x"/>
                                          </p:val>
                                        </p:tav>
                                      </p:tavLst>
                                    </p:anim>
                                    <p:anim calcmode="lin" valueType="num">
                                      <p:cBhvr>
                                        <p:cTn dur="750" fill="hold" id="64"/>
                                        <p:tgtEl>
                                          <p:spTgt spid="48"/>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4250"/>
                            </p:stCondLst>
                            <p:childTnLst>
                              <p:par>
                                <p:cTn fill="hold" grpId="0" id="66" nodeType="afterEffect" presetClass="entr" presetID="22" presetSubtype="4">
                                  <p:stCondLst>
                                    <p:cond delay="0"/>
                                  </p:stCondLst>
                                  <p:childTnLst>
                                    <p:set>
                                      <p:cBhvr>
                                        <p:cTn dur="1" fill="hold" id="67">
                                          <p:stCondLst>
                                            <p:cond delay="0"/>
                                          </p:stCondLst>
                                        </p:cTn>
                                        <p:tgtEl>
                                          <p:spTgt spid="26"/>
                                        </p:tgtEl>
                                        <p:attrNameLst>
                                          <p:attrName>style.visibility</p:attrName>
                                        </p:attrNameLst>
                                      </p:cBhvr>
                                      <p:to>
                                        <p:strVal val="visible"/>
                                      </p:to>
                                    </p:set>
                                    <p:animEffect filter="wipe(down)" transition="in">
                                      <p:cBhvr>
                                        <p:cTn dur="500" id="68"/>
                                        <p:tgtEl>
                                          <p:spTgt spid="26"/>
                                        </p:tgtEl>
                                      </p:cBhvr>
                                    </p:animEffect>
                                  </p:childTnLst>
                                </p:cTn>
                              </p:par>
                            </p:childTnLst>
                          </p:cTn>
                        </p:par>
                        <p:par>
                          <p:cTn fill="hold" id="69" nodeType="afterGroup">
                            <p:stCondLst>
                              <p:cond delay="4750"/>
                            </p:stCondLst>
                            <p:childTnLst>
                              <p:par>
                                <p:cTn fill="hold" id="70" nodeType="afterEffect" presetClass="entr" presetID="23" presetSubtype="288">
                                  <p:stCondLst>
                                    <p:cond delay="0"/>
                                  </p:stCondLst>
                                  <p:childTnLst>
                                    <p:set>
                                      <p:cBhvr>
                                        <p:cTn dur="1" fill="hold" id="71">
                                          <p:stCondLst>
                                            <p:cond delay="0"/>
                                          </p:stCondLst>
                                        </p:cTn>
                                        <p:tgtEl>
                                          <p:spTgt spid="22"/>
                                        </p:tgtEl>
                                        <p:attrNameLst>
                                          <p:attrName>style.visibility</p:attrName>
                                        </p:attrNameLst>
                                      </p:cBhvr>
                                      <p:to>
                                        <p:strVal val="visible"/>
                                      </p:to>
                                    </p:set>
                                    <p:anim calcmode="lin" valueType="num">
                                      <p:cBhvr>
                                        <p:cTn dur="500" fill="hold" id="72"/>
                                        <p:tgtEl>
                                          <p:spTgt spid="22"/>
                                        </p:tgtEl>
                                        <p:attrNameLst>
                                          <p:attrName>ppt_w</p:attrName>
                                        </p:attrNameLst>
                                      </p:cBhvr>
                                      <p:tavLst>
                                        <p:tav tm="0">
                                          <p:val>
                                            <p:strVal val="4/3*#ppt_w"/>
                                          </p:val>
                                        </p:tav>
                                        <p:tav tm="100000">
                                          <p:val>
                                            <p:strVal val="#ppt_w"/>
                                          </p:val>
                                        </p:tav>
                                      </p:tavLst>
                                    </p:anim>
                                    <p:anim calcmode="lin" valueType="num">
                                      <p:cBhvr>
                                        <p:cTn dur="500" fill="hold" id="73"/>
                                        <p:tgtEl>
                                          <p:spTgt spid="22"/>
                                        </p:tgtEl>
                                        <p:attrNameLst>
                                          <p:attrName>ppt_h</p:attrName>
                                        </p:attrNameLst>
                                      </p:cBhvr>
                                      <p:tavLst>
                                        <p:tav tm="0">
                                          <p:val>
                                            <p:strVal val="4/3*#ppt_h"/>
                                          </p:val>
                                        </p:tav>
                                        <p:tav tm="100000">
                                          <p:val>
                                            <p:strVal val="#ppt_h"/>
                                          </p:val>
                                        </p:tav>
                                      </p:tavLst>
                                    </p:anim>
                                  </p:childTnLst>
                                </p:cTn>
                              </p:par>
                              <p:par>
                                <p:cTn fill="hold" grpId="0" id="74" nodeType="withEffect" presetClass="entr" presetID="47" presetSubtype="0">
                                  <p:stCondLst>
                                    <p:cond delay="0"/>
                                  </p:stCondLst>
                                  <p:childTnLst>
                                    <p:set>
                                      <p:cBhvr>
                                        <p:cTn dur="1" fill="hold" id="75">
                                          <p:stCondLst>
                                            <p:cond delay="0"/>
                                          </p:stCondLst>
                                        </p:cTn>
                                        <p:tgtEl>
                                          <p:spTgt spid="49"/>
                                        </p:tgtEl>
                                        <p:attrNameLst>
                                          <p:attrName>style.visibility</p:attrName>
                                        </p:attrNameLst>
                                      </p:cBhvr>
                                      <p:to>
                                        <p:strVal val="visible"/>
                                      </p:to>
                                    </p:set>
                                    <p:animEffect filter="fade" transition="in">
                                      <p:cBhvr>
                                        <p:cTn dur="750" id="76"/>
                                        <p:tgtEl>
                                          <p:spTgt spid="49"/>
                                        </p:tgtEl>
                                      </p:cBhvr>
                                    </p:animEffect>
                                    <p:anim calcmode="lin" valueType="num">
                                      <p:cBhvr>
                                        <p:cTn dur="750" fill="hold" id="77"/>
                                        <p:tgtEl>
                                          <p:spTgt spid="49"/>
                                        </p:tgtEl>
                                        <p:attrNameLst>
                                          <p:attrName>ppt_x</p:attrName>
                                        </p:attrNameLst>
                                      </p:cBhvr>
                                      <p:tavLst>
                                        <p:tav tm="0">
                                          <p:val>
                                            <p:strVal val="#ppt_x"/>
                                          </p:val>
                                        </p:tav>
                                        <p:tav tm="100000">
                                          <p:val>
                                            <p:strVal val="#ppt_x"/>
                                          </p:val>
                                        </p:tav>
                                      </p:tavLst>
                                    </p:anim>
                                    <p:anim calcmode="lin" valueType="num">
                                      <p:cBhvr>
                                        <p:cTn dur="750" fill="hold" id="78"/>
                                        <p:tgtEl>
                                          <p:spTgt spid="49"/>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50"/>
                                        </p:tgtEl>
                                        <p:attrNameLst>
                                          <p:attrName>style.visibility</p:attrName>
                                        </p:attrNameLst>
                                      </p:cBhvr>
                                      <p:to>
                                        <p:strVal val="visible"/>
                                      </p:to>
                                    </p:set>
                                    <p:animEffect filter="fade" transition="in">
                                      <p:cBhvr>
                                        <p:cTn dur="750" id="81"/>
                                        <p:tgtEl>
                                          <p:spTgt spid="50"/>
                                        </p:tgtEl>
                                      </p:cBhvr>
                                    </p:animEffect>
                                    <p:anim calcmode="lin" valueType="num">
                                      <p:cBhvr>
                                        <p:cTn dur="750" fill="hold" id="82"/>
                                        <p:tgtEl>
                                          <p:spTgt spid="50"/>
                                        </p:tgtEl>
                                        <p:attrNameLst>
                                          <p:attrName>ppt_x</p:attrName>
                                        </p:attrNameLst>
                                      </p:cBhvr>
                                      <p:tavLst>
                                        <p:tav tm="0">
                                          <p:val>
                                            <p:strVal val="#ppt_x"/>
                                          </p:val>
                                        </p:tav>
                                        <p:tav tm="100000">
                                          <p:val>
                                            <p:strVal val="#ppt_x"/>
                                          </p:val>
                                        </p:tav>
                                      </p:tavLst>
                                    </p:anim>
                                    <p:anim calcmode="lin" valueType="num">
                                      <p:cBhvr>
                                        <p:cTn dur="750" fill="hold" id="83"/>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0"/>
      <p:bldP grpId="0" spid="27"/>
      <p:bldP grpId="0" spid="26"/>
      <p:bldP grpId="0" spid="30"/>
      <p:bldP grpId="0" spid="31"/>
      <p:bldP grpId="0" spid="32"/>
      <p:bldP grpId="0" spid="48"/>
      <p:bldP grpId="0" spid="49"/>
      <p:bldP grpId="0" spid="50"/>
      <p:bldP grpId="0" spid="51"/>
      <p:bldP grpId="0" spid="5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50" name="MH_PageTitle"/>
          <p:cNvSpPr>
            <a:spLocks noGrp="1"/>
          </p:cNvSpPr>
          <p:nvPr>
            <p:ph type="title"/>
            <p:custDataLst>
              <p:tags r:id="rId3"/>
            </p:custDataLst>
          </p:nvPr>
        </p:nvSpPr>
        <p:spPr/>
        <p:txBody>
          <a:bodyPr/>
          <a:lstStyle/>
          <a:p>
            <a:r>
              <a:rPr altLang="en-US" lang="zh-CN" smtClean="0"/>
              <a:t>添加文字内容（文字可以编辑）</a:t>
            </a:r>
          </a:p>
        </p:txBody>
      </p:sp>
      <p:sp>
        <p:nvSpPr>
          <p:cNvPr id="12" name="MH_Other_1"/>
          <p:cNvSpPr/>
          <p:nvPr>
            <p:custDataLst>
              <p:tags r:id="rId4"/>
            </p:custDataLst>
          </p:nvPr>
        </p:nvSpPr>
        <p:spPr>
          <a:xfrm>
            <a:off x="3272549" y="2542753"/>
            <a:ext cx="5807236" cy="395287"/>
          </a:xfrm>
          <a:prstGeom prst="cube">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270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77" lIns="135960" rIns="135960" tIns="67977"/>
          <a:lstStyle/>
          <a:p>
            <a:pPr algn="ctr"/>
            <a:endParaRPr altLang="en-US" lang="zh-CN" sz="2400">
              <a:solidFill>
                <a:prstClr val="white"/>
              </a:solidFill>
            </a:endParaRPr>
          </a:p>
        </p:txBody>
      </p:sp>
      <p:sp>
        <p:nvSpPr>
          <p:cNvPr id="22" name="MH_Other_2"/>
          <p:cNvSpPr/>
          <p:nvPr>
            <p:custDataLst>
              <p:tags r:id="rId5"/>
            </p:custDataLst>
          </p:nvPr>
        </p:nvSpPr>
        <p:spPr>
          <a:xfrm>
            <a:off x="3272549" y="3957395"/>
            <a:ext cx="5807236" cy="393700"/>
          </a:xfrm>
          <a:prstGeom prst="cube">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270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77" lIns="135960" rIns="135960" tIns="67977"/>
          <a:lstStyle/>
          <a:p>
            <a:pPr algn="ctr"/>
            <a:endParaRPr altLang="en-US" lang="zh-CN" sz="2400">
              <a:solidFill>
                <a:prstClr val="white"/>
              </a:solidFill>
            </a:endParaRPr>
          </a:p>
        </p:txBody>
      </p:sp>
      <p:sp>
        <p:nvSpPr>
          <p:cNvPr id="17" name="MH_Other_3"/>
          <p:cNvSpPr/>
          <p:nvPr>
            <p:custDataLst>
              <p:tags r:id="rId6"/>
            </p:custDataLst>
          </p:nvPr>
        </p:nvSpPr>
        <p:spPr>
          <a:xfrm>
            <a:off x="3272549" y="3249975"/>
            <a:ext cx="5807236" cy="393700"/>
          </a:xfrm>
          <a:prstGeom prst="cube">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270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77" lIns="135960" rIns="135960" tIns="67977"/>
          <a:lstStyle/>
          <a:p>
            <a:pPr algn="ctr"/>
            <a:endParaRPr altLang="en-US" lang="zh-CN" sz="2400">
              <a:solidFill>
                <a:prstClr val="white"/>
              </a:solidFill>
            </a:endParaRPr>
          </a:p>
        </p:txBody>
      </p:sp>
      <p:sp>
        <p:nvSpPr>
          <p:cNvPr id="21" name="MH_Other_4"/>
          <p:cNvSpPr/>
          <p:nvPr>
            <p:custDataLst>
              <p:tags r:id="rId7"/>
            </p:custDataLst>
          </p:nvPr>
        </p:nvSpPr>
        <p:spPr>
          <a:xfrm>
            <a:off x="3253525" y="3938243"/>
            <a:ext cx="4712347" cy="432000"/>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77" lIns="135960" rIns="135960" tIns="67977"/>
          <a:lstStyle/>
          <a:p>
            <a:pPr algn="ctr">
              <a:defRPr/>
            </a:pPr>
            <a:endParaRPr altLang="en-US" lang="zh-CN" sz="2400"/>
          </a:p>
        </p:txBody>
      </p:sp>
      <p:sp>
        <p:nvSpPr>
          <p:cNvPr id="5" name="MH_Other_5"/>
          <p:cNvSpPr/>
          <p:nvPr>
            <p:custDataLst>
              <p:tags r:id="rId8"/>
            </p:custDataLst>
          </p:nvPr>
        </p:nvSpPr>
        <p:spPr>
          <a:xfrm>
            <a:off x="3272549" y="1839911"/>
            <a:ext cx="5807236" cy="395287"/>
          </a:xfrm>
          <a:prstGeom prst="cube">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270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77" lIns="135960" rIns="135960" tIns="67977"/>
          <a:lstStyle/>
          <a:p>
            <a:pPr algn="ctr"/>
            <a:endParaRPr altLang="en-US" lang="zh-CN" sz="2400">
              <a:solidFill>
                <a:prstClr val="white"/>
              </a:solidFill>
            </a:endParaRPr>
          </a:p>
        </p:txBody>
      </p:sp>
      <p:sp>
        <p:nvSpPr>
          <p:cNvPr id="7" name="MH_SubTitle_1"/>
          <p:cNvSpPr txBox="1"/>
          <p:nvPr>
            <p:custDataLst>
              <p:tags r:id="rId9"/>
            </p:custDataLst>
          </p:nvPr>
        </p:nvSpPr>
        <p:spPr>
          <a:xfrm>
            <a:off x="1189917" y="1924317"/>
            <a:ext cx="1808728" cy="336551"/>
          </a:xfrm>
          <a:prstGeom prst="rect">
            <a:avLst/>
          </a:prstGeom>
          <a:noFill/>
        </p:spPr>
        <p:txBody>
          <a:bodyPr anchor="ctr" bIns="67977" lIns="135960" rIns="135960" tIns="67977">
            <a:normAutofit fontScale="62500" lnSpcReduction="20000"/>
          </a:bodyPr>
          <a:lstStyle/>
          <a:p>
            <a:pPr algn="r">
              <a:defRPr/>
            </a:pPr>
            <a:r>
              <a:rPr altLang="en-US" b="1" lang="zh-CN" sz="2400">
                <a:solidFill>
                  <a:schemeClr val="bg1">
                    <a:lumMod val="65000"/>
                  </a:schemeClr>
                </a:solidFill>
              </a:rPr>
              <a:t>第一月</a:t>
            </a:r>
          </a:p>
        </p:txBody>
      </p:sp>
      <p:sp>
        <p:nvSpPr>
          <p:cNvPr id="2057" name="MH_Text_1"/>
          <p:cNvSpPr txBox="1">
            <a:spLocks noChangeArrowheads="1"/>
          </p:cNvSpPr>
          <p:nvPr>
            <p:custDataLst>
              <p:tags r:id="rId10"/>
            </p:custDataLst>
          </p:nvPr>
        </p:nvSpPr>
        <p:spPr bwMode="auto">
          <a:xfrm>
            <a:off x="9331259" y="1840889"/>
            <a:ext cx="1011059" cy="338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7977" lIns="135960" rIns="135960" tIns="67977"/>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zh-CN" b="1" lang="en-US" sz="2400">
                <a:solidFill>
                  <a:schemeClr val="bg1">
                    <a:lumMod val="65000"/>
                  </a:schemeClr>
                </a:solidFill>
                <a:latin typeface="+mn-lt"/>
                <a:ea typeface="+mn-ea"/>
              </a:rPr>
              <a:t>70%</a:t>
            </a:r>
          </a:p>
        </p:txBody>
      </p:sp>
      <p:sp>
        <p:nvSpPr>
          <p:cNvPr id="11" name="MH_Other_6"/>
          <p:cNvSpPr/>
          <p:nvPr>
            <p:custDataLst>
              <p:tags r:id="rId11"/>
            </p:custDataLst>
          </p:nvPr>
        </p:nvSpPr>
        <p:spPr>
          <a:xfrm>
            <a:off x="3253526" y="2524363"/>
            <a:ext cx="3012853" cy="432000"/>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77" lIns="135960" rIns="135960" tIns="67977"/>
          <a:lstStyle/>
          <a:p>
            <a:pPr algn="ctr">
              <a:defRPr/>
            </a:pPr>
            <a:endParaRPr altLang="en-US" lang="zh-CN" sz="2400"/>
          </a:p>
        </p:txBody>
      </p:sp>
      <p:sp>
        <p:nvSpPr>
          <p:cNvPr id="13" name="MH_SubTitle_2"/>
          <p:cNvSpPr txBox="1"/>
          <p:nvPr>
            <p:custDataLst>
              <p:tags r:id="rId12"/>
            </p:custDataLst>
          </p:nvPr>
        </p:nvSpPr>
        <p:spPr>
          <a:xfrm>
            <a:off x="1189917" y="2618253"/>
            <a:ext cx="1808728" cy="336551"/>
          </a:xfrm>
          <a:prstGeom prst="rect">
            <a:avLst/>
          </a:prstGeom>
          <a:noFill/>
        </p:spPr>
        <p:txBody>
          <a:bodyPr anchor="ctr" bIns="67977" lIns="135960" rIns="135960" tIns="67977">
            <a:normAutofit fontScale="62500" lnSpcReduction="20000"/>
          </a:bodyPr>
          <a:lstStyle/>
          <a:p>
            <a:pPr algn="r">
              <a:defRPr/>
            </a:pPr>
            <a:r>
              <a:rPr altLang="en-US" b="1" lang="zh-CN" sz="2400">
                <a:solidFill>
                  <a:schemeClr val="bg1">
                    <a:lumMod val="65000"/>
                  </a:schemeClr>
                </a:solidFill>
              </a:rPr>
              <a:t>第二月</a:t>
            </a:r>
          </a:p>
        </p:txBody>
      </p:sp>
      <p:sp>
        <p:nvSpPr>
          <p:cNvPr id="2060" name="MH_Text_2"/>
          <p:cNvSpPr txBox="1">
            <a:spLocks noChangeArrowheads="1"/>
          </p:cNvSpPr>
          <p:nvPr>
            <p:custDataLst>
              <p:tags r:id="rId13"/>
            </p:custDataLst>
          </p:nvPr>
        </p:nvSpPr>
        <p:spPr bwMode="auto">
          <a:xfrm>
            <a:off x="9331259" y="2546028"/>
            <a:ext cx="1011059" cy="338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7977" lIns="135960" rIns="135960" tIns="67977"/>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zh-CN" b="1" lang="en-US" sz="2400">
                <a:solidFill>
                  <a:schemeClr val="bg1">
                    <a:lumMod val="65000"/>
                  </a:schemeClr>
                </a:solidFill>
                <a:latin typeface="+mn-lt"/>
                <a:ea typeface="+mn-ea"/>
              </a:rPr>
              <a:t>53%</a:t>
            </a:r>
          </a:p>
        </p:txBody>
      </p:sp>
      <p:sp>
        <p:nvSpPr>
          <p:cNvPr id="16" name="MH_Other_7"/>
          <p:cNvSpPr/>
          <p:nvPr>
            <p:custDataLst>
              <p:tags r:id="rId14"/>
            </p:custDataLst>
          </p:nvPr>
        </p:nvSpPr>
        <p:spPr>
          <a:xfrm>
            <a:off x="3253523" y="3230800"/>
            <a:ext cx="5103560" cy="432000"/>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77" lIns="135960" rIns="135960" tIns="67977"/>
          <a:lstStyle/>
          <a:p>
            <a:pPr algn="ctr">
              <a:defRPr/>
            </a:pPr>
            <a:endParaRPr altLang="en-US" lang="zh-CN" sz="2400"/>
          </a:p>
        </p:txBody>
      </p:sp>
      <p:sp>
        <p:nvSpPr>
          <p:cNvPr id="18" name="MH_SubTitle_3"/>
          <p:cNvSpPr txBox="1"/>
          <p:nvPr>
            <p:custDataLst>
              <p:tags r:id="rId15"/>
            </p:custDataLst>
          </p:nvPr>
        </p:nvSpPr>
        <p:spPr>
          <a:xfrm>
            <a:off x="1189917" y="3312165"/>
            <a:ext cx="1808728" cy="336551"/>
          </a:xfrm>
          <a:prstGeom prst="rect">
            <a:avLst/>
          </a:prstGeom>
          <a:noFill/>
        </p:spPr>
        <p:txBody>
          <a:bodyPr anchor="ctr" bIns="67977" lIns="135960" rIns="135960" tIns="67977">
            <a:normAutofit fontScale="62500" lnSpcReduction="20000"/>
          </a:bodyPr>
          <a:lstStyle/>
          <a:p>
            <a:pPr algn="r">
              <a:defRPr/>
            </a:pPr>
            <a:r>
              <a:rPr altLang="en-US" b="1" lang="zh-CN" sz="2400">
                <a:solidFill>
                  <a:schemeClr val="accent2"/>
                </a:solidFill>
              </a:rPr>
              <a:t>第三月</a:t>
            </a:r>
          </a:p>
        </p:txBody>
      </p:sp>
      <p:sp>
        <p:nvSpPr>
          <p:cNvPr id="2063" name="MH_Text_3"/>
          <p:cNvSpPr txBox="1">
            <a:spLocks noChangeArrowheads="1"/>
          </p:cNvSpPr>
          <p:nvPr>
            <p:custDataLst>
              <p:tags r:id="rId16"/>
            </p:custDataLst>
          </p:nvPr>
        </p:nvSpPr>
        <p:spPr bwMode="auto">
          <a:xfrm>
            <a:off x="9331259" y="3251197"/>
            <a:ext cx="1085221" cy="336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7977" lIns="135960" rIns="135960" tIns="67977"/>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zh-CN" b="1" lang="en-US" sz="3600">
                <a:solidFill>
                  <a:schemeClr val="accent2"/>
                </a:solidFill>
                <a:latin typeface="+mn-lt"/>
                <a:ea typeface="+mn-ea"/>
              </a:rPr>
              <a:t>90%</a:t>
            </a:r>
          </a:p>
        </p:txBody>
      </p:sp>
      <p:sp>
        <p:nvSpPr>
          <p:cNvPr id="23" name="MH_SubTitle_4"/>
          <p:cNvSpPr txBox="1"/>
          <p:nvPr>
            <p:custDataLst>
              <p:tags r:id="rId17"/>
            </p:custDataLst>
          </p:nvPr>
        </p:nvSpPr>
        <p:spPr>
          <a:xfrm>
            <a:off x="1189917" y="4006045"/>
            <a:ext cx="1808728" cy="338139"/>
          </a:xfrm>
          <a:prstGeom prst="rect">
            <a:avLst/>
          </a:prstGeom>
          <a:noFill/>
        </p:spPr>
        <p:txBody>
          <a:bodyPr anchor="ctr" bIns="67977" lIns="135960" rIns="135960" tIns="67977">
            <a:normAutofit fontScale="62500" lnSpcReduction="20000"/>
          </a:bodyPr>
          <a:lstStyle/>
          <a:p>
            <a:pPr algn="r">
              <a:defRPr/>
            </a:pPr>
            <a:r>
              <a:rPr altLang="en-US" b="1" lang="zh-CN" sz="2400">
                <a:solidFill>
                  <a:schemeClr val="bg1">
                    <a:lumMod val="65000"/>
                  </a:schemeClr>
                </a:solidFill>
              </a:rPr>
              <a:t>第四月</a:t>
            </a:r>
          </a:p>
        </p:txBody>
      </p:sp>
      <p:sp>
        <p:nvSpPr>
          <p:cNvPr id="2065" name="MH_Text_4"/>
          <p:cNvSpPr txBox="1">
            <a:spLocks noChangeArrowheads="1"/>
          </p:cNvSpPr>
          <p:nvPr>
            <p:custDataLst>
              <p:tags r:id="rId18"/>
            </p:custDataLst>
          </p:nvPr>
        </p:nvSpPr>
        <p:spPr bwMode="auto">
          <a:xfrm>
            <a:off x="9331259" y="3954743"/>
            <a:ext cx="1011059" cy="336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7977" lIns="135960" rIns="135960" tIns="67977"/>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zh-CN" lang="en-US" sz="2400">
                <a:solidFill>
                  <a:schemeClr val="bg1">
                    <a:lumMod val="65000"/>
                  </a:schemeClr>
                </a:solidFill>
                <a:latin typeface="+mn-lt"/>
                <a:ea typeface="+mn-ea"/>
              </a:rPr>
              <a:t>82%</a:t>
            </a:r>
          </a:p>
        </p:txBody>
      </p:sp>
      <p:sp>
        <p:nvSpPr>
          <p:cNvPr id="4" name="MH_Other_8"/>
          <p:cNvSpPr/>
          <p:nvPr>
            <p:custDataLst>
              <p:tags r:id="rId19"/>
            </p:custDataLst>
          </p:nvPr>
        </p:nvSpPr>
        <p:spPr>
          <a:xfrm>
            <a:off x="3253525" y="1821523"/>
            <a:ext cx="3968024" cy="432000"/>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77" lIns="135960" rIns="135960" tIns="67977"/>
          <a:lstStyle/>
          <a:p>
            <a:pPr algn="ctr">
              <a:defRPr/>
            </a:pPr>
            <a:endParaRPr altLang="en-US" lang="zh-CN" sz="2400"/>
          </a:p>
        </p:txBody>
      </p:sp>
      <p:sp>
        <p:nvSpPr>
          <p:cNvPr id="2067" name="MH_Desc_1"/>
          <p:cNvSpPr>
            <a:spLocks noChangeArrowheads="1"/>
          </p:cNvSpPr>
          <p:nvPr>
            <p:custDataLst>
              <p:tags r:id="rId20"/>
            </p:custDataLst>
          </p:nvPr>
        </p:nvSpPr>
        <p:spPr bwMode="auto">
          <a:xfrm>
            <a:off x="2159582" y="5330400"/>
            <a:ext cx="8030633" cy="762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977" lIns="135960" rIns="135960" tIns="67977"/>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a:spcBef>
                <a:spcPts val="895"/>
              </a:spcBef>
              <a:spcAft>
                <a:spcPts val="895"/>
              </a:spcAft>
              <a:defRPr/>
            </a:pPr>
            <a:r>
              <a:rPr altLang="en-US" lang="zh-CN" sz="1465">
                <a:solidFill>
                  <a:schemeClr val="bg1">
                    <a:lumMod val="50000"/>
                  </a:schemeClr>
                </a:solidFill>
                <a:latin typeface="+mn-ea"/>
                <a:ea typeface="+mn-ea"/>
              </a:rPr>
              <a:t>您的内容打在这里，或者通过复制您的文本后，在此框中选项粘贴，并选择只保留文字。您的内容打在这里，或者通过复制您的文本后，在此框中选项粘贴，并选择只保留文字。</a:t>
            </a:r>
          </a:p>
        </p:txBody>
      </p:sp>
      <p:sp>
        <p:nvSpPr>
          <p:cNvPr id="24" name="MH_Text_1"/>
          <p:cNvSpPr/>
          <p:nvPr>
            <p:custDataLst>
              <p:tags r:id="rId21"/>
            </p:custDataLst>
          </p:nvPr>
        </p:nvSpPr>
        <p:spPr>
          <a:xfrm>
            <a:off x="2246070" y="4980109"/>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400" rIns="178400" rtlCol="0" tIns="0" wrap="square">
            <a:noAutofit/>
          </a:bodyPr>
          <a:lstStyle/>
          <a:p>
            <a:pPr indent="-426085" marL="426085">
              <a:lnSpc>
                <a:spcPct val="120000"/>
              </a:lnSpc>
              <a:buClr>
                <a:schemeClr val="accent1"/>
              </a:buClr>
              <a:buFont charset="2" panose="05000000000000000000" pitchFamily="2" typeface="Wingdings"/>
              <a:buChar char="n"/>
            </a:pPr>
            <a:r>
              <a:rPr altLang="en-US" b="1" lang="zh-CN" sz="1600">
                <a:solidFill>
                  <a:schemeClr val="bg1">
                    <a:lumMod val="50000"/>
                  </a:schemeClr>
                </a:solidFill>
                <a:cs typeface="+mn-ea"/>
                <a:sym typeface="+mn-lt"/>
              </a:rPr>
              <a:t>点击输入标题</a:t>
            </a:r>
          </a:p>
        </p:txBody>
      </p:sp>
    </p:spTree>
    <p:custDataLst>
      <p:tags r:id="rId22"/>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9">
                                  <p:stCondLst>
                                    <p:cond delay="25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0-#ppt_w/2"/>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9">
                                  <p:stCondLst>
                                    <p:cond delay="50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0-#ppt_w/2"/>
                                          </p:val>
                                        </p:tav>
                                        <p:tav tm="100000">
                                          <p:val>
                                            <p:strVal val="#ppt_x"/>
                                          </p:val>
                                        </p:tav>
                                      </p:tavLst>
                                    </p:anim>
                                    <p:anim calcmode="lin" valueType="num">
                                      <p:cBhvr additive="base">
                                        <p:cTn dur="500" fill="hold" id="16"/>
                                        <p:tgtEl>
                                          <p:spTgt spid="18"/>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9">
                                  <p:stCondLst>
                                    <p:cond delay="75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fill="hold" id="19"/>
                                        <p:tgtEl>
                                          <p:spTgt spid="23"/>
                                        </p:tgtEl>
                                        <p:attrNameLst>
                                          <p:attrName>ppt_x</p:attrName>
                                        </p:attrNameLst>
                                      </p:cBhvr>
                                      <p:tavLst>
                                        <p:tav tm="0">
                                          <p:val>
                                            <p:strVal val="0-#ppt_w/2"/>
                                          </p:val>
                                        </p:tav>
                                        <p:tav tm="100000">
                                          <p:val>
                                            <p:strVal val="#ppt_x"/>
                                          </p:val>
                                        </p:tav>
                                      </p:tavLst>
                                    </p:anim>
                                    <p:anim calcmode="lin" valueType="num">
                                      <p:cBhvr additive="base">
                                        <p:cTn dur="500" fill="hold" id="20"/>
                                        <p:tgtEl>
                                          <p:spTgt spid="23"/>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1250"/>
                            </p:stCondLst>
                            <p:childTnLst>
                              <p:par>
                                <p:cTn fill="hold" grpId="0" id="22" nodeType="afterEffect" presetClass="entr" presetID="22" presetSubtype="8">
                                  <p:stCondLst>
                                    <p:cond delay="0"/>
                                  </p:stCondLst>
                                  <p:childTnLst>
                                    <p:set>
                                      <p:cBhvr>
                                        <p:cTn dur="1" fill="hold" id="23">
                                          <p:stCondLst>
                                            <p:cond delay="0"/>
                                          </p:stCondLst>
                                        </p:cTn>
                                        <p:tgtEl>
                                          <p:spTgt spid="5"/>
                                        </p:tgtEl>
                                        <p:attrNameLst>
                                          <p:attrName>style.visibility</p:attrName>
                                        </p:attrNameLst>
                                      </p:cBhvr>
                                      <p:to>
                                        <p:strVal val="visible"/>
                                      </p:to>
                                    </p:set>
                                    <p:animEffect filter="wipe(left)" transition="in">
                                      <p:cBhvr>
                                        <p:cTn dur="1000" id="24"/>
                                        <p:tgtEl>
                                          <p:spTgt spid="5"/>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1000" id="27"/>
                                        <p:tgtEl>
                                          <p:spTgt spid="12"/>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17"/>
                                        </p:tgtEl>
                                        <p:attrNameLst>
                                          <p:attrName>style.visibility</p:attrName>
                                        </p:attrNameLst>
                                      </p:cBhvr>
                                      <p:to>
                                        <p:strVal val="visible"/>
                                      </p:to>
                                    </p:set>
                                    <p:animEffect filter="wipe(left)" transition="in">
                                      <p:cBhvr>
                                        <p:cTn dur="1000" id="30"/>
                                        <p:tgtEl>
                                          <p:spTgt spid="17"/>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22"/>
                                        </p:tgtEl>
                                        <p:attrNameLst>
                                          <p:attrName>style.visibility</p:attrName>
                                        </p:attrNameLst>
                                      </p:cBhvr>
                                      <p:to>
                                        <p:strVal val="visible"/>
                                      </p:to>
                                    </p:set>
                                    <p:animEffect filter="wipe(left)" transition="in">
                                      <p:cBhvr>
                                        <p:cTn dur="1000" id="33"/>
                                        <p:tgtEl>
                                          <p:spTgt spid="22"/>
                                        </p:tgtEl>
                                      </p:cBhvr>
                                    </p:animEffect>
                                  </p:childTnLst>
                                </p:cTn>
                              </p:par>
                              <p:par>
                                <p:cTn fill="hold" grpId="0" id="34" nodeType="withEffect" presetClass="entr" presetID="22" presetSubtype="8">
                                  <p:stCondLst>
                                    <p:cond delay="500"/>
                                  </p:stCondLst>
                                  <p:childTnLst>
                                    <p:set>
                                      <p:cBhvr>
                                        <p:cTn dur="1" fill="hold" id="35">
                                          <p:stCondLst>
                                            <p:cond delay="0"/>
                                          </p:stCondLst>
                                        </p:cTn>
                                        <p:tgtEl>
                                          <p:spTgt spid="4"/>
                                        </p:tgtEl>
                                        <p:attrNameLst>
                                          <p:attrName>style.visibility</p:attrName>
                                        </p:attrNameLst>
                                      </p:cBhvr>
                                      <p:to>
                                        <p:strVal val="visible"/>
                                      </p:to>
                                    </p:set>
                                    <p:animEffect filter="wipe(left)" transition="in">
                                      <p:cBhvr>
                                        <p:cTn dur="1000" id="36"/>
                                        <p:tgtEl>
                                          <p:spTgt spid="4"/>
                                        </p:tgtEl>
                                      </p:cBhvr>
                                    </p:animEffect>
                                  </p:childTnLst>
                                </p:cTn>
                              </p:par>
                              <p:par>
                                <p:cTn fill="hold" grpId="0" id="37" nodeType="withEffect" presetClass="entr" presetID="22" presetSubtype="8">
                                  <p:stCondLst>
                                    <p:cond delay="750"/>
                                  </p:stCondLst>
                                  <p:childTnLst>
                                    <p:set>
                                      <p:cBhvr>
                                        <p:cTn dur="1" fill="hold" id="38">
                                          <p:stCondLst>
                                            <p:cond delay="0"/>
                                          </p:stCondLst>
                                        </p:cTn>
                                        <p:tgtEl>
                                          <p:spTgt spid="11"/>
                                        </p:tgtEl>
                                        <p:attrNameLst>
                                          <p:attrName>style.visibility</p:attrName>
                                        </p:attrNameLst>
                                      </p:cBhvr>
                                      <p:to>
                                        <p:strVal val="visible"/>
                                      </p:to>
                                    </p:set>
                                    <p:animEffect filter="wipe(left)" transition="in">
                                      <p:cBhvr>
                                        <p:cTn dur="1000" id="39"/>
                                        <p:tgtEl>
                                          <p:spTgt spid="11"/>
                                        </p:tgtEl>
                                      </p:cBhvr>
                                    </p:animEffect>
                                  </p:childTnLst>
                                </p:cTn>
                              </p:par>
                              <p:par>
                                <p:cTn fill="hold" grpId="0" id="40" nodeType="withEffect" presetClass="entr" presetID="22" presetSubtype="8">
                                  <p:stCondLst>
                                    <p:cond delay="1000"/>
                                  </p:stCondLst>
                                  <p:childTnLst>
                                    <p:set>
                                      <p:cBhvr>
                                        <p:cTn dur="1" fill="hold" id="41">
                                          <p:stCondLst>
                                            <p:cond delay="0"/>
                                          </p:stCondLst>
                                        </p:cTn>
                                        <p:tgtEl>
                                          <p:spTgt spid="16"/>
                                        </p:tgtEl>
                                        <p:attrNameLst>
                                          <p:attrName>style.visibility</p:attrName>
                                        </p:attrNameLst>
                                      </p:cBhvr>
                                      <p:to>
                                        <p:strVal val="visible"/>
                                      </p:to>
                                    </p:set>
                                    <p:animEffect filter="wipe(left)" transition="in">
                                      <p:cBhvr>
                                        <p:cTn dur="1000" id="42"/>
                                        <p:tgtEl>
                                          <p:spTgt spid="16"/>
                                        </p:tgtEl>
                                      </p:cBhvr>
                                    </p:animEffect>
                                  </p:childTnLst>
                                </p:cTn>
                              </p:par>
                              <p:par>
                                <p:cTn fill="hold" grpId="0" id="43" nodeType="withEffect" presetClass="entr" presetID="22" presetSubtype="8">
                                  <p:stCondLst>
                                    <p:cond delay="1250"/>
                                  </p:stCondLst>
                                  <p:childTnLst>
                                    <p:set>
                                      <p:cBhvr>
                                        <p:cTn dur="1" fill="hold" id="44">
                                          <p:stCondLst>
                                            <p:cond delay="0"/>
                                          </p:stCondLst>
                                        </p:cTn>
                                        <p:tgtEl>
                                          <p:spTgt spid="21"/>
                                        </p:tgtEl>
                                        <p:attrNameLst>
                                          <p:attrName>style.visibility</p:attrName>
                                        </p:attrNameLst>
                                      </p:cBhvr>
                                      <p:to>
                                        <p:strVal val="visible"/>
                                      </p:to>
                                    </p:set>
                                    <p:animEffect filter="wipe(left)" transition="in">
                                      <p:cBhvr>
                                        <p:cTn dur="1000" id="45"/>
                                        <p:tgtEl>
                                          <p:spTgt spid="21"/>
                                        </p:tgtEl>
                                      </p:cBhvr>
                                    </p:animEffect>
                                  </p:childTnLst>
                                </p:cTn>
                              </p:par>
                            </p:childTnLst>
                          </p:cTn>
                        </p:par>
                        <p:par>
                          <p:cTn fill="hold" id="46" nodeType="afterGroup">
                            <p:stCondLst>
                              <p:cond delay="3500"/>
                            </p:stCondLst>
                            <p:childTnLst>
                              <p:par>
                                <p:cTn fill="hold" grpId="0" id="47" nodeType="afterEffect" presetClass="entr" presetID="2" presetSubtype="3">
                                  <p:stCondLst>
                                    <p:cond delay="0"/>
                                  </p:stCondLst>
                                  <p:childTnLst>
                                    <p:set>
                                      <p:cBhvr>
                                        <p:cTn dur="1" fill="hold" id="48">
                                          <p:stCondLst>
                                            <p:cond delay="0"/>
                                          </p:stCondLst>
                                        </p:cTn>
                                        <p:tgtEl>
                                          <p:spTgt spid="2057"/>
                                        </p:tgtEl>
                                        <p:attrNameLst>
                                          <p:attrName>style.visibility</p:attrName>
                                        </p:attrNameLst>
                                      </p:cBhvr>
                                      <p:to>
                                        <p:strVal val="visible"/>
                                      </p:to>
                                    </p:set>
                                    <p:anim calcmode="lin" valueType="num">
                                      <p:cBhvr additive="base">
                                        <p:cTn dur="500" fill="hold" id="49"/>
                                        <p:tgtEl>
                                          <p:spTgt spid="2057"/>
                                        </p:tgtEl>
                                        <p:attrNameLst>
                                          <p:attrName>ppt_x</p:attrName>
                                        </p:attrNameLst>
                                      </p:cBhvr>
                                      <p:tavLst>
                                        <p:tav tm="0">
                                          <p:val>
                                            <p:strVal val="1+#ppt_w/2"/>
                                          </p:val>
                                        </p:tav>
                                        <p:tav tm="100000">
                                          <p:val>
                                            <p:strVal val="#ppt_x"/>
                                          </p:val>
                                        </p:tav>
                                      </p:tavLst>
                                    </p:anim>
                                    <p:anim calcmode="lin" valueType="num">
                                      <p:cBhvr additive="base">
                                        <p:cTn dur="500" fill="hold" id="50"/>
                                        <p:tgtEl>
                                          <p:spTgt spid="2057"/>
                                        </p:tgtEl>
                                        <p:attrNameLst>
                                          <p:attrName>ppt_y</p:attrName>
                                        </p:attrNameLst>
                                      </p:cBhvr>
                                      <p:tavLst>
                                        <p:tav tm="0">
                                          <p:val>
                                            <p:strVal val="0-#ppt_h/2"/>
                                          </p:val>
                                        </p:tav>
                                        <p:tav tm="100000">
                                          <p:val>
                                            <p:strVal val="#ppt_y"/>
                                          </p:val>
                                        </p:tav>
                                      </p:tavLst>
                                    </p:anim>
                                  </p:childTnLst>
                                </p:cTn>
                              </p:par>
                              <p:par>
                                <p:cTn fill="hold" grpId="0" id="51" nodeType="withEffect" presetClass="entr" presetID="2" presetSubtype="3">
                                  <p:stCondLst>
                                    <p:cond delay="250"/>
                                  </p:stCondLst>
                                  <p:childTnLst>
                                    <p:set>
                                      <p:cBhvr>
                                        <p:cTn dur="1" fill="hold" id="52">
                                          <p:stCondLst>
                                            <p:cond delay="0"/>
                                          </p:stCondLst>
                                        </p:cTn>
                                        <p:tgtEl>
                                          <p:spTgt spid="2060"/>
                                        </p:tgtEl>
                                        <p:attrNameLst>
                                          <p:attrName>style.visibility</p:attrName>
                                        </p:attrNameLst>
                                      </p:cBhvr>
                                      <p:to>
                                        <p:strVal val="visible"/>
                                      </p:to>
                                    </p:set>
                                    <p:anim calcmode="lin" valueType="num">
                                      <p:cBhvr additive="base">
                                        <p:cTn dur="500" fill="hold" id="53"/>
                                        <p:tgtEl>
                                          <p:spTgt spid="2060"/>
                                        </p:tgtEl>
                                        <p:attrNameLst>
                                          <p:attrName>ppt_x</p:attrName>
                                        </p:attrNameLst>
                                      </p:cBhvr>
                                      <p:tavLst>
                                        <p:tav tm="0">
                                          <p:val>
                                            <p:strVal val="1+#ppt_w/2"/>
                                          </p:val>
                                        </p:tav>
                                        <p:tav tm="100000">
                                          <p:val>
                                            <p:strVal val="#ppt_x"/>
                                          </p:val>
                                        </p:tav>
                                      </p:tavLst>
                                    </p:anim>
                                    <p:anim calcmode="lin" valueType="num">
                                      <p:cBhvr additive="base">
                                        <p:cTn dur="500" fill="hold" id="54"/>
                                        <p:tgtEl>
                                          <p:spTgt spid="2060"/>
                                        </p:tgtEl>
                                        <p:attrNameLst>
                                          <p:attrName>ppt_y</p:attrName>
                                        </p:attrNameLst>
                                      </p:cBhvr>
                                      <p:tavLst>
                                        <p:tav tm="0">
                                          <p:val>
                                            <p:strVal val="0-#ppt_h/2"/>
                                          </p:val>
                                        </p:tav>
                                        <p:tav tm="100000">
                                          <p:val>
                                            <p:strVal val="#ppt_y"/>
                                          </p:val>
                                        </p:tav>
                                      </p:tavLst>
                                    </p:anim>
                                  </p:childTnLst>
                                </p:cTn>
                              </p:par>
                              <p:par>
                                <p:cTn fill="hold" grpId="0" id="55" nodeType="withEffect" presetClass="entr" presetID="2" presetSubtype="3">
                                  <p:stCondLst>
                                    <p:cond delay="500"/>
                                  </p:stCondLst>
                                  <p:childTnLst>
                                    <p:set>
                                      <p:cBhvr>
                                        <p:cTn dur="1" fill="hold" id="56">
                                          <p:stCondLst>
                                            <p:cond delay="0"/>
                                          </p:stCondLst>
                                        </p:cTn>
                                        <p:tgtEl>
                                          <p:spTgt spid="2063"/>
                                        </p:tgtEl>
                                        <p:attrNameLst>
                                          <p:attrName>style.visibility</p:attrName>
                                        </p:attrNameLst>
                                      </p:cBhvr>
                                      <p:to>
                                        <p:strVal val="visible"/>
                                      </p:to>
                                    </p:set>
                                    <p:anim calcmode="lin" valueType="num">
                                      <p:cBhvr additive="base">
                                        <p:cTn dur="500" fill="hold" id="57"/>
                                        <p:tgtEl>
                                          <p:spTgt spid="2063"/>
                                        </p:tgtEl>
                                        <p:attrNameLst>
                                          <p:attrName>ppt_x</p:attrName>
                                        </p:attrNameLst>
                                      </p:cBhvr>
                                      <p:tavLst>
                                        <p:tav tm="0">
                                          <p:val>
                                            <p:strVal val="1+#ppt_w/2"/>
                                          </p:val>
                                        </p:tav>
                                        <p:tav tm="100000">
                                          <p:val>
                                            <p:strVal val="#ppt_x"/>
                                          </p:val>
                                        </p:tav>
                                      </p:tavLst>
                                    </p:anim>
                                    <p:anim calcmode="lin" valueType="num">
                                      <p:cBhvr additive="base">
                                        <p:cTn dur="500" fill="hold" id="58"/>
                                        <p:tgtEl>
                                          <p:spTgt spid="2063"/>
                                        </p:tgtEl>
                                        <p:attrNameLst>
                                          <p:attrName>ppt_y</p:attrName>
                                        </p:attrNameLst>
                                      </p:cBhvr>
                                      <p:tavLst>
                                        <p:tav tm="0">
                                          <p:val>
                                            <p:strVal val="0-#ppt_h/2"/>
                                          </p:val>
                                        </p:tav>
                                        <p:tav tm="100000">
                                          <p:val>
                                            <p:strVal val="#ppt_y"/>
                                          </p:val>
                                        </p:tav>
                                      </p:tavLst>
                                    </p:anim>
                                  </p:childTnLst>
                                </p:cTn>
                              </p:par>
                              <p:par>
                                <p:cTn fill="hold" grpId="0" id="59" nodeType="withEffect" presetClass="entr" presetID="2" presetSubtype="3">
                                  <p:stCondLst>
                                    <p:cond delay="750"/>
                                  </p:stCondLst>
                                  <p:childTnLst>
                                    <p:set>
                                      <p:cBhvr>
                                        <p:cTn dur="1" fill="hold" id="60">
                                          <p:stCondLst>
                                            <p:cond delay="0"/>
                                          </p:stCondLst>
                                        </p:cTn>
                                        <p:tgtEl>
                                          <p:spTgt spid="2065"/>
                                        </p:tgtEl>
                                        <p:attrNameLst>
                                          <p:attrName>style.visibility</p:attrName>
                                        </p:attrNameLst>
                                      </p:cBhvr>
                                      <p:to>
                                        <p:strVal val="visible"/>
                                      </p:to>
                                    </p:set>
                                    <p:anim calcmode="lin" valueType="num">
                                      <p:cBhvr additive="base">
                                        <p:cTn dur="500" fill="hold" id="61"/>
                                        <p:tgtEl>
                                          <p:spTgt spid="2065"/>
                                        </p:tgtEl>
                                        <p:attrNameLst>
                                          <p:attrName>ppt_x</p:attrName>
                                        </p:attrNameLst>
                                      </p:cBhvr>
                                      <p:tavLst>
                                        <p:tav tm="0">
                                          <p:val>
                                            <p:strVal val="1+#ppt_w/2"/>
                                          </p:val>
                                        </p:tav>
                                        <p:tav tm="100000">
                                          <p:val>
                                            <p:strVal val="#ppt_x"/>
                                          </p:val>
                                        </p:tav>
                                      </p:tavLst>
                                    </p:anim>
                                    <p:anim calcmode="lin" valueType="num">
                                      <p:cBhvr additive="base">
                                        <p:cTn dur="500" fill="hold" id="62"/>
                                        <p:tgtEl>
                                          <p:spTgt spid="2065"/>
                                        </p:tgtEl>
                                        <p:attrNameLst>
                                          <p:attrName>ppt_y</p:attrName>
                                        </p:attrNameLst>
                                      </p:cBhvr>
                                      <p:tavLst>
                                        <p:tav tm="0">
                                          <p:val>
                                            <p:strVal val="0-#ppt_h/2"/>
                                          </p:val>
                                        </p:tav>
                                        <p:tav tm="100000">
                                          <p:val>
                                            <p:strVal val="#ppt_y"/>
                                          </p:val>
                                        </p:tav>
                                      </p:tavLst>
                                    </p:anim>
                                  </p:childTnLst>
                                </p:cTn>
                              </p:par>
                            </p:childTnLst>
                          </p:cTn>
                        </p:par>
                        <p:par>
                          <p:cTn fill="hold" id="63" nodeType="afterGroup">
                            <p:stCondLst>
                              <p:cond delay="4750"/>
                            </p:stCondLst>
                            <p:childTnLst>
                              <p:par>
                                <p:cTn fill="hold" grpId="0" id="64" nodeType="afterEffect" presetClass="entr" presetID="2" presetSubtype="4">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additive="base">
                                        <p:cTn dur="1000" fill="hold" id="66"/>
                                        <p:tgtEl>
                                          <p:spTgt spid="24"/>
                                        </p:tgtEl>
                                        <p:attrNameLst>
                                          <p:attrName>ppt_x</p:attrName>
                                        </p:attrNameLst>
                                      </p:cBhvr>
                                      <p:tavLst>
                                        <p:tav tm="0">
                                          <p:val>
                                            <p:strVal val="#ppt_x"/>
                                          </p:val>
                                        </p:tav>
                                        <p:tav tm="100000">
                                          <p:val>
                                            <p:strVal val="#ppt_x"/>
                                          </p:val>
                                        </p:tav>
                                      </p:tavLst>
                                    </p:anim>
                                    <p:anim calcmode="lin" valueType="num">
                                      <p:cBhvr additive="base">
                                        <p:cTn dur="1000" fill="hold" id="67"/>
                                        <p:tgtEl>
                                          <p:spTgt spid="24"/>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5750"/>
                            </p:stCondLst>
                            <p:childTnLst>
                              <p:par>
                                <p:cTn fill="hold" grpId="0" id="69" nodeType="afterEffect" presetClass="entr" presetID="2" presetSubtype="4">
                                  <p:stCondLst>
                                    <p:cond delay="0"/>
                                  </p:stCondLst>
                                  <p:childTnLst>
                                    <p:set>
                                      <p:cBhvr>
                                        <p:cTn dur="1" fill="hold" id="70">
                                          <p:stCondLst>
                                            <p:cond delay="0"/>
                                          </p:stCondLst>
                                        </p:cTn>
                                        <p:tgtEl>
                                          <p:spTgt spid="2067"/>
                                        </p:tgtEl>
                                        <p:attrNameLst>
                                          <p:attrName>style.visibility</p:attrName>
                                        </p:attrNameLst>
                                      </p:cBhvr>
                                      <p:to>
                                        <p:strVal val="visible"/>
                                      </p:to>
                                    </p:set>
                                    <p:anim calcmode="lin" valueType="num">
                                      <p:cBhvr additive="base">
                                        <p:cTn dur="1000" fill="hold" id="71"/>
                                        <p:tgtEl>
                                          <p:spTgt spid="2067"/>
                                        </p:tgtEl>
                                        <p:attrNameLst>
                                          <p:attrName>ppt_x</p:attrName>
                                        </p:attrNameLst>
                                      </p:cBhvr>
                                      <p:tavLst>
                                        <p:tav tm="0">
                                          <p:val>
                                            <p:strVal val="#ppt_x"/>
                                          </p:val>
                                        </p:tav>
                                        <p:tav tm="100000">
                                          <p:val>
                                            <p:strVal val="#ppt_x"/>
                                          </p:val>
                                        </p:tav>
                                      </p:tavLst>
                                    </p:anim>
                                    <p:anim calcmode="lin" valueType="num">
                                      <p:cBhvr additive="base">
                                        <p:cTn dur="1000" fill="hold" id="72"/>
                                        <p:tgtEl>
                                          <p:spTgt spid="20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2"/>
      <p:bldP grpId="0" spid="17"/>
      <p:bldP grpId="0" spid="21"/>
      <p:bldP grpId="0" spid="5"/>
      <p:bldP grpId="0" spid="7"/>
      <p:bldP grpId="0" spid="2057"/>
      <p:bldP grpId="0" spid="11"/>
      <p:bldP grpId="0" spid="13"/>
      <p:bldP grpId="0" spid="2060"/>
      <p:bldP grpId="0" spid="16"/>
      <p:bldP grpId="0" spid="18"/>
      <p:bldP grpId="0" spid="2063"/>
      <p:bldP grpId="0" spid="23"/>
      <p:bldP grpId="0" spid="2065"/>
      <p:bldP grpId="0" spid="4"/>
      <p:bldP grpId="0" spid="2067"/>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7281059" y="1948251"/>
            <a:ext cx="768000" cy="768000"/>
            <a:chOff x="4229236" y="3968984"/>
            <a:chExt cx="792000" cy="792000"/>
          </a:xfrm>
        </p:grpSpPr>
        <p:sp>
          <p:nvSpPr>
            <p:cNvPr id="39"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40" name="MH_Title_1"/>
            <p:cNvSpPr/>
            <p:nvPr>
              <p:custDataLst>
                <p:tags r:id="rId4"/>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1465">
                  <a:latin charset="0" panose="020b0806030902050204" pitchFamily="34" typeface="Impact"/>
                </a:rPr>
                <a:t>70%</a:t>
              </a:r>
            </a:p>
          </p:txBody>
        </p:sp>
      </p:grpSp>
      <p:grpSp>
        <p:nvGrpSpPr>
          <p:cNvPr id="35" name="组合 34"/>
          <p:cNvGrpSpPr/>
          <p:nvPr/>
        </p:nvGrpSpPr>
        <p:grpSpPr>
          <a:xfrm>
            <a:off x="7344224" y="4648628"/>
            <a:ext cx="768000" cy="768000"/>
            <a:chOff x="4229236" y="3968984"/>
            <a:chExt cx="792000" cy="792000"/>
          </a:xfrm>
        </p:grpSpPr>
        <p:sp>
          <p:nvSpPr>
            <p:cNvPr id="36"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7" name="MH_Title_1"/>
            <p:cNvSpPr/>
            <p:nvPr>
              <p:custDataLst>
                <p:tags r:id="rId6"/>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1465">
                  <a:latin charset="0" panose="020b0806030902050204" pitchFamily="34" typeface="Impact"/>
                </a:rPr>
                <a:t>90%</a:t>
              </a:r>
            </a:p>
          </p:txBody>
        </p:sp>
      </p:grpSp>
      <p:grpSp>
        <p:nvGrpSpPr>
          <p:cNvPr id="25" name="组合 24"/>
          <p:cNvGrpSpPr/>
          <p:nvPr/>
        </p:nvGrpSpPr>
        <p:grpSpPr>
          <a:xfrm>
            <a:off x="4059625" y="1948251"/>
            <a:ext cx="768000" cy="768000"/>
            <a:chOff x="4229236" y="3968984"/>
            <a:chExt cx="792000" cy="792000"/>
          </a:xfrm>
        </p:grpSpPr>
        <p:sp>
          <p:nvSpPr>
            <p:cNvPr id="26"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7" name="MH_Title_1"/>
            <p:cNvSpPr/>
            <p:nvPr>
              <p:custDataLst>
                <p:tags r:id="rId8"/>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1465">
                  <a:latin charset="0" panose="020b0806030902050204" pitchFamily="34" typeface="Impact"/>
                </a:rPr>
                <a:t>60%</a:t>
              </a:r>
            </a:p>
          </p:txBody>
        </p:sp>
      </p:grpSp>
      <p:grpSp>
        <p:nvGrpSpPr>
          <p:cNvPr id="28" name="组合 27"/>
          <p:cNvGrpSpPr/>
          <p:nvPr/>
        </p:nvGrpSpPr>
        <p:grpSpPr>
          <a:xfrm>
            <a:off x="3983765" y="4648628"/>
            <a:ext cx="768000" cy="768000"/>
            <a:chOff x="4229236" y="3968984"/>
            <a:chExt cx="792000" cy="792000"/>
          </a:xfrm>
        </p:grpSpPr>
        <p:sp>
          <p:nvSpPr>
            <p:cNvPr id="29" name="MH_Other_2"/>
            <p:cNvSpPr/>
            <p:nvPr>
              <p:custDataLst>
                <p:tags r:id="rId9"/>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0" name="MH_Title_1"/>
            <p:cNvSpPr/>
            <p:nvPr>
              <p:custDataLst>
                <p:tags r:id="rId10"/>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1465">
                  <a:latin charset="0" panose="020b0806030902050204" pitchFamily="34" typeface="Impact"/>
                </a:rPr>
                <a:t>80%</a:t>
              </a:r>
            </a:p>
          </p:txBody>
        </p:sp>
      </p:grpSp>
      <p:sp>
        <p:nvSpPr>
          <p:cNvPr id="34818" name="MH_SubTitle_1"/>
          <p:cNvSpPr>
            <a:spLocks noGrp="1"/>
          </p:cNvSpPr>
          <p:nvPr>
            <p:ph type="title"/>
            <p:custDataLst>
              <p:tags r:id="rId11"/>
            </p:custDataLst>
          </p:nvPr>
        </p:nvSpPr>
        <p:spPr/>
        <p:txBody>
          <a:bodyPr/>
          <a:lstStyle/>
          <a:p>
            <a:r>
              <a:rPr altLang="en-US" lang="zh-CN" smtClean="0"/>
              <a:t>添加文字内容（文字可以编辑）</a:t>
            </a:r>
          </a:p>
        </p:txBody>
      </p:sp>
      <p:sp>
        <p:nvSpPr>
          <p:cNvPr id="66" name="MH_Text_1"/>
          <p:cNvSpPr txBox="1">
            <a:spLocks noChangeArrowheads="1"/>
          </p:cNvSpPr>
          <p:nvPr>
            <p:custDataLst>
              <p:tags r:id="rId12"/>
            </p:custDataLst>
          </p:nvPr>
        </p:nvSpPr>
        <p:spPr bwMode="auto">
          <a:xfrm>
            <a:off x="1103445" y="2206361"/>
            <a:ext cx="2592288" cy="927960"/>
          </a:xfrm>
          <a:prstGeom prst="rect">
            <a:avLst/>
          </a:prstGeom>
          <a:noFill/>
          <a:ln w="9525">
            <a:noFill/>
            <a:miter lim="800000"/>
          </a:ln>
          <a:extLst>
            <a:ext uri="{909E8E84-426E-40DD-AFC4-6F175D3DCCD1}">
              <a14:hiddenFill>
                <a:solidFill>
                  <a:srgbClr val="FFFFFF"/>
                </a:solidFill>
              </a14:hiddenFill>
            </a:ext>
          </a:extLst>
        </p:spPr>
        <p:txBody>
          <a:bodyPr bIns="60915" lIns="121835" rIns="121835" tIns="60915">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465">
                <a:solidFill>
                  <a:prstClr val="white">
                    <a:lumMod val="50000"/>
                  </a:prstClr>
                </a:solidFill>
                <a:latin typeface="Arial"/>
                <a:cs typeface="+mn-ea"/>
                <a:sym typeface="+mn-lt"/>
              </a:rPr>
              <a:t>您的内容打在这里，或者通过复制您的文本后，在此框中选择粘贴，并选择只保留文字。</a:t>
            </a:r>
          </a:p>
        </p:txBody>
      </p:sp>
      <p:sp>
        <p:nvSpPr>
          <p:cNvPr id="67" name="MH_SubTitle_1"/>
          <p:cNvSpPr txBox="1">
            <a:spLocks noChangeArrowheads="1"/>
          </p:cNvSpPr>
          <p:nvPr>
            <p:custDataLst>
              <p:tags r:id="rId13"/>
            </p:custDataLst>
          </p:nvPr>
        </p:nvSpPr>
        <p:spPr bwMode="auto">
          <a:xfrm>
            <a:off x="1103445" y="1827291"/>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872" rIns="1598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sym typeface="+mn-lt"/>
              </a:rPr>
              <a:t>点击输入标题</a:t>
            </a:r>
          </a:p>
        </p:txBody>
      </p:sp>
      <p:sp>
        <p:nvSpPr>
          <p:cNvPr id="68" name="MH_Text_1"/>
          <p:cNvSpPr txBox="1">
            <a:spLocks noChangeArrowheads="1"/>
          </p:cNvSpPr>
          <p:nvPr>
            <p:custDataLst>
              <p:tags r:id="rId14"/>
            </p:custDataLst>
          </p:nvPr>
        </p:nvSpPr>
        <p:spPr bwMode="auto">
          <a:xfrm>
            <a:off x="1103445" y="4905876"/>
            <a:ext cx="2592288" cy="754856"/>
          </a:xfrm>
          <a:prstGeom prst="rect">
            <a:avLst/>
          </a:prstGeom>
          <a:noFill/>
          <a:ln w="9525">
            <a:noFill/>
            <a:miter lim="800000"/>
          </a:ln>
          <a:extLst>
            <a:ext uri="{909E8E84-426E-40DD-AFC4-6F175D3DCCD1}">
              <a14:hiddenFill>
                <a:solidFill>
                  <a:srgbClr val="FFFFFF"/>
                </a:solidFill>
              </a14:hiddenFill>
            </a:ext>
          </a:extLst>
        </p:spPr>
        <p:txBody>
          <a:bodyPr bIns="60915" lIns="121835" rIns="121835" tIns="60915">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10000"/>
              </a:lnSpc>
              <a:spcBef>
                <a:spcPct val="0"/>
              </a:spcBef>
              <a:spcAft>
                <a:spcPct val="0"/>
              </a:spcAft>
              <a:defRPr/>
            </a:pPr>
            <a:r>
              <a:rPr altLang="en-US" lang="zh-CN" sz="1465">
                <a:solidFill>
                  <a:prstClr val="white">
                    <a:lumMod val="50000"/>
                  </a:prstClr>
                </a:solidFill>
                <a:latin typeface="Arial"/>
                <a:cs typeface="+mn-ea"/>
                <a:sym typeface="+mn-lt"/>
              </a:rPr>
              <a:t>您的内容打在这里，或者通过复制您的文本后，在此框中选择粘贴，并选择只保留文字。</a:t>
            </a:r>
          </a:p>
        </p:txBody>
      </p:sp>
      <p:sp>
        <p:nvSpPr>
          <p:cNvPr id="69" name="MH_SubTitle_1"/>
          <p:cNvSpPr txBox="1">
            <a:spLocks noChangeArrowheads="1"/>
          </p:cNvSpPr>
          <p:nvPr>
            <p:custDataLst>
              <p:tags r:id="rId15"/>
            </p:custDataLst>
          </p:nvPr>
        </p:nvSpPr>
        <p:spPr bwMode="auto">
          <a:xfrm>
            <a:off x="1103445" y="4504379"/>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872" rIns="1598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sym typeface="+mn-lt"/>
              </a:rPr>
              <a:t>点击输入标题</a:t>
            </a:r>
          </a:p>
        </p:txBody>
      </p:sp>
      <p:sp>
        <p:nvSpPr>
          <p:cNvPr id="70" name="MH_Text_1"/>
          <p:cNvSpPr txBox="1">
            <a:spLocks noChangeArrowheads="1"/>
          </p:cNvSpPr>
          <p:nvPr>
            <p:custDataLst>
              <p:tags r:id="rId16"/>
            </p:custDataLst>
          </p:nvPr>
        </p:nvSpPr>
        <p:spPr bwMode="auto">
          <a:xfrm>
            <a:off x="8595419" y="2228789"/>
            <a:ext cx="2589147" cy="1007960"/>
          </a:xfrm>
          <a:prstGeom prst="rect">
            <a:avLst/>
          </a:prstGeom>
          <a:noFill/>
          <a:ln w="9525">
            <a:noFill/>
            <a:miter lim="800000"/>
          </a:ln>
          <a:extLst>
            <a:ext uri="{909E8E84-426E-40DD-AFC4-6F175D3DCCD1}">
              <a14:hiddenFill>
                <a:solidFill>
                  <a:srgbClr val="FFFFFF"/>
                </a:solidFill>
              </a14:hiddenFill>
            </a:ext>
          </a:extLst>
        </p:spPr>
        <p:txBody>
          <a:bodyPr bIns="60915" lIns="121835" rIns="121835" tIns="60915">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10000"/>
              </a:lnSpc>
              <a:spcBef>
                <a:spcPct val="0"/>
              </a:spcBef>
              <a:spcAft>
                <a:spcPct val="0"/>
              </a:spcAft>
              <a:defRPr/>
            </a:pPr>
            <a:r>
              <a:rPr altLang="en-US" lang="zh-CN" sz="1465">
                <a:solidFill>
                  <a:prstClr val="white">
                    <a:lumMod val="50000"/>
                  </a:prstClr>
                </a:solidFill>
                <a:latin typeface="Arial"/>
                <a:cs typeface="+mn-ea"/>
                <a:sym typeface="+mn-lt"/>
              </a:rPr>
              <a:t>您的内容打在这里，或者通过复制您的文本后，在此框中选择粘贴，并选择只保留文字。</a:t>
            </a:r>
          </a:p>
        </p:txBody>
      </p:sp>
      <p:sp>
        <p:nvSpPr>
          <p:cNvPr id="71" name="MH_SubTitle_1"/>
          <p:cNvSpPr txBox="1">
            <a:spLocks noChangeArrowheads="1"/>
          </p:cNvSpPr>
          <p:nvPr>
            <p:custDataLst>
              <p:tags r:id="rId17"/>
            </p:custDataLst>
          </p:nvPr>
        </p:nvSpPr>
        <p:spPr bwMode="auto">
          <a:xfrm>
            <a:off x="8595419" y="1827291"/>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872" rIns="1598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sym typeface="+mn-lt"/>
              </a:rPr>
              <a:t>点击输入标题</a:t>
            </a:r>
          </a:p>
        </p:txBody>
      </p:sp>
      <p:sp>
        <p:nvSpPr>
          <p:cNvPr id="72" name="MH_Text_1"/>
          <p:cNvSpPr txBox="1">
            <a:spLocks noChangeArrowheads="1"/>
          </p:cNvSpPr>
          <p:nvPr>
            <p:custDataLst>
              <p:tags r:id="rId18"/>
            </p:custDataLst>
          </p:nvPr>
        </p:nvSpPr>
        <p:spPr bwMode="auto">
          <a:xfrm>
            <a:off x="8595419" y="4905876"/>
            <a:ext cx="2589147" cy="754856"/>
          </a:xfrm>
          <a:prstGeom prst="rect">
            <a:avLst/>
          </a:prstGeom>
          <a:noFill/>
          <a:ln w="9525">
            <a:noFill/>
            <a:miter lim="800000"/>
          </a:ln>
          <a:extLst>
            <a:ext uri="{909E8E84-426E-40DD-AFC4-6F175D3DCCD1}">
              <a14:hiddenFill>
                <a:solidFill>
                  <a:srgbClr val="FFFFFF"/>
                </a:solidFill>
              </a14:hiddenFill>
            </a:ext>
          </a:extLst>
        </p:spPr>
        <p:txBody>
          <a:bodyPr bIns="60915" lIns="121835" rIns="121835" tIns="60915">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10000"/>
              </a:lnSpc>
              <a:spcBef>
                <a:spcPct val="0"/>
              </a:spcBef>
              <a:spcAft>
                <a:spcPct val="0"/>
              </a:spcAft>
              <a:defRPr/>
            </a:pPr>
            <a:r>
              <a:rPr altLang="en-US" lang="zh-CN" sz="1465">
                <a:solidFill>
                  <a:prstClr val="white">
                    <a:lumMod val="50000"/>
                  </a:prstClr>
                </a:solidFill>
                <a:latin typeface="Arial"/>
                <a:cs typeface="+mn-ea"/>
                <a:sym typeface="+mn-lt"/>
              </a:rPr>
              <a:t>您的内容打在这里，或者通过复制您的文本后，在此框中选择粘贴，并选择只保留文字。</a:t>
            </a:r>
          </a:p>
        </p:txBody>
      </p:sp>
      <p:sp>
        <p:nvSpPr>
          <p:cNvPr id="73" name="MH_SubTitle_1"/>
          <p:cNvSpPr txBox="1">
            <a:spLocks noChangeArrowheads="1"/>
          </p:cNvSpPr>
          <p:nvPr>
            <p:custDataLst>
              <p:tags r:id="rId19"/>
            </p:custDataLst>
          </p:nvPr>
        </p:nvSpPr>
        <p:spPr bwMode="auto">
          <a:xfrm>
            <a:off x="8595419" y="4504379"/>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872" rIns="159872"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sym typeface="+mn-lt"/>
              </a:rPr>
              <a:t>点击输入标题</a:t>
            </a:r>
          </a:p>
        </p:txBody>
      </p:sp>
      <p:grpSp>
        <p:nvGrpSpPr>
          <p:cNvPr id="10" name="组合 9"/>
          <p:cNvGrpSpPr/>
          <p:nvPr/>
        </p:nvGrpSpPr>
        <p:grpSpPr>
          <a:xfrm>
            <a:off x="5841151" y="2501743"/>
            <a:ext cx="1524475" cy="1265164"/>
            <a:chOff x="4380863" y="1881504"/>
            <a:chExt cx="1143356" cy="948873"/>
          </a:xfrm>
        </p:grpSpPr>
        <p:sp>
          <p:nvSpPr>
            <p:cNvPr id="46" name="椭圆 11"/>
            <p:cNvSpPr/>
            <p:nvPr/>
          </p:nvSpPr>
          <p:spPr>
            <a:xfrm rot="2700000">
              <a:off x="4478104" y="1784263"/>
              <a:ext cx="948873" cy="1143356"/>
            </a:xfrm>
            <a:custGeom>
              <a:rect b="b" l="l" r="r" t="t"/>
              <a:pathLst>
                <a:path h="2223400" w="1845204">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sym typeface="+mn-lt"/>
              </a:endParaRPr>
            </a:p>
          </p:txBody>
        </p:sp>
        <p:sp>
          <p:nvSpPr>
            <p:cNvPr id="77" name="MH_Other_9"/>
            <p:cNvSpPr/>
            <p:nvPr>
              <p:custDataLst>
                <p:tags r:id="rId20"/>
              </p:custDataLst>
            </p:nvPr>
          </p:nvSpPr>
          <p:spPr>
            <a:xfrm>
              <a:off x="4716152" y="1958640"/>
              <a:ext cx="648000" cy="648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sz="1465">
                <a:latin charset="0" panose="020b0806030902050204" pitchFamily="34" typeface="Impact"/>
              </a:endParaRPr>
            </a:p>
          </p:txBody>
        </p:sp>
        <p:sp>
          <p:nvSpPr>
            <p:cNvPr id="76" name="KSO_Shape"/>
            <p:cNvSpPr/>
            <p:nvPr/>
          </p:nvSpPr>
          <p:spPr bwMode="auto">
            <a:xfrm>
              <a:off x="4910475" y="2108758"/>
              <a:ext cx="288000" cy="324000"/>
            </a:xfrm>
            <a:custGeom>
              <a:gdLst>
                <a:gd fmla="*/ 1419560 w 2038350" name="T0"/>
                <a:gd fmla="*/ 1731487 h 2176463" name="T1"/>
                <a:gd fmla="*/ 364790 w 2038350" name="T2"/>
                <a:gd fmla="*/ 1731487 h 2176463" name="T3"/>
                <a:gd fmla="*/ 340752 w 2038350" name="T4"/>
                <a:gd fmla="*/ 1485372 h 2176463" name="T5"/>
                <a:gd fmla="*/ 363678 w 2038350" name="T6"/>
                <a:gd fmla="*/ 1746772 h 2176463" name="T7"/>
                <a:gd fmla="*/ 1432829 w 2038350" name="T8"/>
                <a:gd fmla="*/ 1738608 h 2176463" name="T9"/>
                <a:gd fmla="*/ 138073 w 2038350" name="T10"/>
                <a:gd fmla="*/ 1485372 h 2176463" name="T11"/>
                <a:gd fmla="*/ 1504392 w 2038350" name="T12"/>
                <a:gd fmla="*/ 1285639 h 2176463" name="T13"/>
                <a:gd fmla="*/ 241440 w 2038350" name="T14"/>
                <a:gd fmla="*/ 1459308 h 2176463" name="T15"/>
                <a:gd fmla="*/ 318734 w 2038350" name="T16"/>
                <a:gd fmla="*/ 1145347 h 2176463" name="T17"/>
                <a:gd fmla="*/ 1413482 w 2038350" name="T18"/>
                <a:gd fmla="*/ 946602 h 2176463" name="T19"/>
                <a:gd fmla="*/ 354369 w 2038350" name="T20"/>
                <a:gd fmla="*/ 976165 h 2176463" name="T21"/>
                <a:gd fmla="*/ 380769 w 2038350" name="T22"/>
                <a:gd fmla="*/ 942254 h 2176463" name="T23"/>
                <a:gd fmla="*/ 765419 w 2038350" name="T24"/>
                <a:gd fmla="*/ 880354 h 2176463" name="T25"/>
                <a:gd fmla="*/ 892958 w 2038350" name="T26"/>
                <a:gd fmla="*/ 907934 h 2176463" name="T27"/>
                <a:gd fmla="*/ 1020496 w 2038350" name="T28"/>
                <a:gd fmla="*/ 880354 h 2176463" name="T29"/>
                <a:gd fmla="*/ 1153420 w 2038350" name="T30"/>
                <a:gd fmla="*/ 900952 h 2176463" name="T31"/>
                <a:gd fmla="*/ 1078818 w 2038350" name="T32"/>
                <a:gd fmla="*/ 189133 h 2176463" name="T33"/>
                <a:gd fmla="*/ 1129688 w 2038350" name="T34"/>
                <a:gd fmla="*/ 267561 h 2176463" name="T35"/>
                <a:gd fmla="*/ 1182816 w 2038350" name="T36"/>
                <a:gd fmla="*/ 417998 h 2176463" name="T37"/>
                <a:gd fmla="*/ 1218581 w 2038350" name="T38"/>
                <a:gd fmla="*/ 450792 h 2176463" name="T39"/>
                <a:gd fmla="*/ 1226915 w 2038350" name="T40"/>
                <a:gd fmla="*/ 489833 h 2176463" name="T41"/>
                <a:gd fmla="*/ 1209553 w 2038350" name="T42"/>
                <a:gd fmla="*/ 535467 h 2176463" name="T43"/>
                <a:gd fmla="*/ 1160419 w 2038350" name="T44"/>
                <a:gd fmla="*/ 584052 h 2176463" name="T45"/>
                <a:gd fmla="*/ 1095833 w 2038350" name="T46"/>
                <a:gd fmla="*/ 742470 h 2176463" name="T47"/>
                <a:gd fmla="*/ 1043052 w 2038350" name="T48"/>
                <a:gd fmla="*/ 808405 h 2176463" name="T49"/>
                <a:gd fmla="*/ 977945 w 2038350" name="T50"/>
                <a:gd fmla="*/ 854387 h 2176463" name="T51"/>
                <a:gd fmla="*/ 902073 w 2038350" name="T52"/>
                <a:gd fmla="*/ 873820 h 2176463" name="T53"/>
                <a:gd fmla="*/ 824639 w 2038350" name="T54"/>
                <a:gd fmla="*/ 859244 h 2176463" name="T55"/>
                <a:gd fmla="*/ 757448 w 2038350" name="T56"/>
                <a:gd fmla="*/ 816907 h 2176463" name="T57"/>
                <a:gd fmla="*/ 702585 w 2038350" name="T58"/>
                <a:gd fmla="*/ 753748 h 2176463" name="T59"/>
                <a:gd fmla="*/ 639040 w 2038350" name="T60"/>
                <a:gd fmla="*/ 601403 h 2176463" name="T61"/>
                <a:gd fmla="*/ 587128 w 2038350" name="T62"/>
                <a:gd fmla="*/ 542929 h 2176463" name="T63"/>
                <a:gd fmla="*/ 565425 w 2038350" name="T64"/>
                <a:gd fmla="*/ 496600 h 2176463" name="T65"/>
                <a:gd fmla="*/ 569940 w 2038350" name="T66"/>
                <a:gd fmla="*/ 456171 h 2176463" name="T67"/>
                <a:gd fmla="*/ 597545 w 2038350" name="T68"/>
                <a:gd fmla="*/ 424245 h 2176463" name="T69"/>
                <a:gd fmla="*/ 653624 w 2038350" name="T70"/>
                <a:gd fmla="*/ 299661 h 2176463" name="T71"/>
                <a:gd fmla="*/ 710050 w 2038350" name="T72"/>
                <a:gd fmla="*/ 242402 h 2176463" name="T73"/>
                <a:gd fmla="*/ 850682 w 2038350" name="T74"/>
                <a:gd fmla="*/ 253854 h 2176463" name="T75"/>
                <a:gd fmla="*/ 947041 w 2038350" name="T76"/>
                <a:gd fmla="*/ 233899 h 2176463" name="T77"/>
                <a:gd fmla="*/ 1050344 w 2038350" name="T78"/>
                <a:gd fmla="*/ 182193 h 2176463" name="T79"/>
                <a:gd fmla="*/ 974340 w 2038350" name="T80"/>
                <a:gd fmla="*/ 7632 h 2176463" name="T81"/>
                <a:gd fmla="*/ 1055984 w 2038350" name="T82"/>
                <a:gd fmla="*/ 37470 h 2176463" name="T83"/>
                <a:gd fmla="*/ 1116782 w 2038350" name="T84"/>
                <a:gd fmla="*/ 71816 h 2176463" name="T85"/>
                <a:gd fmla="*/ 1172890 w 2038350" name="T86"/>
                <a:gd fmla="*/ 120041 h 2176463" name="T87"/>
                <a:gd fmla="*/ 1200337 w 2038350" name="T88"/>
                <a:gd fmla="*/ 205042 h 2176463" name="T89"/>
                <a:gd fmla="*/ 1205374 w 2038350" name="T90"/>
                <a:gd fmla="*/ 372613 h 2176463" name="T91"/>
                <a:gd fmla="*/ 1160210 w 2038350" name="T92"/>
                <a:gd fmla="*/ 343297 h 2176463" name="T93"/>
                <a:gd fmla="*/ 1127379 w 2038350" name="T94"/>
                <a:gd fmla="*/ 226552 h 2176463" name="T95"/>
                <a:gd fmla="*/ 1052162 w 2038350" name="T96"/>
                <a:gd fmla="*/ 166705 h 2176463" name="T97"/>
                <a:gd fmla="*/ 944983 w 2038350" name="T98"/>
                <a:gd fmla="*/ 221001 h 2176463" name="T99"/>
                <a:gd fmla="*/ 845447 w 2038350" name="T100"/>
                <a:gd fmla="*/ 241817 h 2176463" name="T101"/>
                <a:gd fmla="*/ 709432 w 2038350" name="T102"/>
                <a:gd fmla="*/ 231756 h 2176463" name="T103"/>
                <a:gd fmla="*/ 647765 w 2038350" name="T104"/>
                <a:gd fmla="*/ 267665 h 2176463" name="T105"/>
                <a:gd fmla="*/ 604164 w 2038350" name="T106"/>
                <a:gd fmla="*/ 409563 h 2176463" name="T107"/>
                <a:gd fmla="*/ 580887 w 2038350" name="T108"/>
                <a:gd fmla="*/ 314328 h 2176463" name="T109"/>
                <a:gd fmla="*/ 596868 w 2038350" name="T110"/>
                <a:gd fmla="*/ 200358 h 2176463" name="T111"/>
                <a:gd fmla="*/ 655582 w 2038350" name="T112"/>
                <a:gd fmla="*/ 90031 h 2176463" name="T113"/>
                <a:gd fmla="*/ 722113 w 2038350" name="T114"/>
                <a:gd fmla="*/ 37643 h 2176463" name="T115"/>
                <a:gd fmla="*/ 797677 w 2038350" name="T116"/>
                <a:gd fmla="*/ 10061 h 21764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176463" w="2038350">
                  <a:moveTo>
                    <a:pt x="404813" y="1898650"/>
                  </a:moveTo>
                  <a:lnTo>
                    <a:pt x="1633538" y="1898650"/>
                  </a:lnTo>
                  <a:lnTo>
                    <a:pt x="1633538" y="1955602"/>
                  </a:lnTo>
                  <a:lnTo>
                    <a:pt x="1633339" y="1958380"/>
                  </a:lnTo>
                  <a:lnTo>
                    <a:pt x="1632943" y="1961158"/>
                  </a:lnTo>
                  <a:lnTo>
                    <a:pt x="1632347" y="1963738"/>
                  </a:lnTo>
                  <a:lnTo>
                    <a:pt x="1631355" y="1966318"/>
                  </a:lnTo>
                  <a:lnTo>
                    <a:pt x="1630363" y="1968699"/>
                  </a:lnTo>
                  <a:lnTo>
                    <a:pt x="1628974" y="1970882"/>
                  </a:lnTo>
                  <a:lnTo>
                    <a:pt x="1627387" y="1972866"/>
                  </a:lnTo>
                  <a:lnTo>
                    <a:pt x="1625602" y="1974851"/>
                  </a:lnTo>
                  <a:lnTo>
                    <a:pt x="1623618" y="1976637"/>
                  </a:lnTo>
                  <a:lnTo>
                    <a:pt x="1621633" y="1978224"/>
                  </a:lnTo>
                  <a:lnTo>
                    <a:pt x="1619451" y="1979613"/>
                  </a:lnTo>
                  <a:lnTo>
                    <a:pt x="1617070" y="1980605"/>
                  </a:lnTo>
                  <a:lnTo>
                    <a:pt x="1614491" y="1981598"/>
                  </a:lnTo>
                  <a:lnTo>
                    <a:pt x="1611912" y="1982193"/>
                  </a:lnTo>
                  <a:lnTo>
                    <a:pt x="1609134" y="1982590"/>
                  </a:lnTo>
                  <a:lnTo>
                    <a:pt x="1606356" y="1982788"/>
                  </a:lnTo>
                  <a:lnTo>
                    <a:pt x="431796" y="1982788"/>
                  </a:lnTo>
                  <a:lnTo>
                    <a:pt x="429217" y="1982590"/>
                  </a:lnTo>
                  <a:lnTo>
                    <a:pt x="426637" y="1982193"/>
                  </a:lnTo>
                  <a:lnTo>
                    <a:pt x="423860" y="1981598"/>
                  </a:lnTo>
                  <a:lnTo>
                    <a:pt x="421479" y="1980605"/>
                  </a:lnTo>
                  <a:lnTo>
                    <a:pt x="419098" y="1979613"/>
                  </a:lnTo>
                  <a:lnTo>
                    <a:pt x="416717" y="1978224"/>
                  </a:lnTo>
                  <a:lnTo>
                    <a:pt x="414733" y="1976637"/>
                  </a:lnTo>
                  <a:lnTo>
                    <a:pt x="412749" y="1974851"/>
                  </a:lnTo>
                  <a:lnTo>
                    <a:pt x="410963" y="1972866"/>
                  </a:lnTo>
                  <a:lnTo>
                    <a:pt x="409376" y="1970882"/>
                  </a:lnTo>
                  <a:lnTo>
                    <a:pt x="408186" y="1968699"/>
                  </a:lnTo>
                  <a:lnTo>
                    <a:pt x="406995" y="1966318"/>
                  </a:lnTo>
                  <a:lnTo>
                    <a:pt x="406202" y="1963738"/>
                  </a:lnTo>
                  <a:lnTo>
                    <a:pt x="405408" y="1961158"/>
                  </a:lnTo>
                  <a:lnTo>
                    <a:pt x="405011" y="1958380"/>
                  </a:lnTo>
                  <a:lnTo>
                    <a:pt x="404813" y="1955602"/>
                  </a:lnTo>
                  <a:lnTo>
                    <a:pt x="404813" y="1898650"/>
                  </a:lnTo>
                  <a:close/>
                  <a:moveTo>
                    <a:pt x="157727" y="1697038"/>
                  </a:moveTo>
                  <a:lnTo>
                    <a:pt x="389258" y="1697038"/>
                  </a:lnTo>
                  <a:lnTo>
                    <a:pt x="389258" y="1955999"/>
                  </a:lnTo>
                  <a:lnTo>
                    <a:pt x="389457" y="1960365"/>
                  </a:lnTo>
                  <a:lnTo>
                    <a:pt x="390052" y="1964532"/>
                  </a:lnTo>
                  <a:lnTo>
                    <a:pt x="391242" y="1968898"/>
                  </a:lnTo>
                  <a:lnTo>
                    <a:pt x="392433" y="1972866"/>
                  </a:lnTo>
                  <a:lnTo>
                    <a:pt x="394218" y="1976438"/>
                  </a:lnTo>
                  <a:lnTo>
                    <a:pt x="396599" y="1980010"/>
                  </a:lnTo>
                  <a:lnTo>
                    <a:pt x="398980" y="1983185"/>
                  </a:lnTo>
                  <a:lnTo>
                    <a:pt x="401758" y="1986360"/>
                  </a:lnTo>
                  <a:lnTo>
                    <a:pt x="404932" y="1989337"/>
                  </a:lnTo>
                  <a:lnTo>
                    <a:pt x="408106" y="1991718"/>
                  </a:lnTo>
                  <a:lnTo>
                    <a:pt x="411678" y="1993702"/>
                  </a:lnTo>
                  <a:lnTo>
                    <a:pt x="415447" y="1995687"/>
                  </a:lnTo>
                  <a:lnTo>
                    <a:pt x="419415" y="1997076"/>
                  </a:lnTo>
                  <a:lnTo>
                    <a:pt x="423383" y="1998068"/>
                  </a:lnTo>
                  <a:lnTo>
                    <a:pt x="427748" y="1998862"/>
                  </a:lnTo>
                  <a:lnTo>
                    <a:pt x="431914" y="1999060"/>
                  </a:lnTo>
                  <a:lnTo>
                    <a:pt x="1606435" y="1999060"/>
                  </a:lnTo>
                  <a:lnTo>
                    <a:pt x="1610800" y="1998862"/>
                  </a:lnTo>
                  <a:lnTo>
                    <a:pt x="1615165" y="1998068"/>
                  </a:lnTo>
                  <a:lnTo>
                    <a:pt x="1619331" y="1997076"/>
                  </a:lnTo>
                  <a:lnTo>
                    <a:pt x="1623299" y="1995687"/>
                  </a:lnTo>
                  <a:lnTo>
                    <a:pt x="1627069" y="1993702"/>
                  </a:lnTo>
                  <a:lnTo>
                    <a:pt x="1630640" y="1991718"/>
                  </a:lnTo>
                  <a:lnTo>
                    <a:pt x="1633616" y="1989337"/>
                  </a:lnTo>
                  <a:lnTo>
                    <a:pt x="1636790" y="1986360"/>
                  </a:lnTo>
                  <a:lnTo>
                    <a:pt x="1639766" y="1983185"/>
                  </a:lnTo>
                  <a:lnTo>
                    <a:pt x="1642147" y="1980010"/>
                  </a:lnTo>
                  <a:lnTo>
                    <a:pt x="1644330" y="1976438"/>
                  </a:lnTo>
                  <a:lnTo>
                    <a:pt x="1646115" y="1972866"/>
                  </a:lnTo>
                  <a:lnTo>
                    <a:pt x="1647504" y="1968898"/>
                  </a:lnTo>
                  <a:lnTo>
                    <a:pt x="1648496" y="1964532"/>
                  </a:lnTo>
                  <a:lnTo>
                    <a:pt x="1649290" y="1960365"/>
                  </a:lnTo>
                  <a:lnTo>
                    <a:pt x="1649488" y="1955999"/>
                  </a:lnTo>
                  <a:lnTo>
                    <a:pt x="1649488" y="1697038"/>
                  </a:lnTo>
                  <a:lnTo>
                    <a:pt x="1880821" y="1697038"/>
                  </a:lnTo>
                  <a:lnTo>
                    <a:pt x="2038350" y="2176463"/>
                  </a:lnTo>
                  <a:lnTo>
                    <a:pt x="0" y="2176463"/>
                  </a:lnTo>
                  <a:lnTo>
                    <a:pt x="157727" y="1697038"/>
                  </a:lnTo>
                  <a:close/>
                  <a:moveTo>
                    <a:pt x="1649413" y="1239838"/>
                  </a:moveTo>
                  <a:lnTo>
                    <a:pt x="1654208" y="1251557"/>
                  </a:lnTo>
                  <a:lnTo>
                    <a:pt x="1659203" y="1264467"/>
                  </a:lnTo>
                  <a:lnTo>
                    <a:pt x="1664198" y="1278171"/>
                  </a:lnTo>
                  <a:lnTo>
                    <a:pt x="1669192" y="1293067"/>
                  </a:lnTo>
                  <a:lnTo>
                    <a:pt x="1674187" y="1308559"/>
                  </a:lnTo>
                  <a:lnTo>
                    <a:pt x="1679381" y="1324846"/>
                  </a:lnTo>
                  <a:lnTo>
                    <a:pt x="1684376" y="1341728"/>
                  </a:lnTo>
                  <a:lnTo>
                    <a:pt x="1689371" y="1359008"/>
                  </a:lnTo>
                  <a:lnTo>
                    <a:pt x="1694565" y="1376883"/>
                  </a:lnTo>
                  <a:lnTo>
                    <a:pt x="1699360" y="1394957"/>
                  </a:lnTo>
                  <a:lnTo>
                    <a:pt x="1709150" y="1431900"/>
                  </a:lnTo>
                  <a:lnTo>
                    <a:pt x="1718540" y="1468843"/>
                  </a:lnTo>
                  <a:lnTo>
                    <a:pt x="1727330" y="1505189"/>
                  </a:lnTo>
                  <a:lnTo>
                    <a:pt x="1735721" y="1540146"/>
                  </a:lnTo>
                  <a:lnTo>
                    <a:pt x="1743114" y="1573116"/>
                  </a:lnTo>
                  <a:lnTo>
                    <a:pt x="1749906" y="1602710"/>
                  </a:lnTo>
                  <a:lnTo>
                    <a:pt x="1755700" y="1628927"/>
                  </a:lnTo>
                  <a:lnTo>
                    <a:pt x="1763891" y="1667260"/>
                  </a:lnTo>
                  <a:lnTo>
                    <a:pt x="1766888" y="1681163"/>
                  </a:lnTo>
                  <a:lnTo>
                    <a:pt x="1649413" y="1681163"/>
                  </a:lnTo>
                  <a:lnTo>
                    <a:pt x="1649413" y="1239838"/>
                  </a:lnTo>
                  <a:close/>
                  <a:moveTo>
                    <a:pt x="388938" y="1239838"/>
                  </a:moveTo>
                  <a:lnTo>
                    <a:pt x="388938" y="1681163"/>
                  </a:lnTo>
                  <a:lnTo>
                    <a:pt x="273050" y="1681163"/>
                  </a:lnTo>
                  <a:lnTo>
                    <a:pt x="275809" y="1667260"/>
                  </a:lnTo>
                  <a:lnTo>
                    <a:pt x="284087" y="1628927"/>
                  </a:lnTo>
                  <a:lnTo>
                    <a:pt x="289802" y="1602710"/>
                  </a:lnTo>
                  <a:lnTo>
                    <a:pt x="296306" y="1573116"/>
                  </a:lnTo>
                  <a:lnTo>
                    <a:pt x="303599" y="1540146"/>
                  </a:lnTo>
                  <a:lnTo>
                    <a:pt x="312073" y="1505189"/>
                  </a:lnTo>
                  <a:lnTo>
                    <a:pt x="320548" y="1468843"/>
                  </a:lnTo>
                  <a:lnTo>
                    <a:pt x="329811" y="1431900"/>
                  </a:lnTo>
                  <a:lnTo>
                    <a:pt x="339469" y="1394957"/>
                  </a:lnTo>
                  <a:lnTo>
                    <a:pt x="344396" y="1376883"/>
                  </a:lnTo>
                  <a:lnTo>
                    <a:pt x="349126" y="1359008"/>
                  </a:lnTo>
                  <a:lnTo>
                    <a:pt x="354250" y="1341728"/>
                  </a:lnTo>
                  <a:lnTo>
                    <a:pt x="359375" y="1324846"/>
                  </a:lnTo>
                  <a:lnTo>
                    <a:pt x="364105" y="1308559"/>
                  </a:lnTo>
                  <a:lnTo>
                    <a:pt x="369229" y="1293067"/>
                  </a:lnTo>
                  <a:lnTo>
                    <a:pt x="374353" y="1278171"/>
                  </a:lnTo>
                  <a:lnTo>
                    <a:pt x="379083" y="1264467"/>
                  </a:lnTo>
                  <a:lnTo>
                    <a:pt x="384011" y="1251557"/>
                  </a:lnTo>
                  <a:lnTo>
                    <a:pt x="388938" y="1239838"/>
                  </a:lnTo>
                  <a:close/>
                  <a:moveTo>
                    <a:pt x="447668" y="1074738"/>
                  </a:moveTo>
                  <a:lnTo>
                    <a:pt x="1590881" y="1074738"/>
                  </a:lnTo>
                  <a:lnTo>
                    <a:pt x="1595246" y="1074936"/>
                  </a:lnTo>
                  <a:lnTo>
                    <a:pt x="1599412" y="1075532"/>
                  </a:lnTo>
                  <a:lnTo>
                    <a:pt x="1603380" y="1076526"/>
                  </a:lnTo>
                  <a:lnTo>
                    <a:pt x="1607547" y="1077718"/>
                  </a:lnTo>
                  <a:lnTo>
                    <a:pt x="1611316" y="1079506"/>
                  </a:lnTo>
                  <a:lnTo>
                    <a:pt x="1614689" y="1081493"/>
                  </a:lnTo>
                  <a:lnTo>
                    <a:pt x="1617864" y="1084076"/>
                  </a:lnTo>
                  <a:lnTo>
                    <a:pt x="1621038" y="1086460"/>
                  </a:lnTo>
                  <a:lnTo>
                    <a:pt x="1623816" y="1089242"/>
                  </a:lnTo>
                  <a:lnTo>
                    <a:pt x="1626395" y="1092619"/>
                  </a:lnTo>
                  <a:lnTo>
                    <a:pt x="1628379" y="1095997"/>
                  </a:lnTo>
                  <a:lnTo>
                    <a:pt x="1630363" y="1099573"/>
                  </a:lnTo>
                  <a:lnTo>
                    <a:pt x="1631554" y="1103149"/>
                  </a:lnTo>
                  <a:lnTo>
                    <a:pt x="1632744" y="1107123"/>
                  </a:lnTo>
                  <a:lnTo>
                    <a:pt x="1633339" y="1111096"/>
                  </a:lnTo>
                  <a:lnTo>
                    <a:pt x="1633538" y="1115269"/>
                  </a:lnTo>
                  <a:lnTo>
                    <a:pt x="1633538" y="1882776"/>
                  </a:lnTo>
                  <a:lnTo>
                    <a:pt x="404813" y="1882776"/>
                  </a:lnTo>
                  <a:lnTo>
                    <a:pt x="404813" y="1115269"/>
                  </a:lnTo>
                  <a:lnTo>
                    <a:pt x="405011" y="1111096"/>
                  </a:lnTo>
                  <a:lnTo>
                    <a:pt x="405606" y="1107123"/>
                  </a:lnTo>
                  <a:lnTo>
                    <a:pt x="406797" y="1103149"/>
                  </a:lnTo>
                  <a:lnTo>
                    <a:pt x="408384" y="1099573"/>
                  </a:lnTo>
                  <a:lnTo>
                    <a:pt x="410170" y="1095997"/>
                  </a:lnTo>
                  <a:lnTo>
                    <a:pt x="412154" y="1092619"/>
                  </a:lnTo>
                  <a:lnTo>
                    <a:pt x="414535" y="1089242"/>
                  </a:lnTo>
                  <a:lnTo>
                    <a:pt x="417511" y="1086460"/>
                  </a:lnTo>
                  <a:lnTo>
                    <a:pt x="420487" y="1084076"/>
                  </a:lnTo>
                  <a:lnTo>
                    <a:pt x="423661" y="1081493"/>
                  </a:lnTo>
                  <a:lnTo>
                    <a:pt x="427233" y="1079506"/>
                  </a:lnTo>
                  <a:lnTo>
                    <a:pt x="431002" y="1077718"/>
                  </a:lnTo>
                  <a:lnTo>
                    <a:pt x="434971" y="1076526"/>
                  </a:lnTo>
                  <a:lnTo>
                    <a:pt x="438939" y="1075532"/>
                  </a:lnTo>
                  <a:lnTo>
                    <a:pt x="443105" y="1074936"/>
                  </a:lnTo>
                  <a:lnTo>
                    <a:pt x="447668" y="1074738"/>
                  </a:lnTo>
                  <a:close/>
                  <a:moveTo>
                    <a:pt x="831105" y="981075"/>
                  </a:moveTo>
                  <a:lnTo>
                    <a:pt x="833883" y="983667"/>
                  </a:lnTo>
                  <a:lnTo>
                    <a:pt x="837059" y="986061"/>
                  </a:lnTo>
                  <a:lnTo>
                    <a:pt x="840632" y="988653"/>
                  </a:lnTo>
                  <a:lnTo>
                    <a:pt x="844602" y="991246"/>
                  </a:lnTo>
                  <a:lnTo>
                    <a:pt x="848770" y="993639"/>
                  </a:lnTo>
                  <a:lnTo>
                    <a:pt x="853534" y="996232"/>
                  </a:lnTo>
                  <a:lnTo>
                    <a:pt x="858298" y="998824"/>
                  </a:lnTo>
                  <a:lnTo>
                    <a:pt x="863459" y="1001218"/>
                  </a:lnTo>
                  <a:lnTo>
                    <a:pt x="874376" y="1005805"/>
                  </a:lnTo>
                  <a:lnTo>
                    <a:pt x="886087" y="1010591"/>
                  </a:lnTo>
                  <a:lnTo>
                    <a:pt x="898790" y="1014979"/>
                  </a:lnTo>
                  <a:lnTo>
                    <a:pt x="911891" y="1019167"/>
                  </a:lnTo>
                  <a:lnTo>
                    <a:pt x="925388" y="1022956"/>
                  </a:lnTo>
                  <a:lnTo>
                    <a:pt x="939282" y="1026546"/>
                  </a:lnTo>
                  <a:lnTo>
                    <a:pt x="953375" y="1029537"/>
                  </a:lnTo>
                  <a:lnTo>
                    <a:pt x="967270" y="1032130"/>
                  </a:lnTo>
                  <a:lnTo>
                    <a:pt x="981164" y="1034324"/>
                  </a:lnTo>
                  <a:lnTo>
                    <a:pt x="994662" y="1035919"/>
                  </a:lnTo>
                  <a:lnTo>
                    <a:pt x="1001212" y="1036518"/>
                  </a:lnTo>
                  <a:lnTo>
                    <a:pt x="1007762" y="1036916"/>
                  </a:lnTo>
                  <a:lnTo>
                    <a:pt x="1013915" y="1037116"/>
                  </a:lnTo>
                  <a:lnTo>
                    <a:pt x="1020069" y="1037315"/>
                  </a:lnTo>
                  <a:lnTo>
                    <a:pt x="1026023" y="1037116"/>
                  </a:lnTo>
                  <a:lnTo>
                    <a:pt x="1032375" y="1036916"/>
                  </a:lnTo>
                  <a:lnTo>
                    <a:pt x="1038727" y="1036518"/>
                  </a:lnTo>
                  <a:lnTo>
                    <a:pt x="1045476" y="1035919"/>
                  </a:lnTo>
                  <a:lnTo>
                    <a:pt x="1058973" y="1034324"/>
                  </a:lnTo>
                  <a:lnTo>
                    <a:pt x="1072669" y="1032130"/>
                  </a:lnTo>
                  <a:lnTo>
                    <a:pt x="1086762" y="1029537"/>
                  </a:lnTo>
                  <a:lnTo>
                    <a:pt x="1100656" y="1026546"/>
                  </a:lnTo>
                  <a:lnTo>
                    <a:pt x="1114352" y="1022956"/>
                  </a:lnTo>
                  <a:lnTo>
                    <a:pt x="1128247" y="1019167"/>
                  </a:lnTo>
                  <a:lnTo>
                    <a:pt x="1141347" y="1014979"/>
                  </a:lnTo>
                  <a:lnTo>
                    <a:pt x="1153654" y="1010591"/>
                  </a:lnTo>
                  <a:lnTo>
                    <a:pt x="1165762" y="1005805"/>
                  </a:lnTo>
                  <a:lnTo>
                    <a:pt x="1176480" y="1001218"/>
                  </a:lnTo>
                  <a:lnTo>
                    <a:pt x="1181641" y="998824"/>
                  </a:lnTo>
                  <a:lnTo>
                    <a:pt x="1186603" y="996232"/>
                  </a:lnTo>
                  <a:lnTo>
                    <a:pt x="1191168" y="993639"/>
                  </a:lnTo>
                  <a:lnTo>
                    <a:pt x="1195337" y="991246"/>
                  </a:lnTo>
                  <a:lnTo>
                    <a:pt x="1199108" y="988653"/>
                  </a:lnTo>
                  <a:lnTo>
                    <a:pt x="1202879" y="986061"/>
                  </a:lnTo>
                  <a:lnTo>
                    <a:pt x="1206055" y="983667"/>
                  </a:lnTo>
                  <a:lnTo>
                    <a:pt x="1208834" y="981075"/>
                  </a:lnTo>
                  <a:lnTo>
                    <a:pt x="1223126" y="987058"/>
                  </a:lnTo>
                  <a:lnTo>
                    <a:pt x="1261831" y="1004010"/>
                  </a:lnTo>
                  <a:lnTo>
                    <a:pt x="1287834" y="1015976"/>
                  </a:lnTo>
                  <a:lnTo>
                    <a:pt x="1317608" y="1029338"/>
                  </a:lnTo>
                  <a:lnTo>
                    <a:pt x="1349962" y="1044296"/>
                  </a:lnTo>
                  <a:lnTo>
                    <a:pt x="1384301" y="1060450"/>
                  </a:lnTo>
                  <a:lnTo>
                    <a:pt x="655638" y="1060450"/>
                  </a:lnTo>
                  <a:lnTo>
                    <a:pt x="689778" y="1044296"/>
                  </a:lnTo>
                  <a:lnTo>
                    <a:pt x="722133" y="1029338"/>
                  </a:lnTo>
                  <a:lnTo>
                    <a:pt x="751906" y="1015976"/>
                  </a:lnTo>
                  <a:lnTo>
                    <a:pt x="778306" y="1004010"/>
                  </a:lnTo>
                  <a:lnTo>
                    <a:pt x="816813" y="987058"/>
                  </a:lnTo>
                  <a:lnTo>
                    <a:pt x="831105" y="981075"/>
                  </a:lnTo>
                  <a:close/>
                  <a:moveTo>
                    <a:pt x="1208983" y="201613"/>
                  </a:moveTo>
                  <a:lnTo>
                    <a:pt x="1217313" y="206172"/>
                  </a:lnTo>
                  <a:lnTo>
                    <a:pt x="1225048" y="210930"/>
                  </a:lnTo>
                  <a:lnTo>
                    <a:pt x="1232386" y="216084"/>
                  </a:lnTo>
                  <a:lnTo>
                    <a:pt x="1239129" y="221437"/>
                  </a:lnTo>
                  <a:lnTo>
                    <a:pt x="1245278" y="226987"/>
                  </a:lnTo>
                  <a:lnTo>
                    <a:pt x="1251228" y="232935"/>
                  </a:lnTo>
                  <a:lnTo>
                    <a:pt x="1256583" y="238882"/>
                  </a:lnTo>
                  <a:lnTo>
                    <a:pt x="1261739" y="245424"/>
                  </a:lnTo>
                  <a:lnTo>
                    <a:pt x="1266301" y="251966"/>
                  </a:lnTo>
                  <a:lnTo>
                    <a:pt x="1270664" y="258904"/>
                  </a:lnTo>
                  <a:lnTo>
                    <a:pt x="1274829" y="266239"/>
                  </a:lnTo>
                  <a:lnTo>
                    <a:pt x="1278201" y="273574"/>
                  </a:lnTo>
                  <a:lnTo>
                    <a:pt x="1281573" y="281305"/>
                  </a:lnTo>
                  <a:lnTo>
                    <a:pt x="1284944" y="289037"/>
                  </a:lnTo>
                  <a:lnTo>
                    <a:pt x="1287919" y="297164"/>
                  </a:lnTo>
                  <a:lnTo>
                    <a:pt x="1290498" y="305689"/>
                  </a:lnTo>
                  <a:lnTo>
                    <a:pt x="1292878" y="314213"/>
                  </a:lnTo>
                  <a:lnTo>
                    <a:pt x="1295059" y="323134"/>
                  </a:lnTo>
                  <a:lnTo>
                    <a:pt x="1297439" y="332055"/>
                  </a:lnTo>
                  <a:lnTo>
                    <a:pt x="1299423" y="341372"/>
                  </a:lnTo>
                  <a:lnTo>
                    <a:pt x="1303389" y="360601"/>
                  </a:lnTo>
                  <a:lnTo>
                    <a:pt x="1306959" y="380425"/>
                  </a:lnTo>
                  <a:lnTo>
                    <a:pt x="1314298" y="423047"/>
                  </a:lnTo>
                  <a:lnTo>
                    <a:pt x="1318264" y="445448"/>
                  </a:lnTo>
                  <a:lnTo>
                    <a:pt x="1322826" y="468642"/>
                  </a:lnTo>
                  <a:lnTo>
                    <a:pt x="1330164" y="470228"/>
                  </a:lnTo>
                  <a:lnTo>
                    <a:pt x="1337503" y="472210"/>
                  </a:lnTo>
                  <a:lnTo>
                    <a:pt x="1344643" y="474589"/>
                  </a:lnTo>
                  <a:lnTo>
                    <a:pt x="1351188" y="477563"/>
                  </a:lnTo>
                  <a:lnTo>
                    <a:pt x="1357733" y="480933"/>
                  </a:lnTo>
                  <a:lnTo>
                    <a:pt x="1363881" y="484700"/>
                  </a:lnTo>
                  <a:lnTo>
                    <a:pt x="1369633" y="488863"/>
                  </a:lnTo>
                  <a:lnTo>
                    <a:pt x="1372211" y="491043"/>
                  </a:lnTo>
                  <a:lnTo>
                    <a:pt x="1374988" y="493422"/>
                  </a:lnTo>
                  <a:lnTo>
                    <a:pt x="1377566" y="495801"/>
                  </a:lnTo>
                  <a:lnTo>
                    <a:pt x="1380144" y="498378"/>
                  </a:lnTo>
                  <a:lnTo>
                    <a:pt x="1382326" y="500757"/>
                  </a:lnTo>
                  <a:lnTo>
                    <a:pt x="1384508" y="503532"/>
                  </a:lnTo>
                  <a:lnTo>
                    <a:pt x="1386491" y="506308"/>
                  </a:lnTo>
                  <a:lnTo>
                    <a:pt x="1388474" y="509083"/>
                  </a:lnTo>
                  <a:lnTo>
                    <a:pt x="1390458" y="511858"/>
                  </a:lnTo>
                  <a:lnTo>
                    <a:pt x="1392044" y="515030"/>
                  </a:lnTo>
                  <a:lnTo>
                    <a:pt x="1393829" y="518202"/>
                  </a:lnTo>
                  <a:lnTo>
                    <a:pt x="1395218" y="521176"/>
                  </a:lnTo>
                  <a:lnTo>
                    <a:pt x="1396408" y="524348"/>
                  </a:lnTo>
                  <a:lnTo>
                    <a:pt x="1397796" y="527718"/>
                  </a:lnTo>
                  <a:lnTo>
                    <a:pt x="1398590" y="530889"/>
                  </a:lnTo>
                  <a:lnTo>
                    <a:pt x="1399581" y="534260"/>
                  </a:lnTo>
                  <a:lnTo>
                    <a:pt x="1400375" y="537828"/>
                  </a:lnTo>
                  <a:lnTo>
                    <a:pt x="1401168" y="541396"/>
                  </a:lnTo>
                  <a:lnTo>
                    <a:pt x="1401565" y="544965"/>
                  </a:lnTo>
                  <a:lnTo>
                    <a:pt x="1401763" y="548533"/>
                  </a:lnTo>
                  <a:lnTo>
                    <a:pt x="1401763" y="552101"/>
                  </a:lnTo>
                  <a:lnTo>
                    <a:pt x="1401763" y="555868"/>
                  </a:lnTo>
                  <a:lnTo>
                    <a:pt x="1401565" y="559634"/>
                  </a:lnTo>
                  <a:lnTo>
                    <a:pt x="1401366" y="563401"/>
                  </a:lnTo>
                  <a:lnTo>
                    <a:pt x="1400573" y="567366"/>
                  </a:lnTo>
                  <a:lnTo>
                    <a:pt x="1399978" y="571132"/>
                  </a:lnTo>
                  <a:lnTo>
                    <a:pt x="1398986" y="575097"/>
                  </a:lnTo>
                  <a:lnTo>
                    <a:pt x="1397796" y="579062"/>
                  </a:lnTo>
                  <a:lnTo>
                    <a:pt x="1396606" y="583027"/>
                  </a:lnTo>
                  <a:lnTo>
                    <a:pt x="1395218" y="586991"/>
                  </a:lnTo>
                  <a:lnTo>
                    <a:pt x="1393433" y="591154"/>
                  </a:lnTo>
                  <a:lnTo>
                    <a:pt x="1391648" y="595318"/>
                  </a:lnTo>
                  <a:lnTo>
                    <a:pt x="1389268" y="599481"/>
                  </a:lnTo>
                  <a:lnTo>
                    <a:pt x="1387086" y="603445"/>
                  </a:lnTo>
                  <a:lnTo>
                    <a:pt x="1384706" y="607608"/>
                  </a:lnTo>
                  <a:lnTo>
                    <a:pt x="1381731" y="611771"/>
                  </a:lnTo>
                  <a:lnTo>
                    <a:pt x="1378954" y="616133"/>
                  </a:lnTo>
                  <a:lnTo>
                    <a:pt x="1375781" y="620296"/>
                  </a:lnTo>
                  <a:lnTo>
                    <a:pt x="1372608" y="624459"/>
                  </a:lnTo>
                  <a:lnTo>
                    <a:pt x="1368839" y="628820"/>
                  </a:lnTo>
                  <a:lnTo>
                    <a:pt x="1364873" y="633181"/>
                  </a:lnTo>
                  <a:lnTo>
                    <a:pt x="1360906" y="637344"/>
                  </a:lnTo>
                  <a:lnTo>
                    <a:pt x="1356543" y="641507"/>
                  </a:lnTo>
                  <a:lnTo>
                    <a:pt x="1352179" y="646067"/>
                  </a:lnTo>
                  <a:lnTo>
                    <a:pt x="1347221" y="650230"/>
                  </a:lnTo>
                  <a:lnTo>
                    <a:pt x="1342064" y="654393"/>
                  </a:lnTo>
                  <a:lnTo>
                    <a:pt x="1336908" y="658556"/>
                  </a:lnTo>
                  <a:lnTo>
                    <a:pt x="1331354" y="663116"/>
                  </a:lnTo>
                  <a:lnTo>
                    <a:pt x="1325603" y="667279"/>
                  </a:lnTo>
                  <a:lnTo>
                    <a:pt x="1319454" y="671442"/>
                  </a:lnTo>
                  <a:lnTo>
                    <a:pt x="1316281" y="687103"/>
                  </a:lnTo>
                  <a:lnTo>
                    <a:pt x="1312711" y="702962"/>
                  </a:lnTo>
                  <a:lnTo>
                    <a:pt x="1308348" y="718425"/>
                  </a:lnTo>
                  <a:lnTo>
                    <a:pt x="1303786" y="733689"/>
                  </a:lnTo>
                  <a:lnTo>
                    <a:pt x="1298828" y="748954"/>
                  </a:lnTo>
                  <a:lnTo>
                    <a:pt x="1293274" y="764020"/>
                  </a:lnTo>
                  <a:lnTo>
                    <a:pt x="1287523" y="778690"/>
                  </a:lnTo>
                  <a:lnTo>
                    <a:pt x="1281176" y="793359"/>
                  </a:lnTo>
                  <a:lnTo>
                    <a:pt x="1274433" y="807434"/>
                  </a:lnTo>
                  <a:lnTo>
                    <a:pt x="1267491" y="821509"/>
                  </a:lnTo>
                  <a:lnTo>
                    <a:pt x="1259954" y="834990"/>
                  </a:lnTo>
                  <a:lnTo>
                    <a:pt x="1251823" y="848272"/>
                  </a:lnTo>
                  <a:lnTo>
                    <a:pt x="1247856" y="854814"/>
                  </a:lnTo>
                  <a:lnTo>
                    <a:pt x="1243691" y="861157"/>
                  </a:lnTo>
                  <a:lnTo>
                    <a:pt x="1239526" y="867303"/>
                  </a:lnTo>
                  <a:lnTo>
                    <a:pt x="1234964" y="873647"/>
                  </a:lnTo>
                  <a:lnTo>
                    <a:pt x="1230601" y="879594"/>
                  </a:lnTo>
                  <a:lnTo>
                    <a:pt x="1226039" y="885541"/>
                  </a:lnTo>
                  <a:lnTo>
                    <a:pt x="1221279" y="891290"/>
                  </a:lnTo>
                  <a:lnTo>
                    <a:pt x="1216718" y="897039"/>
                  </a:lnTo>
                  <a:lnTo>
                    <a:pt x="1211759" y="902590"/>
                  </a:lnTo>
                  <a:lnTo>
                    <a:pt x="1206999" y="908140"/>
                  </a:lnTo>
                  <a:lnTo>
                    <a:pt x="1202041" y="913493"/>
                  </a:lnTo>
                  <a:lnTo>
                    <a:pt x="1196884" y="918845"/>
                  </a:lnTo>
                  <a:lnTo>
                    <a:pt x="1191529" y="923603"/>
                  </a:lnTo>
                  <a:lnTo>
                    <a:pt x="1186571" y="928757"/>
                  </a:lnTo>
                  <a:lnTo>
                    <a:pt x="1181017" y="933317"/>
                  </a:lnTo>
                  <a:lnTo>
                    <a:pt x="1175662" y="938075"/>
                  </a:lnTo>
                  <a:lnTo>
                    <a:pt x="1170109" y="942634"/>
                  </a:lnTo>
                  <a:lnTo>
                    <a:pt x="1164556" y="946995"/>
                  </a:lnTo>
                  <a:lnTo>
                    <a:pt x="1158804" y="951158"/>
                  </a:lnTo>
                  <a:lnTo>
                    <a:pt x="1153251" y="955321"/>
                  </a:lnTo>
                  <a:lnTo>
                    <a:pt x="1147301" y="959088"/>
                  </a:lnTo>
                  <a:lnTo>
                    <a:pt x="1141549" y="962855"/>
                  </a:lnTo>
                  <a:lnTo>
                    <a:pt x="1135599" y="966423"/>
                  </a:lnTo>
                  <a:lnTo>
                    <a:pt x="1129451" y="969991"/>
                  </a:lnTo>
                  <a:lnTo>
                    <a:pt x="1123302" y="972965"/>
                  </a:lnTo>
                  <a:lnTo>
                    <a:pt x="1117154" y="976137"/>
                  </a:lnTo>
                  <a:lnTo>
                    <a:pt x="1111006" y="979110"/>
                  </a:lnTo>
                  <a:lnTo>
                    <a:pt x="1104461" y="981687"/>
                  </a:lnTo>
                  <a:lnTo>
                    <a:pt x="1098114" y="984066"/>
                  </a:lnTo>
                  <a:lnTo>
                    <a:pt x="1091569" y="986643"/>
                  </a:lnTo>
                  <a:lnTo>
                    <a:pt x="1085024" y="988626"/>
                  </a:lnTo>
                  <a:lnTo>
                    <a:pt x="1078479" y="990608"/>
                  </a:lnTo>
                  <a:lnTo>
                    <a:pt x="1071736" y="992392"/>
                  </a:lnTo>
                  <a:lnTo>
                    <a:pt x="1064992" y="993780"/>
                  </a:lnTo>
                  <a:lnTo>
                    <a:pt x="1058249" y="995168"/>
                  </a:lnTo>
                  <a:lnTo>
                    <a:pt x="1051307" y="996357"/>
                  </a:lnTo>
                  <a:lnTo>
                    <a:pt x="1044366" y="997150"/>
                  </a:lnTo>
                  <a:lnTo>
                    <a:pt x="1037226" y="997943"/>
                  </a:lnTo>
                  <a:lnTo>
                    <a:pt x="1030482" y="998340"/>
                  </a:lnTo>
                  <a:lnTo>
                    <a:pt x="1023144" y="998538"/>
                  </a:lnTo>
                  <a:lnTo>
                    <a:pt x="1016004" y="998340"/>
                  </a:lnTo>
                  <a:lnTo>
                    <a:pt x="1008864" y="997943"/>
                  </a:lnTo>
                  <a:lnTo>
                    <a:pt x="1002120" y="997150"/>
                  </a:lnTo>
                  <a:lnTo>
                    <a:pt x="994980" y="996357"/>
                  </a:lnTo>
                  <a:lnTo>
                    <a:pt x="988039" y="995168"/>
                  </a:lnTo>
                  <a:lnTo>
                    <a:pt x="981494" y="993780"/>
                  </a:lnTo>
                  <a:lnTo>
                    <a:pt x="974552" y="992392"/>
                  </a:lnTo>
                  <a:lnTo>
                    <a:pt x="968007" y="990608"/>
                  </a:lnTo>
                  <a:lnTo>
                    <a:pt x="961264" y="988626"/>
                  </a:lnTo>
                  <a:lnTo>
                    <a:pt x="954917" y="986643"/>
                  </a:lnTo>
                  <a:lnTo>
                    <a:pt x="948174" y="984066"/>
                  </a:lnTo>
                  <a:lnTo>
                    <a:pt x="942025" y="981687"/>
                  </a:lnTo>
                  <a:lnTo>
                    <a:pt x="935480" y="979110"/>
                  </a:lnTo>
                  <a:lnTo>
                    <a:pt x="929332" y="976137"/>
                  </a:lnTo>
                  <a:lnTo>
                    <a:pt x="923184" y="972965"/>
                  </a:lnTo>
                  <a:lnTo>
                    <a:pt x="917035" y="969991"/>
                  </a:lnTo>
                  <a:lnTo>
                    <a:pt x="910887" y="966423"/>
                  </a:lnTo>
                  <a:lnTo>
                    <a:pt x="904937" y="962855"/>
                  </a:lnTo>
                  <a:lnTo>
                    <a:pt x="898987" y="959088"/>
                  </a:lnTo>
                  <a:lnTo>
                    <a:pt x="893235" y="955321"/>
                  </a:lnTo>
                  <a:lnTo>
                    <a:pt x="887484" y="951158"/>
                  </a:lnTo>
                  <a:lnTo>
                    <a:pt x="881930" y="946995"/>
                  </a:lnTo>
                  <a:lnTo>
                    <a:pt x="876179" y="942634"/>
                  </a:lnTo>
                  <a:lnTo>
                    <a:pt x="870824" y="938075"/>
                  </a:lnTo>
                  <a:lnTo>
                    <a:pt x="865270" y="933317"/>
                  </a:lnTo>
                  <a:lnTo>
                    <a:pt x="859915" y="928757"/>
                  </a:lnTo>
                  <a:lnTo>
                    <a:pt x="854560" y="923603"/>
                  </a:lnTo>
                  <a:lnTo>
                    <a:pt x="849602" y="918845"/>
                  </a:lnTo>
                  <a:lnTo>
                    <a:pt x="844445" y="913493"/>
                  </a:lnTo>
                  <a:lnTo>
                    <a:pt x="839289" y="908140"/>
                  </a:lnTo>
                  <a:lnTo>
                    <a:pt x="834529" y="902590"/>
                  </a:lnTo>
                  <a:lnTo>
                    <a:pt x="829570" y="897039"/>
                  </a:lnTo>
                  <a:lnTo>
                    <a:pt x="825009" y="891290"/>
                  </a:lnTo>
                  <a:lnTo>
                    <a:pt x="820249" y="885541"/>
                  </a:lnTo>
                  <a:lnTo>
                    <a:pt x="815885" y="879594"/>
                  </a:lnTo>
                  <a:lnTo>
                    <a:pt x="811125" y="873647"/>
                  </a:lnTo>
                  <a:lnTo>
                    <a:pt x="806960" y="867303"/>
                  </a:lnTo>
                  <a:lnTo>
                    <a:pt x="802597" y="861157"/>
                  </a:lnTo>
                  <a:lnTo>
                    <a:pt x="798432" y="854814"/>
                  </a:lnTo>
                  <a:lnTo>
                    <a:pt x="794267" y="848272"/>
                  </a:lnTo>
                  <a:lnTo>
                    <a:pt x="786333" y="834990"/>
                  </a:lnTo>
                  <a:lnTo>
                    <a:pt x="778797" y="821509"/>
                  </a:lnTo>
                  <a:lnTo>
                    <a:pt x="771657" y="807434"/>
                  </a:lnTo>
                  <a:lnTo>
                    <a:pt x="765112" y="793359"/>
                  </a:lnTo>
                  <a:lnTo>
                    <a:pt x="758963" y="778690"/>
                  </a:lnTo>
                  <a:lnTo>
                    <a:pt x="752815" y="764020"/>
                  </a:lnTo>
                  <a:lnTo>
                    <a:pt x="747658" y="748954"/>
                  </a:lnTo>
                  <a:lnTo>
                    <a:pt x="742502" y="733689"/>
                  </a:lnTo>
                  <a:lnTo>
                    <a:pt x="737742" y="718425"/>
                  </a:lnTo>
                  <a:lnTo>
                    <a:pt x="733775" y="702962"/>
                  </a:lnTo>
                  <a:lnTo>
                    <a:pt x="730007" y="687103"/>
                  </a:lnTo>
                  <a:lnTo>
                    <a:pt x="727032" y="671442"/>
                  </a:lnTo>
                  <a:lnTo>
                    <a:pt x="720685" y="667279"/>
                  </a:lnTo>
                  <a:lnTo>
                    <a:pt x="714933" y="663116"/>
                  </a:lnTo>
                  <a:lnTo>
                    <a:pt x="709380" y="658556"/>
                  </a:lnTo>
                  <a:lnTo>
                    <a:pt x="704025" y="654393"/>
                  </a:lnTo>
                  <a:lnTo>
                    <a:pt x="699067" y="650230"/>
                  </a:lnTo>
                  <a:lnTo>
                    <a:pt x="694307" y="646067"/>
                  </a:lnTo>
                  <a:lnTo>
                    <a:pt x="689745" y="641507"/>
                  </a:lnTo>
                  <a:lnTo>
                    <a:pt x="685580" y="637344"/>
                  </a:lnTo>
                  <a:lnTo>
                    <a:pt x="681415" y="633181"/>
                  </a:lnTo>
                  <a:lnTo>
                    <a:pt x="677448" y="628820"/>
                  </a:lnTo>
                  <a:lnTo>
                    <a:pt x="673878" y="624459"/>
                  </a:lnTo>
                  <a:lnTo>
                    <a:pt x="670705" y="620296"/>
                  </a:lnTo>
                  <a:lnTo>
                    <a:pt x="667532" y="616133"/>
                  </a:lnTo>
                  <a:lnTo>
                    <a:pt x="664358" y="611771"/>
                  </a:lnTo>
                  <a:lnTo>
                    <a:pt x="661780" y="607608"/>
                  </a:lnTo>
                  <a:lnTo>
                    <a:pt x="659400" y="603445"/>
                  </a:lnTo>
                  <a:lnTo>
                    <a:pt x="656822" y="599481"/>
                  </a:lnTo>
                  <a:lnTo>
                    <a:pt x="654838" y="595318"/>
                  </a:lnTo>
                  <a:lnTo>
                    <a:pt x="652855" y="591154"/>
                  </a:lnTo>
                  <a:lnTo>
                    <a:pt x="651268" y="586991"/>
                  </a:lnTo>
                  <a:lnTo>
                    <a:pt x="649880" y="583027"/>
                  </a:lnTo>
                  <a:lnTo>
                    <a:pt x="648492" y="579062"/>
                  </a:lnTo>
                  <a:lnTo>
                    <a:pt x="647302" y="575097"/>
                  </a:lnTo>
                  <a:lnTo>
                    <a:pt x="646508" y="571132"/>
                  </a:lnTo>
                  <a:lnTo>
                    <a:pt x="645913" y="567366"/>
                  </a:lnTo>
                  <a:lnTo>
                    <a:pt x="645120" y="563401"/>
                  </a:lnTo>
                  <a:lnTo>
                    <a:pt x="644723" y="559634"/>
                  </a:lnTo>
                  <a:lnTo>
                    <a:pt x="644525" y="555868"/>
                  </a:lnTo>
                  <a:lnTo>
                    <a:pt x="644525" y="552101"/>
                  </a:lnTo>
                  <a:lnTo>
                    <a:pt x="644723" y="548533"/>
                  </a:lnTo>
                  <a:lnTo>
                    <a:pt x="644922" y="544965"/>
                  </a:lnTo>
                  <a:lnTo>
                    <a:pt x="645318" y="541396"/>
                  </a:lnTo>
                  <a:lnTo>
                    <a:pt x="646112" y="537828"/>
                  </a:lnTo>
                  <a:lnTo>
                    <a:pt x="646707" y="534260"/>
                  </a:lnTo>
                  <a:lnTo>
                    <a:pt x="647500" y="530889"/>
                  </a:lnTo>
                  <a:lnTo>
                    <a:pt x="648690" y="527718"/>
                  </a:lnTo>
                  <a:lnTo>
                    <a:pt x="649880" y="524348"/>
                  </a:lnTo>
                  <a:lnTo>
                    <a:pt x="651070" y="521176"/>
                  </a:lnTo>
                  <a:lnTo>
                    <a:pt x="652657" y="518202"/>
                  </a:lnTo>
                  <a:lnTo>
                    <a:pt x="654243" y="515030"/>
                  </a:lnTo>
                  <a:lnTo>
                    <a:pt x="656028" y="511858"/>
                  </a:lnTo>
                  <a:lnTo>
                    <a:pt x="657813" y="509083"/>
                  </a:lnTo>
                  <a:lnTo>
                    <a:pt x="659797" y="506308"/>
                  </a:lnTo>
                  <a:lnTo>
                    <a:pt x="661978" y="503532"/>
                  </a:lnTo>
                  <a:lnTo>
                    <a:pt x="664160" y="500757"/>
                  </a:lnTo>
                  <a:lnTo>
                    <a:pt x="666342" y="498378"/>
                  </a:lnTo>
                  <a:lnTo>
                    <a:pt x="668920" y="495801"/>
                  </a:lnTo>
                  <a:lnTo>
                    <a:pt x="671498" y="493422"/>
                  </a:lnTo>
                  <a:lnTo>
                    <a:pt x="673878" y="491043"/>
                  </a:lnTo>
                  <a:lnTo>
                    <a:pt x="676853" y="488863"/>
                  </a:lnTo>
                  <a:lnTo>
                    <a:pt x="682605" y="484700"/>
                  </a:lnTo>
                  <a:lnTo>
                    <a:pt x="688555" y="480933"/>
                  </a:lnTo>
                  <a:lnTo>
                    <a:pt x="695100" y="477563"/>
                  </a:lnTo>
                  <a:lnTo>
                    <a:pt x="701843" y="474589"/>
                  </a:lnTo>
                  <a:lnTo>
                    <a:pt x="708785" y="472210"/>
                  </a:lnTo>
                  <a:lnTo>
                    <a:pt x="716123" y="470228"/>
                  </a:lnTo>
                  <a:lnTo>
                    <a:pt x="723660" y="468642"/>
                  </a:lnTo>
                  <a:lnTo>
                    <a:pt x="726833" y="453179"/>
                  </a:lnTo>
                  <a:lnTo>
                    <a:pt x="729610" y="438113"/>
                  </a:lnTo>
                  <a:lnTo>
                    <a:pt x="734767" y="409170"/>
                  </a:lnTo>
                  <a:lnTo>
                    <a:pt x="739328" y="381416"/>
                  </a:lnTo>
                  <a:lnTo>
                    <a:pt x="741907" y="367936"/>
                  </a:lnTo>
                  <a:lnTo>
                    <a:pt x="744287" y="355051"/>
                  </a:lnTo>
                  <a:lnTo>
                    <a:pt x="746667" y="342363"/>
                  </a:lnTo>
                  <a:lnTo>
                    <a:pt x="749642" y="330271"/>
                  </a:lnTo>
                  <a:lnTo>
                    <a:pt x="752418" y="318178"/>
                  </a:lnTo>
                  <a:lnTo>
                    <a:pt x="755592" y="306680"/>
                  </a:lnTo>
                  <a:lnTo>
                    <a:pt x="759162" y="295777"/>
                  </a:lnTo>
                  <a:lnTo>
                    <a:pt x="763128" y="285270"/>
                  </a:lnTo>
                  <a:lnTo>
                    <a:pt x="765112" y="279918"/>
                  </a:lnTo>
                  <a:lnTo>
                    <a:pt x="767293" y="274763"/>
                  </a:lnTo>
                  <a:lnTo>
                    <a:pt x="769673" y="270006"/>
                  </a:lnTo>
                  <a:lnTo>
                    <a:pt x="772252" y="265050"/>
                  </a:lnTo>
                  <a:lnTo>
                    <a:pt x="781970" y="268420"/>
                  </a:lnTo>
                  <a:lnTo>
                    <a:pt x="795060" y="272583"/>
                  </a:lnTo>
                  <a:lnTo>
                    <a:pt x="802795" y="274565"/>
                  </a:lnTo>
                  <a:lnTo>
                    <a:pt x="811125" y="276944"/>
                  </a:lnTo>
                  <a:lnTo>
                    <a:pt x="820447" y="279323"/>
                  </a:lnTo>
                  <a:lnTo>
                    <a:pt x="830562" y="281305"/>
                  </a:lnTo>
                  <a:lnTo>
                    <a:pt x="841272" y="283486"/>
                  </a:lnTo>
                  <a:lnTo>
                    <a:pt x="852577" y="285468"/>
                  </a:lnTo>
                  <a:lnTo>
                    <a:pt x="864675" y="287252"/>
                  </a:lnTo>
                  <a:lnTo>
                    <a:pt x="877170" y="288838"/>
                  </a:lnTo>
                  <a:lnTo>
                    <a:pt x="890260" y="290028"/>
                  </a:lnTo>
                  <a:lnTo>
                    <a:pt x="904144" y="291019"/>
                  </a:lnTo>
                  <a:lnTo>
                    <a:pt x="918225" y="291614"/>
                  </a:lnTo>
                  <a:lnTo>
                    <a:pt x="932902" y="291614"/>
                  </a:lnTo>
                  <a:lnTo>
                    <a:pt x="948174" y="291415"/>
                  </a:lnTo>
                  <a:lnTo>
                    <a:pt x="963644" y="290821"/>
                  </a:lnTo>
                  <a:lnTo>
                    <a:pt x="971775" y="290028"/>
                  </a:lnTo>
                  <a:lnTo>
                    <a:pt x="979709" y="289433"/>
                  </a:lnTo>
                  <a:lnTo>
                    <a:pt x="987840" y="288640"/>
                  </a:lnTo>
                  <a:lnTo>
                    <a:pt x="996170" y="287451"/>
                  </a:lnTo>
                  <a:lnTo>
                    <a:pt x="1004302" y="286261"/>
                  </a:lnTo>
                  <a:lnTo>
                    <a:pt x="1012632" y="284874"/>
                  </a:lnTo>
                  <a:lnTo>
                    <a:pt x="1021161" y="283288"/>
                  </a:lnTo>
                  <a:lnTo>
                    <a:pt x="1029491" y="281702"/>
                  </a:lnTo>
                  <a:lnTo>
                    <a:pt x="1038217" y="279719"/>
                  </a:lnTo>
                  <a:lnTo>
                    <a:pt x="1046944" y="277737"/>
                  </a:lnTo>
                  <a:lnTo>
                    <a:pt x="1055472" y="275556"/>
                  </a:lnTo>
                  <a:lnTo>
                    <a:pt x="1064397" y="272781"/>
                  </a:lnTo>
                  <a:lnTo>
                    <a:pt x="1072926" y="270204"/>
                  </a:lnTo>
                  <a:lnTo>
                    <a:pt x="1081851" y="267230"/>
                  </a:lnTo>
                  <a:lnTo>
                    <a:pt x="1090776" y="264257"/>
                  </a:lnTo>
                  <a:lnTo>
                    <a:pt x="1099899" y="260887"/>
                  </a:lnTo>
                  <a:lnTo>
                    <a:pt x="1108626" y="257318"/>
                  </a:lnTo>
                  <a:lnTo>
                    <a:pt x="1117749" y="253552"/>
                  </a:lnTo>
                  <a:lnTo>
                    <a:pt x="1126872" y="249587"/>
                  </a:lnTo>
                  <a:lnTo>
                    <a:pt x="1135996" y="245424"/>
                  </a:lnTo>
                  <a:lnTo>
                    <a:pt x="1145119" y="240666"/>
                  </a:lnTo>
                  <a:lnTo>
                    <a:pt x="1154242" y="236107"/>
                  </a:lnTo>
                  <a:lnTo>
                    <a:pt x="1163167" y="230952"/>
                  </a:lnTo>
                  <a:lnTo>
                    <a:pt x="1172291" y="225600"/>
                  </a:lnTo>
                  <a:lnTo>
                    <a:pt x="1181612" y="220049"/>
                  </a:lnTo>
                  <a:lnTo>
                    <a:pt x="1190736" y="214102"/>
                  </a:lnTo>
                  <a:lnTo>
                    <a:pt x="1199859" y="208155"/>
                  </a:lnTo>
                  <a:lnTo>
                    <a:pt x="1208983" y="201613"/>
                  </a:lnTo>
                  <a:close/>
                  <a:moveTo>
                    <a:pt x="1013222" y="0"/>
                  </a:moveTo>
                  <a:lnTo>
                    <a:pt x="1022747" y="0"/>
                  </a:lnTo>
                  <a:lnTo>
                    <a:pt x="1032272" y="0"/>
                  </a:lnTo>
                  <a:lnTo>
                    <a:pt x="1041599" y="198"/>
                  </a:lnTo>
                  <a:lnTo>
                    <a:pt x="1050925" y="594"/>
                  </a:lnTo>
                  <a:lnTo>
                    <a:pt x="1060252" y="1387"/>
                  </a:lnTo>
                  <a:lnTo>
                    <a:pt x="1069380" y="2180"/>
                  </a:lnTo>
                  <a:lnTo>
                    <a:pt x="1078111" y="3171"/>
                  </a:lnTo>
                  <a:lnTo>
                    <a:pt x="1087041" y="4360"/>
                  </a:lnTo>
                  <a:lnTo>
                    <a:pt x="1095970" y="5549"/>
                  </a:lnTo>
                  <a:lnTo>
                    <a:pt x="1104503" y="7135"/>
                  </a:lnTo>
                  <a:lnTo>
                    <a:pt x="1113036" y="8720"/>
                  </a:lnTo>
                  <a:lnTo>
                    <a:pt x="1121172" y="10702"/>
                  </a:lnTo>
                  <a:lnTo>
                    <a:pt x="1129506" y="12486"/>
                  </a:lnTo>
                  <a:lnTo>
                    <a:pt x="1137444" y="14666"/>
                  </a:lnTo>
                  <a:lnTo>
                    <a:pt x="1145183" y="16846"/>
                  </a:lnTo>
                  <a:lnTo>
                    <a:pt x="1152724" y="19026"/>
                  </a:lnTo>
                  <a:lnTo>
                    <a:pt x="1160264" y="21801"/>
                  </a:lnTo>
                  <a:lnTo>
                    <a:pt x="1167606" y="24377"/>
                  </a:lnTo>
                  <a:lnTo>
                    <a:pt x="1174353" y="26954"/>
                  </a:lnTo>
                  <a:lnTo>
                    <a:pt x="1181299" y="29926"/>
                  </a:lnTo>
                  <a:lnTo>
                    <a:pt x="1188046" y="33097"/>
                  </a:lnTo>
                  <a:lnTo>
                    <a:pt x="1194396" y="36070"/>
                  </a:lnTo>
                  <a:lnTo>
                    <a:pt x="1200547" y="39440"/>
                  </a:lnTo>
                  <a:lnTo>
                    <a:pt x="1206302" y="42809"/>
                  </a:lnTo>
                  <a:lnTo>
                    <a:pt x="1212056" y="46376"/>
                  </a:lnTo>
                  <a:lnTo>
                    <a:pt x="1217414" y="49944"/>
                  </a:lnTo>
                  <a:lnTo>
                    <a:pt x="1222772" y="53709"/>
                  </a:lnTo>
                  <a:lnTo>
                    <a:pt x="1227733" y="57475"/>
                  </a:lnTo>
                  <a:lnTo>
                    <a:pt x="1232099" y="61240"/>
                  </a:lnTo>
                  <a:lnTo>
                    <a:pt x="1236464" y="65204"/>
                  </a:lnTo>
                  <a:lnTo>
                    <a:pt x="1240631" y="69366"/>
                  </a:lnTo>
                  <a:lnTo>
                    <a:pt x="1244402" y="73528"/>
                  </a:lnTo>
                  <a:lnTo>
                    <a:pt x="1247577" y="77690"/>
                  </a:lnTo>
                  <a:lnTo>
                    <a:pt x="1255117" y="78087"/>
                  </a:lnTo>
                  <a:lnTo>
                    <a:pt x="1262261" y="78879"/>
                  </a:lnTo>
                  <a:lnTo>
                    <a:pt x="1269207" y="80267"/>
                  </a:lnTo>
                  <a:lnTo>
                    <a:pt x="1275755" y="82050"/>
                  </a:lnTo>
                  <a:lnTo>
                    <a:pt x="1282105" y="84032"/>
                  </a:lnTo>
                  <a:lnTo>
                    <a:pt x="1288257" y="86609"/>
                  </a:lnTo>
                  <a:lnTo>
                    <a:pt x="1294011" y="89582"/>
                  </a:lnTo>
                  <a:lnTo>
                    <a:pt x="1299766" y="92753"/>
                  </a:lnTo>
                  <a:lnTo>
                    <a:pt x="1305124" y="96320"/>
                  </a:lnTo>
                  <a:lnTo>
                    <a:pt x="1310283" y="100284"/>
                  </a:lnTo>
                  <a:lnTo>
                    <a:pt x="1315046" y="104842"/>
                  </a:lnTo>
                  <a:lnTo>
                    <a:pt x="1319808" y="109401"/>
                  </a:lnTo>
                  <a:lnTo>
                    <a:pt x="1324174" y="114553"/>
                  </a:lnTo>
                  <a:lnTo>
                    <a:pt x="1328341" y="119706"/>
                  </a:lnTo>
                  <a:lnTo>
                    <a:pt x="1332508" y="125454"/>
                  </a:lnTo>
                  <a:lnTo>
                    <a:pt x="1336278" y="131201"/>
                  </a:lnTo>
                  <a:lnTo>
                    <a:pt x="1339850" y="137147"/>
                  </a:lnTo>
                  <a:lnTo>
                    <a:pt x="1343422" y="143489"/>
                  </a:lnTo>
                  <a:lnTo>
                    <a:pt x="1346597" y="150228"/>
                  </a:lnTo>
                  <a:lnTo>
                    <a:pt x="1349574" y="156768"/>
                  </a:lnTo>
                  <a:lnTo>
                    <a:pt x="1352550" y="163903"/>
                  </a:lnTo>
                  <a:lnTo>
                    <a:pt x="1355130" y="171236"/>
                  </a:lnTo>
                  <a:lnTo>
                    <a:pt x="1357908" y="178569"/>
                  </a:lnTo>
                  <a:lnTo>
                    <a:pt x="1360091" y="186100"/>
                  </a:lnTo>
                  <a:lnTo>
                    <a:pt x="1362274" y="193829"/>
                  </a:lnTo>
                  <a:lnTo>
                    <a:pt x="1364258" y="201559"/>
                  </a:lnTo>
                  <a:lnTo>
                    <a:pt x="1366243" y="209486"/>
                  </a:lnTo>
                  <a:lnTo>
                    <a:pt x="1368028" y="217810"/>
                  </a:lnTo>
                  <a:lnTo>
                    <a:pt x="1369616" y="225936"/>
                  </a:lnTo>
                  <a:lnTo>
                    <a:pt x="1371203" y="234260"/>
                  </a:lnTo>
                  <a:lnTo>
                    <a:pt x="1372593" y="242584"/>
                  </a:lnTo>
                  <a:lnTo>
                    <a:pt x="1373585" y="251106"/>
                  </a:lnTo>
                  <a:lnTo>
                    <a:pt x="1375569" y="267754"/>
                  </a:lnTo>
                  <a:lnTo>
                    <a:pt x="1377157" y="284997"/>
                  </a:lnTo>
                  <a:lnTo>
                    <a:pt x="1378347" y="302041"/>
                  </a:lnTo>
                  <a:lnTo>
                    <a:pt x="1379141" y="319085"/>
                  </a:lnTo>
                  <a:lnTo>
                    <a:pt x="1379339" y="335733"/>
                  </a:lnTo>
                  <a:lnTo>
                    <a:pt x="1379538" y="352183"/>
                  </a:lnTo>
                  <a:lnTo>
                    <a:pt x="1379339" y="368236"/>
                  </a:lnTo>
                  <a:lnTo>
                    <a:pt x="1379141" y="383695"/>
                  </a:lnTo>
                  <a:lnTo>
                    <a:pt x="1378546" y="398559"/>
                  </a:lnTo>
                  <a:lnTo>
                    <a:pt x="1377752" y="412433"/>
                  </a:lnTo>
                  <a:lnTo>
                    <a:pt x="1376958" y="425711"/>
                  </a:lnTo>
                  <a:lnTo>
                    <a:pt x="1376164" y="438197"/>
                  </a:lnTo>
                  <a:lnTo>
                    <a:pt x="1373982" y="459404"/>
                  </a:lnTo>
                  <a:lnTo>
                    <a:pt x="1372394" y="475853"/>
                  </a:lnTo>
                  <a:lnTo>
                    <a:pt x="1368028" y="473475"/>
                  </a:lnTo>
                  <a:lnTo>
                    <a:pt x="1363861" y="471493"/>
                  </a:lnTo>
                  <a:lnTo>
                    <a:pt x="1359496" y="469511"/>
                  </a:lnTo>
                  <a:lnTo>
                    <a:pt x="1354733" y="467728"/>
                  </a:lnTo>
                  <a:lnTo>
                    <a:pt x="1350169" y="466142"/>
                  </a:lnTo>
                  <a:lnTo>
                    <a:pt x="1345407" y="464557"/>
                  </a:lnTo>
                  <a:lnTo>
                    <a:pt x="1340644" y="463367"/>
                  </a:lnTo>
                  <a:lnTo>
                    <a:pt x="1335683" y="462575"/>
                  </a:lnTo>
                  <a:lnTo>
                    <a:pt x="1328539" y="414811"/>
                  </a:lnTo>
                  <a:lnTo>
                    <a:pt x="1325364" y="392217"/>
                  </a:lnTo>
                  <a:lnTo>
                    <a:pt x="1321594" y="370416"/>
                  </a:lnTo>
                  <a:lnTo>
                    <a:pt x="1319808" y="359714"/>
                  </a:lnTo>
                  <a:lnTo>
                    <a:pt x="1317427" y="349607"/>
                  </a:lnTo>
                  <a:lnTo>
                    <a:pt x="1315442" y="339499"/>
                  </a:lnTo>
                  <a:lnTo>
                    <a:pt x="1313061" y="329391"/>
                  </a:lnTo>
                  <a:lnTo>
                    <a:pt x="1310680" y="319878"/>
                  </a:lnTo>
                  <a:lnTo>
                    <a:pt x="1307902" y="310365"/>
                  </a:lnTo>
                  <a:lnTo>
                    <a:pt x="1305322" y="301050"/>
                  </a:lnTo>
                  <a:lnTo>
                    <a:pt x="1302147" y="292131"/>
                  </a:lnTo>
                  <a:lnTo>
                    <a:pt x="1299171" y="283609"/>
                  </a:lnTo>
                  <a:lnTo>
                    <a:pt x="1295599" y="274889"/>
                  </a:lnTo>
                  <a:lnTo>
                    <a:pt x="1291828" y="266763"/>
                  </a:lnTo>
                  <a:lnTo>
                    <a:pt x="1287860" y="258836"/>
                  </a:lnTo>
                  <a:lnTo>
                    <a:pt x="1283296" y="251106"/>
                  </a:lnTo>
                  <a:lnTo>
                    <a:pt x="1278930" y="243773"/>
                  </a:lnTo>
                  <a:lnTo>
                    <a:pt x="1273771" y="236440"/>
                  </a:lnTo>
                  <a:lnTo>
                    <a:pt x="1268413" y="229504"/>
                  </a:lnTo>
                  <a:lnTo>
                    <a:pt x="1262857" y="222963"/>
                  </a:lnTo>
                  <a:lnTo>
                    <a:pt x="1256903" y="216423"/>
                  </a:lnTo>
                  <a:lnTo>
                    <a:pt x="1250553" y="210279"/>
                  </a:lnTo>
                  <a:lnTo>
                    <a:pt x="1243608" y="204532"/>
                  </a:lnTo>
                  <a:lnTo>
                    <a:pt x="1236266" y="198982"/>
                  </a:lnTo>
                  <a:lnTo>
                    <a:pt x="1228527" y="193631"/>
                  </a:lnTo>
                  <a:lnTo>
                    <a:pt x="1220391" y="188478"/>
                  </a:lnTo>
                  <a:lnTo>
                    <a:pt x="1211660" y="183920"/>
                  </a:lnTo>
                  <a:lnTo>
                    <a:pt x="1201936" y="190460"/>
                  </a:lnTo>
                  <a:lnTo>
                    <a:pt x="1192411" y="197000"/>
                  </a:lnTo>
                  <a:lnTo>
                    <a:pt x="1182886" y="203144"/>
                  </a:lnTo>
                  <a:lnTo>
                    <a:pt x="1173361" y="208892"/>
                  </a:lnTo>
                  <a:lnTo>
                    <a:pt x="1164035" y="214441"/>
                  </a:lnTo>
                  <a:lnTo>
                    <a:pt x="1154510" y="219792"/>
                  </a:lnTo>
                  <a:lnTo>
                    <a:pt x="1144985" y="224549"/>
                  </a:lnTo>
                  <a:lnTo>
                    <a:pt x="1135460" y="229504"/>
                  </a:lnTo>
                  <a:lnTo>
                    <a:pt x="1126133" y="233864"/>
                  </a:lnTo>
                  <a:lnTo>
                    <a:pt x="1116806" y="238224"/>
                  </a:lnTo>
                  <a:lnTo>
                    <a:pt x="1107480" y="242188"/>
                  </a:lnTo>
                  <a:lnTo>
                    <a:pt x="1098153" y="245755"/>
                  </a:lnTo>
                  <a:lnTo>
                    <a:pt x="1088827" y="249322"/>
                  </a:lnTo>
                  <a:lnTo>
                    <a:pt x="1079500" y="252494"/>
                  </a:lnTo>
                  <a:lnTo>
                    <a:pt x="1070372" y="255466"/>
                  </a:lnTo>
                  <a:lnTo>
                    <a:pt x="1061244" y="258241"/>
                  </a:lnTo>
                  <a:lnTo>
                    <a:pt x="1052314" y="260817"/>
                  </a:lnTo>
                  <a:lnTo>
                    <a:pt x="1043384" y="263196"/>
                  </a:lnTo>
                  <a:lnTo>
                    <a:pt x="1034256" y="265376"/>
                  </a:lnTo>
                  <a:lnTo>
                    <a:pt x="1025327" y="267358"/>
                  </a:lnTo>
                  <a:lnTo>
                    <a:pt x="1016794" y="269141"/>
                  </a:lnTo>
                  <a:lnTo>
                    <a:pt x="1008063" y="270727"/>
                  </a:lnTo>
                  <a:lnTo>
                    <a:pt x="999530" y="272312"/>
                  </a:lnTo>
                  <a:lnTo>
                    <a:pt x="990799" y="273303"/>
                  </a:lnTo>
                  <a:lnTo>
                    <a:pt x="982464" y="274493"/>
                  </a:lnTo>
                  <a:lnTo>
                    <a:pt x="973931" y="275285"/>
                  </a:lnTo>
                  <a:lnTo>
                    <a:pt x="965795" y="276276"/>
                  </a:lnTo>
                  <a:lnTo>
                    <a:pt x="957461" y="276673"/>
                  </a:lnTo>
                  <a:lnTo>
                    <a:pt x="949523" y="277465"/>
                  </a:lnTo>
                  <a:lnTo>
                    <a:pt x="941586" y="277664"/>
                  </a:lnTo>
                  <a:lnTo>
                    <a:pt x="926108" y="277862"/>
                  </a:lnTo>
                  <a:lnTo>
                    <a:pt x="911027" y="277862"/>
                  </a:lnTo>
                  <a:lnTo>
                    <a:pt x="896342" y="277069"/>
                  </a:lnTo>
                  <a:lnTo>
                    <a:pt x="882055" y="276078"/>
                  </a:lnTo>
                  <a:lnTo>
                    <a:pt x="868759" y="274691"/>
                  </a:lnTo>
                  <a:lnTo>
                    <a:pt x="855663" y="273105"/>
                  </a:lnTo>
                  <a:lnTo>
                    <a:pt x="843558" y="271322"/>
                  </a:lnTo>
                  <a:lnTo>
                    <a:pt x="831850" y="269141"/>
                  </a:lnTo>
                  <a:lnTo>
                    <a:pt x="820936" y="267160"/>
                  </a:lnTo>
                  <a:lnTo>
                    <a:pt x="810419" y="264781"/>
                  </a:lnTo>
                  <a:lnTo>
                    <a:pt x="800894" y="262601"/>
                  </a:lnTo>
                  <a:lnTo>
                    <a:pt x="792361" y="260025"/>
                  </a:lnTo>
                  <a:lnTo>
                    <a:pt x="784225" y="257845"/>
                  </a:lnTo>
                  <a:lnTo>
                    <a:pt x="770731" y="253683"/>
                  </a:lnTo>
                  <a:lnTo>
                    <a:pt x="760809" y="250115"/>
                  </a:lnTo>
                  <a:lnTo>
                    <a:pt x="758031" y="255268"/>
                  </a:lnTo>
                  <a:lnTo>
                    <a:pt x="755650" y="260223"/>
                  </a:lnTo>
                  <a:lnTo>
                    <a:pt x="753467" y="265574"/>
                  </a:lnTo>
                  <a:lnTo>
                    <a:pt x="751284" y="270925"/>
                  </a:lnTo>
                  <a:lnTo>
                    <a:pt x="749101" y="276474"/>
                  </a:lnTo>
                  <a:lnTo>
                    <a:pt x="747117" y="282222"/>
                  </a:lnTo>
                  <a:lnTo>
                    <a:pt x="743347" y="293717"/>
                  </a:lnTo>
                  <a:lnTo>
                    <a:pt x="739973" y="305807"/>
                  </a:lnTo>
                  <a:lnTo>
                    <a:pt x="736997" y="317896"/>
                  </a:lnTo>
                  <a:lnTo>
                    <a:pt x="734219" y="330778"/>
                  </a:lnTo>
                  <a:lnTo>
                    <a:pt x="731441" y="343859"/>
                  </a:lnTo>
                  <a:lnTo>
                    <a:pt x="728861" y="357336"/>
                  </a:lnTo>
                  <a:lnTo>
                    <a:pt x="726480" y="371209"/>
                  </a:lnTo>
                  <a:lnTo>
                    <a:pt x="721519" y="400343"/>
                  </a:lnTo>
                  <a:lnTo>
                    <a:pt x="716161" y="430666"/>
                  </a:lnTo>
                  <a:lnTo>
                    <a:pt x="713383" y="446323"/>
                  </a:lnTo>
                  <a:lnTo>
                    <a:pt x="710009" y="462575"/>
                  </a:lnTo>
                  <a:lnTo>
                    <a:pt x="704850" y="463367"/>
                  </a:lnTo>
                  <a:lnTo>
                    <a:pt x="700087" y="464755"/>
                  </a:lnTo>
                  <a:lnTo>
                    <a:pt x="695126" y="466142"/>
                  </a:lnTo>
                  <a:lnTo>
                    <a:pt x="690166" y="467926"/>
                  </a:lnTo>
                  <a:lnTo>
                    <a:pt x="685601" y="469710"/>
                  </a:lnTo>
                  <a:lnTo>
                    <a:pt x="681236" y="471691"/>
                  </a:lnTo>
                  <a:lnTo>
                    <a:pt x="676672" y="473871"/>
                  </a:lnTo>
                  <a:lnTo>
                    <a:pt x="672306" y="476250"/>
                  </a:lnTo>
                  <a:lnTo>
                    <a:pt x="670917" y="467926"/>
                  </a:lnTo>
                  <a:lnTo>
                    <a:pt x="669528" y="458016"/>
                  </a:lnTo>
                  <a:lnTo>
                    <a:pt x="668139" y="446125"/>
                  </a:lnTo>
                  <a:lnTo>
                    <a:pt x="666750" y="432846"/>
                  </a:lnTo>
                  <a:lnTo>
                    <a:pt x="665361" y="418577"/>
                  </a:lnTo>
                  <a:lnTo>
                    <a:pt x="664567" y="402721"/>
                  </a:lnTo>
                  <a:lnTo>
                    <a:pt x="663773" y="385875"/>
                  </a:lnTo>
                  <a:lnTo>
                    <a:pt x="663575" y="368236"/>
                  </a:lnTo>
                  <a:lnTo>
                    <a:pt x="663575" y="359120"/>
                  </a:lnTo>
                  <a:lnTo>
                    <a:pt x="663773" y="349805"/>
                  </a:lnTo>
                  <a:lnTo>
                    <a:pt x="664369" y="340292"/>
                  </a:lnTo>
                  <a:lnTo>
                    <a:pt x="664766" y="330580"/>
                  </a:lnTo>
                  <a:lnTo>
                    <a:pt x="665559" y="320869"/>
                  </a:lnTo>
                  <a:lnTo>
                    <a:pt x="666551" y="310761"/>
                  </a:lnTo>
                  <a:lnTo>
                    <a:pt x="667544" y="300654"/>
                  </a:lnTo>
                  <a:lnTo>
                    <a:pt x="668933" y="290744"/>
                  </a:lnTo>
                  <a:lnTo>
                    <a:pt x="670520" y="280438"/>
                  </a:lnTo>
                  <a:lnTo>
                    <a:pt x="672306" y="270132"/>
                  </a:lnTo>
                  <a:lnTo>
                    <a:pt x="674291" y="259827"/>
                  </a:lnTo>
                  <a:lnTo>
                    <a:pt x="676473" y="249521"/>
                  </a:lnTo>
                  <a:lnTo>
                    <a:pt x="678855" y="239215"/>
                  </a:lnTo>
                  <a:lnTo>
                    <a:pt x="681831" y="228909"/>
                  </a:lnTo>
                  <a:lnTo>
                    <a:pt x="685006" y="218405"/>
                  </a:lnTo>
                  <a:lnTo>
                    <a:pt x="688181" y="208297"/>
                  </a:lnTo>
                  <a:lnTo>
                    <a:pt x="691951" y="197991"/>
                  </a:lnTo>
                  <a:lnTo>
                    <a:pt x="695920" y="187884"/>
                  </a:lnTo>
                  <a:lnTo>
                    <a:pt x="700484" y="177974"/>
                  </a:lnTo>
                  <a:lnTo>
                    <a:pt x="705048" y="167866"/>
                  </a:lnTo>
                  <a:lnTo>
                    <a:pt x="710208" y="158155"/>
                  </a:lnTo>
                  <a:lnTo>
                    <a:pt x="715566" y="148444"/>
                  </a:lnTo>
                  <a:lnTo>
                    <a:pt x="721519" y="138931"/>
                  </a:lnTo>
                  <a:lnTo>
                    <a:pt x="727670" y="129616"/>
                  </a:lnTo>
                  <a:lnTo>
                    <a:pt x="734219" y="120499"/>
                  </a:lnTo>
                  <a:lnTo>
                    <a:pt x="741362" y="111581"/>
                  </a:lnTo>
                  <a:lnTo>
                    <a:pt x="748903" y="102860"/>
                  </a:lnTo>
                  <a:lnTo>
                    <a:pt x="756642" y="94338"/>
                  </a:lnTo>
                  <a:lnTo>
                    <a:pt x="764977" y="86212"/>
                  </a:lnTo>
                  <a:lnTo>
                    <a:pt x="773708" y="78285"/>
                  </a:lnTo>
                  <a:lnTo>
                    <a:pt x="778272" y="74519"/>
                  </a:lnTo>
                  <a:lnTo>
                    <a:pt x="783034" y="70555"/>
                  </a:lnTo>
                  <a:lnTo>
                    <a:pt x="787797" y="66988"/>
                  </a:lnTo>
                  <a:lnTo>
                    <a:pt x="792758" y="63222"/>
                  </a:lnTo>
                  <a:lnTo>
                    <a:pt x="797917" y="59655"/>
                  </a:lnTo>
                  <a:lnTo>
                    <a:pt x="802878" y="56087"/>
                  </a:lnTo>
                  <a:lnTo>
                    <a:pt x="808236" y="52718"/>
                  </a:lnTo>
                  <a:lnTo>
                    <a:pt x="813594" y="49349"/>
                  </a:lnTo>
                  <a:lnTo>
                    <a:pt x="819150" y="46178"/>
                  </a:lnTo>
                  <a:lnTo>
                    <a:pt x="824905" y="43007"/>
                  </a:lnTo>
                  <a:lnTo>
                    <a:pt x="830659" y="40034"/>
                  </a:lnTo>
                  <a:lnTo>
                    <a:pt x="836612" y="37061"/>
                  </a:lnTo>
                  <a:lnTo>
                    <a:pt x="842566" y="34088"/>
                  </a:lnTo>
                  <a:lnTo>
                    <a:pt x="848916" y="31512"/>
                  </a:lnTo>
                  <a:lnTo>
                    <a:pt x="855266" y="28737"/>
                  </a:lnTo>
                  <a:lnTo>
                    <a:pt x="861616" y="26359"/>
                  </a:lnTo>
                  <a:lnTo>
                    <a:pt x="868363" y="23981"/>
                  </a:lnTo>
                  <a:lnTo>
                    <a:pt x="875308" y="21404"/>
                  </a:lnTo>
                  <a:lnTo>
                    <a:pt x="882055" y="19224"/>
                  </a:lnTo>
                  <a:lnTo>
                    <a:pt x="889198" y="17044"/>
                  </a:lnTo>
                  <a:lnTo>
                    <a:pt x="896342" y="15062"/>
                  </a:lnTo>
                  <a:lnTo>
                    <a:pt x="903684" y="13278"/>
                  </a:lnTo>
                  <a:lnTo>
                    <a:pt x="911225" y="11495"/>
                  </a:lnTo>
                  <a:lnTo>
                    <a:pt x="918964" y="9711"/>
                  </a:lnTo>
                  <a:lnTo>
                    <a:pt x="926703" y="8126"/>
                  </a:lnTo>
                  <a:lnTo>
                    <a:pt x="934641" y="6936"/>
                  </a:lnTo>
                  <a:lnTo>
                    <a:pt x="942578" y="5549"/>
                  </a:lnTo>
                  <a:lnTo>
                    <a:pt x="950913" y="4360"/>
                  </a:lnTo>
                  <a:lnTo>
                    <a:pt x="959247" y="3369"/>
                  </a:lnTo>
                  <a:lnTo>
                    <a:pt x="967978" y="2378"/>
                  </a:lnTo>
                  <a:lnTo>
                    <a:pt x="976511" y="1783"/>
                  </a:lnTo>
                  <a:lnTo>
                    <a:pt x="985639" y="1189"/>
                  </a:lnTo>
                  <a:lnTo>
                    <a:pt x="994569" y="594"/>
                  </a:lnTo>
                  <a:lnTo>
                    <a:pt x="1003895" y="198"/>
                  </a:lnTo>
                  <a:lnTo>
                    <a:pt x="1013222"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nvGrpSpPr>
          <p:cNvPr id="11" name="组合 10"/>
          <p:cNvGrpSpPr/>
          <p:nvPr/>
        </p:nvGrpSpPr>
        <p:grpSpPr>
          <a:xfrm>
            <a:off x="5970826" y="3554588"/>
            <a:ext cx="1265164" cy="1524475"/>
            <a:chOff x="4478104" y="2671140"/>
            <a:chExt cx="948873" cy="1143356"/>
          </a:xfrm>
        </p:grpSpPr>
        <p:sp>
          <p:nvSpPr>
            <p:cNvPr id="62" name="椭圆 11"/>
            <p:cNvSpPr/>
            <p:nvPr/>
          </p:nvSpPr>
          <p:spPr>
            <a:xfrm rot="8100000">
              <a:off x="4478104" y="2671140"/>
              <a:ext cx="948873" cy="1143356"/>
            </a:xfrm>
            <a:custGeom>
              <a:rect b="b" l="l" r="r" t="t"/>
              <a:pathLst>
                <a:path h="2223400" w="1845204">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sym typeface="+mn-lt"/>
              </a:endParaRPr>
            </a:p>
          </p:txBody>
        </p:sp>
        <p:sp>
          <p:nvSpPr>
            <p:cNvPr id="78" name="MH_Other_9"/>
            <p:cNvSpPr/>
            <p:nvPr>
              <p:custDataLst>
                <p:tags r:id="rId21"/>
              </p:custDataLst>
            </p:nvPr>
          </p:nvSpPr>
          <p:spPr>
            <a:xfrm>
              <a:off x="4701842" y="3006249"/>
              <a:ext cx="648000" cy="648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sz="1465">
                <a:latin charset="0" panose="020b0806030902050204" pitchFamily="34" typeface="Impact"/>
              </a:endParaRPr>
            </a:p>
          </p:txBody>
        </p:sp>
        <p:sp>
          <p:nvSpPr>
            <p:cNvPr id="81" name="KSO_Shape"/>
            <p:cNvSpPr/>
            <p:nvPr/>
          </p:nvSpPr>
          <p:spPr bwMode="auto">
            <a:xfrm>
              <a:off x="4761066" y="3176478"/>
              <a:ext cx="529551" cy="288000"/>
            </a:xfrm>
            <a:custGeom>
              <a:gdLst>
                <a:gd fmla="*/ 1064190 w 4529137" name="T0"/>
                <a:gd fmla="*/ 757398 h 2211388" name="T1"/>
                <a:gd fmla="*/ 1187209 w 4529137" name="T2"/>
                <a:gd fmla="*/ 776390 h 2211388" name="T3"/>
                <a:gd fmla="*/ 765205 w 4529137" name="T4"/>
                <a:gd fmla="*/ 645019 h 2211388" name="T5"/>
                <a:gd fmla="*/ 846226 w 4529137" name="T6"/>
                <a:gd fmla="*/ 630930 h 2211388" name="T7"/>
                <a:gd fmla="*/ 387846 w 4529137" name="T8"/>
                <a:gd fmla="*/ 603839 h 2211388" name="T9"/>
                <a:gd fmla="*/ 382406 w 4529137" name="T10"/>
                <a:gd fmla="*/ 667180 h 2211388" name="T11"/>
                <a:gd fmla="*/ 881438 w 4529137" name="T12"/>
                <a:gd fmla="*/ 621868 h 2211388" name="T13"/>
                <a:gd fmla="*/ 1532434 w 4529137" name="T14"/>
                <a:gd fmla="*/ 564369 h 2211388" name="T15"/>
                <a:gd fmla="*/ 1644899 w 4529137" name="T16"/>
                <a:gd fmla="*/ 617514 h 2211388" name="T17"/>
                <a:gd fmla="*/ 325527 w 4529137" name="T18"/>
                <a:gd fmla="*/ 469049 h 2211388" name="T19"/>
                <a:gd fmla="*/ 1244776 w 4529137" name="T20"/>
                <a:gd fmla="*/ 814170 h 2211388" name="T21"/>
                <a:gd fmla="*/ 1365484 w 4529137" name="T22"/>
                <a:gd fmla="*/ 855916 h 2211388" name="T23"/>
                <a:gd fmla="*/ 1388802 w 4529137" name="T24"/>
                <a:gd fmla="*/ 514277 h 2211388" name="T25"/>
                <a:gd fmla="*/ 1151764 w 4529137" name="T26"/>
                <a:gd fmla="*/ 319165 h 2211388" name="T27"/>
                <a:gd fmla="*/ 230379 w 4529137" name="T28"/>
                <a:gd fmla="*/ 121531 h 2211388" name="T29"/>
                <a:gd fmla="*/ 367041 w 4529137" name="T30"/>
                <a:gd fmla="*/ 120005 h 2211388" name="T31"/>
                <a:gd fmla="*/ 307681 w 4529137" name="T32"/>
                <a:gd fmla="*/ 196224 h 2211388" name="T33"/>
                <a:gd fmla="*/ 590835 w 4529137" name="T34"/>
                <a:gd fmla="*/ 219119 h 2211388" name="T35"/>
                <a:gd fmla="*/ 744597 w 4529137" name="T36"/>
                <a:gd fmla="*/ 110468 h 2211388" name="T37"/>
                <a:gd fmla="*/ 854718 w 4529137" name="T38"/>
                <a:gd fmla="*/ 45410 h 2211388" name="T39"/>
                <a:gd fmla="*/ 864547 w 4529137" name="T40"/>
                <a:gd fmla="*/ 162743 h 2211388" name="T41"/>
                <a:gd fmla="*/ 819506 w 4529137" name="T42"/>
                <a:gd fmla="*/ 296293 h 2211388" name="T43"/>
                <a:gd fmla="*/ 957126 w 4529137" name="T44"/>
                <a:gd fmla="*/ 262494 h 2211388" name="T45"/>
                <a:gd fmla="*/ 1072739 w 4529137" name="T46"/>
                <a:gd fmla="*/ 45506 h 2211388" name="T47"/>
                <a:gd fmla="*/ 1121920 w 4529137" name="T48"/>
                <a:gd fmla="*/ 183711 h 2211388" name="T49"/>
                <a:gd fmla="*/ 1461047 w 4529137" name="T50"/>
                <a:gd fmla="*/ 304654 h 2211388" name="T51"/>
                <a:gd fmla="*/ 1490593 w 4529137" name="T52"/>
                <a:gd fmla="*/ 143215 h 2211388" name="T53"/>
                <a:gd fmla="*/ 1494024 w 4529137" name="T54"/>
                <a:gd fmla="*/ 29482 h 2211388" name="T55"/>
                <a:gd fmla="*/ 1684644 w 4529137" name="T56"/>
                <a:gd fmla="*/ 141879 h 2211388" name="T57"/>
                <a:gd fmla="*/ 1883841 w 4529137" name="T58"/>
                <a:gd fmla="*/ 298643 h 2211388" name="T59"/>
                <a:gd fmla="*/ 1760510 w 4529137" name="T60"/>
                <a:gd fmla="*/ 582497 h 2211388" name="T61"/>
                <a:gd fmla="*/ 1856868 w 4529137" name="T62"/>
                <a:gd fmla="*/ 814543 h 2211388" name="T63"/>
                <a:gd fmla="*/ 1823605 w 4529137" name="T64"/>
                <a:gd fmla="*/ 844025 h 2211388" name="T65"/>
                <a:gd fmla="*/ 1767468 w 4529137" name="T66"/>
                <a:gd fmla="*/ 853662 h 2211388" name="T67"/>
                <a:gd fmla="*/ 1718860 w 4529137" name="T68"/>
                <a:gd fmla="*/ 807196 h 2211388" name="T69"/>
                <a:gd fmla="*/ 1653763 w 4529137" name="T70"/>
                <a:gd fmla="*/ 769030 h 2211388" name="T71"/>
                <a:gd fmla="*/ 1523379 w 4529137" name="T72"/>
                <a:gd fmla="*/ 884671 h 2211388" name="T73"/>
                <a:gd fmla="*/ 1341340 w 4529137" name="T74"/>
                <a:gd fmla="*/ 900420 h 2211388" name="T75"/>
                <a:gd fmla="*/ 1225396 w 4529137" name="T76"/>
                <a:gd fmla="*/ 877803 h 2211388" name="T77"/>
                <a:gd fmla="*/ 1165636 w 4529137" name="T78"/>
                <a:gd fmla="*/ 824440 h 2211388" name="T79"/>
                <a:gd fmla="*/ 1119000 w 4529137" name="T80"/>
                <a:gd fmla="*/ 868727 h 2211388" name="T81"/>
                <a:gd fmla="*/ 1053055 w 4529137" name="T82"/>
                <a:gd fmla="*/ 778539 h 2211388" name="T83"/>
                <a:gd fmla="*/ 971434 w 4529137" name="T84"/>
                <a:gd fmla="*/ 798599 h 2211388" name="T85"/>
                <a:gd fmla="*/ 942891 w 4529137" name="T86"/>
                <a:gd fmla="*/ 822182 h 2211388" name="T87"/>
                <a:gd fmla="*/ 934399 w 4529137" name="T88"/>
                <a:gd fmla="*/ 893355 h 2211388" name="T89"/>
                <a:gd fmla="*/ 863020 w 4529137" name="T90"/>
                <a:gd fmla="*/ 879714 h 2211388" name="T91"/>
                <a:gd fmla="*/ 821987 w 4529137" name="T92"/>
                <a:gd fmla="*/ 833830 h 2211388" name="T93"/>
                <a:gd fmla="*/ 649743 w 4529137" name="T94"/>
                <a:gd fmla="*/ 865214 h 2211388" name="T95"/>
                <a:gd fmla="*/ 658618 w 4529137" name="T96"/>
                <a:gd fmla="*/ 834212 h 2211388" name="T97"/>
                <a:gd fmla="*/ 610428 w 4529137" name="T98"/>
                <a:gd fmla="*/ 861589 h 2211388" name="T99"/>
                <a:gd fmla="*/ 608329 w 4529137" name="T100"/>
                <a:gd fmla="*/ 585046 h 2211388" name="T101"/>
                <a:gd fmla="*/ 514143 w 4529137" name="T102"/>
                <a:gd fmla="*/ 436138 h 2211388" name="T103"/>
                <a:gd fmla="*/ 393668 w 4529137" name="T104"/>
                <a:gd fmla="*/ 501005 h 2211388" name="T105"/>
                <a:gd fmla="*/ 431937 w 4529137" name="T106"/>
                <a:gd fmla="*/ 829635 h 2211388" name="T107"/>
                <a:gd fmla="*/ 369141 w 4529137" name="T108"/>
                <a:gd fmla="*/ 921594 h 2211388" name="T109"/>
                <a:gd fmla="*/ 304150 w 4529137" name="T110"/>
                <a:gd fmla="*/ 839652 h 2211388" name="T111"/>
                <a:gd fmla="*/ 147351 w 4529137" name="T112"/>
                <a:gd fmla="*/ 897841 h 2211388" name="T113"/>
                <a:gd fmla="*/ 205280 w 4529137" name="T114"/>
                <a:gd fmla="*/ 817043 h 2211388" name="T115"/>
                <a:gd fmla="*/ 98870 w 4529137" name="T116"/>
                <a:gd fmla="*/ 887253 h 2211388" name="T117"/>
                <a:gd fmla="*/ 88850 w 4529137" name="T118"/>
                <a:gd fmla="*/ 567876 h 2211388" name="T119"/>
                <a:gd fmla="*/ 157849 w 4529137" name="T120"/>
                <a:gd fmla="*/ 320140 h 2211388" name="T121"/>
                <a:gd fmla="*/ 161475 w 4529137" name="T122"/>
                <a:gd fmla="*/ 264621 h 2211388" name="T123"/>
                <a:gd fmla="*/ 218736 w 4529137" name="T124"/>
                <a:gd fmla="*/ 98541 h 221138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211388" w="4529137">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nvGrpSpPr>
          <p:cNvPr id="9" name="组合 8"/>
          <p:cNvGrpSpPr/>
          <p:nvPr/>
        </p:nvGrpSpPr>
        <p:grpSpPr>
          <a:xfrm>
            <a:off x="4793437" y="2372081"/>
            <a:ext cx="1265164" cy="1524475"/>
            <a:chOff x="3595057" y="1784263"/>
            <a:chExt cx="948873" cy="1143356"/>
          </a:xfrm>
        </p:grpSpPr>
        <p:sp>
          <p:nvSpPr>
            <p:cNvPr id="42" name="椭圆 11"/>
            <p:cNvSpPr/>
            <p:nvPr/>
          </p:nvSpPr>
          <p:spPr>
            <a:xfrm rot="18900000">
              <a:off x="3595057" y="1784263"/>
              <a:ext cx="948873" cy="1143356"/>
            </a:xfrm>
            <a:custGeom>
              <a:rect b="b" l="l" r="r" t="t"/>
              <a:pathLst>
                <a:path h="2223400" w="1845204">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sym typeface="+mn-lt"/>
              </a:endParaRPr>
            </a:p>
          </p:txBody>
        </p:sp>
        <p:sp>
          <p:nvSpPr>
            <p:cNvPr id="43" name="MH_Other_9"/>
            <p:cNvSpPr/>
            <p:nvPr>
              <p:custDataLst>
                <p:tags r:id="rId22"/>
              </p:custDataLst>
            </p:nvPr>
          </p:nvSpPr>
          <p:spPr>
            <a:xfrm>
              <a:off x="3672192" y="1958640"/>
              <a:ext cx="648000" cy="648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sz="1465">
                <a:latin charset="0" panose="020b0806030902050204" pitchFamily="34" typeface="Impact"/>
              </a:endParaRPr>
            </a:p>
          </p:txBody>
        </p:sp>
        <p:sp>
          <p:nvSpPr>
            <p:cNvPr id="75" name="KSO_Shape"/>
            <p:cNvSpPr/>
            <p:nvPr/>
          </p:nvSpPr>
          <p:spPr bwMode="auto">
            <a:xfrm>
              <a:off x="3815560" y="2139557"/>
              <a:ext cx="339997" cy="286164"/>
            </a:xfrm>
            <a:custGeom>
              <a:gdLst>
                <a:gd fmla="*/ 1134092 w 2300288" name="T0"/>
                <a:gd fmla="*/ 968860 h 1936750" name="T1"/>
                <a:gd fmla="*/ 1214775 w 2300288" name="T2"/>
                <a:gd fmla="*/ 1049028 h 1936750" name="T3"/>
                <a:gd fmla="*/ 1216884 w 2300288" name="T4"/>
                <a:gd fmla="*/ 1064537 h 1936750" name="T5"/>
                <a:gd fmla="*/ 1151230 w 2300288" name="T6"/>
                <a:gd fmla="*/ 1136031 h 1936750" name="T7"/>
                <a:gd fmla="*/ 1182871 w 2300288" name="T8"/>
                <a:gd fmla="*/ 1247216 h 1936750" name="T9"/>
                <a:gd fmla="*/ 1204228 w 2300288" name="T10"/>
                <a:gd fmla="*/ 1413599 h 1936750" name="T11"/>
                <a:gd fmla="*/ 1046025 w 2300288" name="T12"/>
                <a:gd fmla="*/ 1361555 h 1936750" name="T13"/>
                <a:gd fmla="*/ 1071074 w 2300288" name="T14"/>
                <a:gd fmla="*/ 1209103 h 1936750" name="T15"/>
                <a:gd fmla="*/ 1033632 w 2300288" name="T16"/>
                <a:gd fmla="*/ 1075313 h 1936750" name="T17"/>
                <a:gd fmla="*/ 1028095 w 2300288" name="T18"/>
                <a:gd fmla="*/ 1060068 h 1936750" name="T19"/>
                <a:gd fmla="*/ 1033632 w 2300288" name="T20"/>
                <a:gd fmla="*/ 1045086 h 1936750" name="T21"/>
                <a:gd fmla="*/ 1116162 w 2300288" name="T22"/>
                <a:gd fmla="*/ 967020 h 1936750" name="T23"/>
                <a:gd fmla="*/ 1415999 w 2300288" name="T24"/>
                <a:gd fmla="*/ 862909 h 1936750" name="T25"/>
                <a:gd fmla="*/ 1591713 w 2300288" name="T26"/>
                <a:gd fmla="*/ 924102 h 1936750" name="T27"/>
                <a:gd fmla="*/ 1763745 w 2300288" name="T28"/>
                <a:gd fmla="*/ 983456 h 1936750" name="T29"/>
                <a:gd fmla="*/ 1808726 w 2300288" name="T30"/>
                <a:gd fmla="*/ 1009194 h 1936750" name="T31"/>
                <a:gd fmla="*/ 1836345 w 2300288" name="T32"/>
                <a:gd fmla="*/ 1041235 h 1936750" name="T33"/>
                <a:gd fmla="*/ 1870541 w 2300288" name="T34"/>
                <a:gd fmla="*/ 1114771 h 1936750" name="T35"/>
                <a:gd fmla="*/ 1893952 w 2300288" name="T36"/>
                <a:gd fmla="*/ 1212469 h 1936750" name="T37"/>
                <a:gd fmla="*/ 1905000 w 2300288" name="T38"/>
                <a:gd fmla="*/ 1335643 h 1936750" name="T39"/>
                <a:gd fmla="*/ 1899740 w 2300288" name="T40"/>
                <a:gd fmla="*/ 1362957 h 1936750" name="T41"/>
                <a:gd fmla="*/ 1874487 w 2300288" name="T42"/>
                <a:gd fmla="*/ 1383704 h 1936750" name="T43"/>
                <a:gd fmla="*/ 1781895 w 2300288" name="T44"/>
                <a:gd fmla="*/ 1418897 h 1936750" name="T45"/>
                <a:gd fmla="*/ 1625909 w 2300288" name="T46"/>
                <a:gd fmla="*/ 1447524 h 1936750" name="T47"/>
                <a:gd fmla="*/ 1404950 w 2300288" name="T48"/>
                <a:gd fmla="*/ 1464857 h 1936750" name="T49"/>
                <a:gd fmla="*/ 948915 w 2300288" name="T50"/>
                <a:gd fmla="*/ 1532887 h 1936750" name="T51"/>
                <a:gd fmla="*/ 96732 w 2300288" name="T52"/>
                <a:gd fmla="*/ 835367 h 1936750" name="T53"/>
                <a:gd fmla="*/ 1152637 w 2300288" name="T54"/>
                <a:gd fmla="*/ 1576 h 1936750" name="T55"/>
                <a:gd fmla="*/ 1203190 w 2300288" name="T56"/>
                <a:gd fmla="*/ 12613 h 1936750" name="T57"/>
                <a:gd fmla="*/ 1249793 w 2300288" name="T58"/>
                <a:gd fmla="*/ 32847 h 1936750" name="T59"/>
                <a:gd fmla="*/ 1292446 w 2300288" name="T60"/>
                <a:gd fmla="*/ 62015 h 1936750" name="T61"/>
                <a:gd fmla="*/ 1357480 w 2300288" name="T62"/>
                <a:gd fmla="*/ 134804 h 1936750" name="T63"/>
                <a:gd fmla="*/ 1402767 w 2300288" name="T64"/>
                <a:gd fmla="*/ 235972 h 1936750" name="T65"/>
                <a:gd fmla="*/ 1414352 w 2300288" name="T66"/>
                <a:gd fmla="*/ 301403 h 1936750" name="T67"/>
                <a:gd fmla="*/ 1414615 w 2300288" name="T68"/>
                <a:gd fmla="*/ 367360 h 1936750" name="T69"/>
                <a:gd fmla="*/ 1402767 w 2300288" name="T70"/>
                <a:gd fmla="*/ 444090 h 1936750" name="T71"/>
                <a:gd fmla="*/ 1379596 w 2300288" name="T72"/>
                <a:gd fmla="*/ 521346 h 1936750" name="T73"/>
                <a:gd fmla="*/ 1346158 w 2300288" name="T74"/>
                <a:gd fmla="*/ 595186 h 1936750" name="T75"/>
                <a:gd fmla="*/ 1304295 w 2300288" name="T76"/>
                <a:gd fmla="*/ 661143 h 1936750" name="T77"/>
                <a:gd fmla="*/ 1223990 w 2300288" name="T78"/>
                <a:gd fmla="*/ 866108 h 1936750" name="T79"/>
                <a:gd fmla="*/ 1146318 w 2300288" name="T80"/>
                <a:gd fmla="*/ 934430 h 1936750" name="T81"/>
                <a:gd fmla="*/ 1120778 w 2300288" name="T82"/>
                <a:gd fmla="*/ 944678 h 1936750" name="T83"/>
                <a:gd fmla="*/ 1086550 w 2300288" name="T84"/>
                <a:gd fmla="*/ 925758 h 1936750" name="T85"/>
                <a:gd fmla="*/ 993607 w 2300288" name="T86"/>
                <a:gd fmla="*/ 837202 h 1936750" name="T87"/>
                <a:gd fmla="*/ 928310 w 2300288" name="T88"/>
                <a:gd fmla="*/ 643274 h 1936750" name="T89"/>
                <a:gd fmla="*/ 888553 w 2300288" name="T90"/>
                <a:gd fmla="*/ 574427 h 1936750" name="T91"/>
                <a:gd fmla="*/ 858011 w 2300288" name="T92"/>
                <a:gd fmla="*/ 499273 h 1936750" name="T93"/>
                <a:gd fmla="*/ 837737 w 2300288" name="T94"/>
                <a:gd fmla="*/ 421754 h 1936750" name="T95"/>
                <a:gd fmla="*/ 829575 w 2300288" name="T96"/>
                <a:gd fmla="*/ 346075 h 1936750" name="T97"/>
                <a:gd fmla="*/ 832734 w 2300288" name="T98"/>
                <a:gd fmla="*/ 284848 h 1936750" name="T99"/>
                <a:gd fmla="*/ 852482 w 2300288" name="T100"/>
                <a:gd fmla="*/ 204965 h 1936750" name="T101"/>
                <a:gd fmla="*/ 905667 w 2300288" name="T102"/>
                <a:gd fmla="*/ 109840 h 1936750" name="T103"/>
                <a:gd fmla="*/ 964645 w 2300288" name="T104"/>
                <a:gd fmla="*/ 52818 h 1936750" name="T105"/>
                <a:gd fmla="*/ 1008615 w 2300288" name="T106"/>
                <a:gd fmla="*/ 26277 h 1936750" name="T107"/>
                <a:gd fmla="*/ 1056535 w 2300288" name="T108"/>
                <a:gd fmla="*/ 8671 h 1936750" name="T109"/>
                <a:gd fmla="*/ 1107614 w 2300288" name="T110"/>
                <a:gd fmla="*/ 262 h 193675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936750" w="2300288">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nvGrpSpPr>
          <p:cNvPr id="8" name="组合 7"/>
          <p:cNvGrpSpPr/>
          <p:nvPr/>
        </p:nvGrpSpPr>
        <p:grpSpPr>
          <a:xfrm>
            <a:off x="4663755" y="3684247"/>
            <a:ext cx="1524475" cy="1265164"/>
            <a:chOff x="3497816" y="2768381"/>
            <a:chExt cx="1143356" cy="948873"/>
          </a:xfrm>
        </p:grpSpPr>
        <p:sp>
          <p:nvSpPr>
            <p:cNvPr id="58" name="椭圆 11"/>
            <p:cNvSpPr/>
            <p:nvPr/>
          </p:nvSpPr>
          <p:spPr>
            <a:xfrm rot="13500000">
              <a:off x="3595057" y="2671140"/>
              <a:ext cx="948873" cy="1143356"/>
            </a:xfrm>
            <a:custGeom>
              <a:rect b="b" l="l" r="r" t="t"/>
              <a:pathLst>
                <a:path h="2223400" w="1845204">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sym typeface="+mn-lt"/>
              </a:endParaRPr>
            </a:p>
          </p:txBody>
        </p:sp>
        <p:sp>
          <p:nvSpPr>
            <p:cNvPr id="79" name="MH_Other_9"/>
            <p:cNvSpPr/>
            <p:nvPr>
              <p:custDataLst>
                <p:tags r:id="rId23"/>
              </p:custDataLst>
            </p:nvPr>
          </p:nvSpPr>
          <p:spPr>
            <a:xfrm>
              <a:off x="3679981" y="2982975"/>
              <a:ext cx="648000" cy="648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lang="zh-CN" sz="1465">
                <a:latin charset="0" panose="020b0806030902050204" pitchFamily="34" typeface="Impact"/>
              </a:endParaRPr>
            </a:p>
          </p:txBody>
        </p:sp>
        <p:sp>
          <p:nvSpPr>
            <p:cNvPr id="80" name="KSO_Shape"/>
            <p:cNvSpPr/>
            <p:nvPr/>
          </p:nvSpPr>
          <p:spPr bwMode="auto">
            <a:xfrm>
              <a:off x="3826192" y="3139139"/>
              <a:ext cx="360000" cy="324000"/>
            </a:xfrm>
            <a:custGeom>
              <a:rect b="b" l="0" r="r" t="0"/>
              <a:pathLst>
                <a:path h="3833813" w="4741862">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spTree>
    <p:custDataLst>
      <p:tags r:id="rId24"/>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2000" fill="hold" id="7"/>
                                        <p:tgtEl>
                                          <p:spTgt spid="9"/>
                                        </p:tgtEl>
                                        <p:attrNameLst>
                                          <p:attrName>ppt_x</p:attrName>
                                        </p:attrNameLst>
                                      </p:cBhvr>
                                      <p:tavLst>
                                        <p:tav tm="0">
                                          <p:val>
                                            <p:strVal val="0-#ppt_w/2"/>
                                          </p:val>
                                        </p:tav>
                                        <p:tav tm="100000">
                                          <p:val>
                                            <p:strVal val="#ppt_x"/>
                                          </p:val>
                                        </p:tav>
                                      </p:tavLst>
                                    </p:anim>
                                    <p:anim calcmode="lin" valueType="num">
                                      <p:cBhvr additive="base">
                                        <p:cTn dur="2000" fill="hold" id="8"/>
                                        <p:tgtEl>
                                          <p:spTgt spid="9"/>
                                        </p:tgtEl>
                                        <p:attrNameLst>
                                          <p:attrName>ppt_y</p:attrName>
                                        </p:attrNameLst>
                                      </p:cBhvr>
                                      <p:tavLst>
                                        <p:tav tm="0">
                                          <p:val>
                                            <p:strVal val="0-#ppt_h/2"/>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2000" fill="hold" id="11"/>
                                        <p:tgtEl>
                                          <p:spTgt spid="11"/>
                                        </p:tgtEl>
                                        <p:attrNameLst>
                                          <p:attrName>ppt_x</p:attrName>
                                        </p:attrNameLst>
                                      </p:cBhvr>
                                      <p:tavLst>
                                        <p:tav tm="0">
                                          <p:val>
                                            <p:strVal val="1+#ppt_w/2"/>
                                          </p:val>
                                        </p:tav>
                                        <p:tav tm="100000">
                                          <p:val>
                                            <p:strVal val="#ppt_x"/>
                                          </p:val>
                                        </p:tav>
                                      </p:tavLst>
                                    </p:anim>
                                    <p:anim calcmode="lin" valueType="num">
                                      <p:cBhvr additive="base">
                                        <p:cTn dur="2000" fill="hold" id="12"/>
                                        <p:tgtEl>
                                          <p:spTgt spid="11"/>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2">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2000" fill="hold" id="15"/>
                                        <p:tgtEl>
                                          <p:spTgt spid="8"/>
                                        </p:tgtEl>
                                        <p:attrNameLst>
                                          <p:attrName>ppt_x</p:attrName>
                                        </p:attrNameLst>
                                      </p:cBhvr>
                                      <p:tavLst>
                                        <p:tav tm="0">
                                          <p:val>
                                            <p:strVal val="0-#ppt_w/2"/>
                                          </p:val>
                                        </p:tav>
                                        <p:tav tm="100000">
                                          <p:val>
                                            <p:strVal val="#ppt_x"/>
                                          </p:val>
                                        </p:tav>
                                      </p:tavLst>
                                    </p:anim>
                                    <p:anim calcmode="lin" valueType="num">
                                      <p:cBhvr additive="base">
                                        <p:cTn dur="2000" fill="hold" id="16"/>
                                        <p:tgtEl>
                                          <p:spTgt spid="8"/>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3">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2000" fill="hold" id="19"/>
                                        <p:tgtEl>
                                          <p:spTgt spid="10"/>
                                        </p:tgtEl>
                                        <p:attrNameLst>
                                          <p:attrName>ppt_x</p:attrName>
                                        </p:attrNameLst>
                                      </p:cBhvr>
                                      <p:tavLst>
                                        <p:tav tm="0">
                                          <p:val>
                                            <p:strVal val="1+#ppt_w/2"/>
                                          </p:val>
                                        </p:tav>
                                        <p:tav tm="100000">
                                          <p:val>
                                            <p:strVal val="#ppt_x"/>
                                          </p:val>
                                        </p:tav>
                                      </p:tavLst>
                                    </p:anim>
                                    <p:anim calcmode="lin" valueType="num">
                                      <p:cBhvr additive="base">
                                        <p:cTn dur="2000" fill="hold" id="20"/>
                                        <p:tgtEl>
                                          <p:spTgt spid="10"/>
                                        </p:tgtEl>
                                        <p:attrNameLst>
                                          <p:attrName>ppt_y</p:attrName>
                                        </p:attrNameLst>
                                      </p:cBhvr>
                                      <p:tavLst>
                                        <p:tav tm="0">
                                          <p:val>
                                            <p:strVal val="0-#ppt_h/2"/>
                                          </p:val>
                                        </p:tav>
                                        <p:tav tm="100000">
                                          <p:val>
                                            <p:strVal val="#ppt_y"/>
                                          </p:val>
                                        </p:tav>
                                      </p:tavLst>
                                    </p:anim>
                                  </p:childTnLst>
                                </p:cTn>
                              </p:par>
                              <p:par>
                                <p:cTn fill="hold" id="21" nodeType="withEffect" presetClass="entr" presetID="23" presetSubtype="528">
                                  <p:stCondLst>
                                    <p:cond delay="1000"/>
                                  </p:stCondLst>
                                  <p:childTnLst>
                                    <p:set>
                                      <p:cBhvr>
                                        <p:cTn dur="1" fill="hold" id="22">
                                          <p:stCondLst>
                                            <p:cond delay="0"/>
                                          </p:stCondLst>
                                        </p:cTn>
                                        <p:tgtEl>
                                          <p:spTgt spid="25"/>
                                        </p:tgtEl>
                                        <p:attrNameLst>
                                          <p:attrName>style.visibility</p:attrName>
                                        </p:attrNameLst>
                                      </p:cBhvr>
                                      <p:to>
                                        <p:strVal val="visible"/>
                                      </p:to>
                                    </p:set>
                                    <p:anim calcmode="lin" valueType="num">
                                      <p:cBhvr>
                                        <p:cTn dur="1000" fill="hold" id="23"/>
                                        <p:tgtEl>
                                          <p:spTgt spid="25"/>
                                        </p:tgtEl>
                                        <p:attrNameLst>
                                          <p:attrName>ppt_w</p:attrName>
                                        </p:attrNameLst>
                                      </p:cBhvr>
                                      <p:tavLst>
                                        <p:tav tm="0">
                                          <p:val>
                                            <p:fltVal val="0"/>
                                          </p:val>
                                        </p:tav>
                                        <p:tav tm="100000">
                                          <p:val>
                                            <p:strVal val="#ppt_w"/>
                                          </p:val>
                                        </p:tav>
                                      </p:tavLst>
                                    </p:anim>
                                    <p:anim calcmode="lin" valueType="num">
                                      <p:cBhvr>
                                        <p:cTn dur="1000" fill="hold" id="24"/>
                                        <p:tgtEl>
                                          <p:spTgt spid="25"/>
                                        </p:tgtEl>
                                        <p:attrNameLst>
                                          <p:attrName>ppt_h</p:attrName>
                                        </p:attrNameLst>
                                      </p:cBhvr>
                                      <p:tavLst>
                                        <p:tav tm="0">
                                          <p:val>
                                            <p:fltVal val="0"/>
                                          </p:val>
                                        </p:tav>
                                        <p:tav tm="100000">
                                          <p:val>
                                            <p:strVal val="#ppt_h"/>
                                          </p:val>
                                        </p:tav>
                                      </p:tavLst>
                                    </p:anim>
                                    <p:anim calcmode="lin" valueType="num">
                                      <p:cBhvr>
                                        <p:cTn dur="1000" fill="hold" id="25"/>
                                        <p:tgtEl>
                                          <p:spTgt spid="25"/>
                                        </p:tgtEl>
                                        <p:attrNameLst>
                                          <p:attrName>ppt_x</p:attrName>
                                        </p:attrNameLst>
                                      </p:cBhvr>
                                      <p:tavLst>
                                        <p:tav tm="0">
                                          <p:val>
                                            <p:fltVal val="0.5"/>
                                          </p:val>
                                        </p:tav>
                                        <p:tav tm="100000">
                                          <p:val>
                                            <p:strVal val="#ppt_x"/>
                                          </p:val>
                                        </p:tav>
                                      </p:tavLst>
                                    </p:anim>
                                    <p:anim calcmode="lin" valueType="num">
                                      <p:cBhvr>
                                        <p:cTn dur="1000" fill="hold" id="26"/>
                                        <p:tgtEl>
                                          <p:spTgt spid="25"/>
                                        </p:tgtEl>
                                        <p:attrNameLst>
                                          <p:attrName>ppt_y</p:attrName>
                                        </p:attrNameLst>
                                      </p:cBhvr>
                                      <p:tavLst>
                                        <p:tav tm="0">
                                          <p:val>
                                            <p:fltVal val="0.5"/>
                                          </p:val>
                                        </p:tav>
                                        <p:tav tm="100000">
                                          <p:val>
                                            <p:strVal val="#ppt_y"/>
                                          </p:val>
                                        </p:tav>
                                      </p:tavLst>
                                    </p:anim>
                                  </p:childTnLst>
                                </p:cTn>
                              </p:par>
                              <p:par>
                                <p:cTn fill="hold" id="27" nodeType="withEffect" presetClass="entr" presetID="23" presetSubtype="528">
                                  <p:stCondLst>
                                    <p:cond delay="1000"/>
                                  </p:stCondLst>
                                  <p:childTnLst>
                                    <p:set>
                                      <p:cBhvr>
                                        <p:cTn dur="1" fill="hold" id="28">
                                          <p:stCondLst>
                                            <p:cond delay="0"/>
                                          </p:stCondLst>
                                        </p:cTn>
                                        <p:tgtEl>
                                          <p:spTgt spid="28"/>
                                        </p:tgtEl>
                                        <p:attrNameLst>
                                          <p:attrName>style.visibility</p:attrName>
                                        </p:attrNameLst>
                                      </p:cBhvr>
                                      <p:to>
                                        <p:strVal val="visible"/>
                                      </p:to>
                                    </p:set>
                                    <p:anim calcmode="lin" valueType="num">
                                      <p:cBhvr>
                                        <p:cTn dur="1000" fill="hold" id="29"/>
                                        <p:tgtEl>
                                          <p:spTgt spid="28"/>
                                        </p:tgtEl>
                                        <p:attrNameLst>
                                          <p:attrName>ppt_w</p:attrName>
                                        </p:attrNameLst>
                                      </p:cBhvr>
                                      <p:tavLst>
                                        <p:tav tm="0">
                                          <p:val>
                                            <p:fltVal val="0"/>
                                          </p:val>
                                        </p:tav>
                                        <p:tav tm="100000">
                                          <p:val>
                                            <p:strVal val="#ppt_w"/>
                                          </p:val>
                                        </p:tav>
                                      </p:tavLst>
                                    </p:anim>
                                    <p:anim calcmode="lin" valueType="num">
                                      <p:cBhvr>
                                        <p:cTn dur="1000" fill="hold" id="30"/>
                                        <p:tgtEl>
                                          <p:spTgt spid="28"/>
                                        </p:tgtEl>
                                        <p:attrNameLst>
                                          <p:attrName>ppt_h</p:attrName>
                                        </p:attrNameLst>
                                      </p:cBhvr>
                                      <p:tavLst>
                                        <p:tav tm="0">
                                          <p:val>
                                            <p:fltVal val="0"/>
                                          </p:val>
                                        </p:tav>
                                        <p:tav tm="100000">
                                          <p:val>
                                            <p:strVal val="#ppt_h"/>
                                          </p:val>
                                        </p:tav>
                                      </p:tavLst>
                                    </p:anim>
                                    <p:anim calcmode="lin" valueType="num">
                                      <p:cBhvr>
                                        <p:cTn dur="1000" fill="hold" id="31"/>
                                        <p:tgtEl>
                                          <p:spTgt spid="28"/>
                                        </p:tgtEl>
                                        <p:attrNameLst>
                                          <p:attrName>ppt_x</p:attrName>
                                        </p:attrNameLst>
                                      </p:cBhvr>
                                      <p:tavLst>
                                        <p:tav tm="0">
                                          <p:val>
                                            <p:fltVal val="0.5"/>
                                          </p:val>
                                        </p:tav>
                                        <p:tav tm="100000">
                                          <p:val>
                                            <p:strVal val="#ppt_x"/>
                                          </p:val>
                                        </p:tav>
                                      </p:tavLst>
                                    </p:anim>
                                    <p:anim calcmode="lin" valueType="num">
                                      <p:cBhvr>
                                        <p:cTn dur="1000" fill="hold" id="32"/>
                                        <p:tgtEl>
                                          <p:spTgt spid="28"/>
                                        </p:tgtEl>
                                        <p:attrNameLst>
                                          <p:attrName>ppt_y</p:attrName>
                                        </p:attrNameLst>
                                      </p:cBhvr>
                                      <p:tavLst>
                                        <p:tav tm="0">
                                          <p:val>
                                            <p:fltVal val="0.5"/>
                                          </p:val>
                                        </p:tav>
                                        <p:tav tm="100000">
                                          <p:val>
                                            <p:strVal val="#ppt_y"/>
                                          </p:val>
                                        </p:tav>
                                      </p:tavLst>
                                    </p:anim>
                                  </p:childTnLst>
                                </p:cTn>
                              </p:par>
                              <p:par>
                                <p:cTn fill="hold" id="33" nodeType="withEffect" presetClass="entr" presetID="23" presetSubtype="528">
                                  <p:stCondLst>
                                    <p:cond delay="1000"/>
                                  </p:stCondLst>
                                  <p:childTnLst>
                                    <p:set>
                                      <p:cBhvr>
                                        <p:cTn dur="1" fill="hold" id="34">
                                          <p:stCondLst>
                                            <p:cond delay="0"/>
                                          </p:stCondLst>
                                        </p:cTn>
                                        <p:tgtEl>
                                          <p:spTgt spid="35"/>
                                        </p:tgtEl>
                                        <p:attrNameLst>
                                          <p:attrName>style.visibility</p:attrName>
                                        </p:attrNameLst>
                                      </p:cBhvr>
                                      <p:to>
                                        <p:strVal val="visible"/>
                                      </p:to>
                                    </p:set>
                                    <p:anim calcmode="lin" valueType="num">
                                      <p:cBhvr>
                                        <p:cTn dur="1000" fill="hold" id="35"/>
                                        <p:tgtEl>
                                          <p:spTgt spid="35"/>
                                        </p:tgtEl>
                                        <p:attrNameLst>
                                          <p:attrName>ppt_w</p:attrName>
                                        </p:attrNameLst>
                                      </p:cBhvr>
                                      <p:tavLst>
                                        <p:tav tm="0">
                                          <p:val>
                                            <p:fltVal val="0"/>
                                          </p:val>
                                        </p:tav>
                                        <p:tav tm="100000">
                                          <p:val>
                                            <p:strVal val="#ppt_w"/>
                                          </p:val>
                                        </p:tav>
                                      </p:tavLst>
                                    </p:anim>
                                    <p:anim calcmode="lin" valueType="num">
                                      <p:cBhvr>
                                        <p:cTn dur="1000" fill="hold" id="36"/>
                                        <p:tgtEl>
                                          <p:spTgt spid="35"/>
                                        </p:tgtEl>
                                        <p:attrNameLst>
                                          <p:attrName>ppt_h</p:attrName>
                                        </p:attrNameLst>
                                      </p:cBhvr>
                                      <p:tavLst>
                                        <p:tav tm="0">
                                          <p:val>
                                            <p:fltVal val="0"/>
                                          </p:val>
                                        </p:tav>
                                        <p:tav tm="100000">
                                          <p:val>
                                            <p:strVal val="#ppt_h"/>
                                          </p:val>
                                        </p:tav>
                                      </p:tavLst>
                                    </p:anim>
                                    <p:anim calcmode="lin" valueType="num">
                                      <p:cBhvr>
                                        <p:cTn dur="1000" fill="hold" id="37"/>
                                        <p:tgtEl>
                                          <p:spTgt spid="35"/>
                                        </p:tgtEl>
                                        <p:attrNameLst>
                                          <p:attrName>ppt_x</p:attrName>
                                        </p:attrNameLst>
                                      </p:cBhvr>
                                      <p:tavLst>
                                        <p:tav tm="0">
                                          <p:val>
                                            <p:fltVal val="0.5"/>
                                          </p:val>
                                        </p:tav>
                                        <p:tav tm="100000">
                                          <p:val>
                                            <p:strVal val="#ppt_x"/>
                                          </p:val>
                                        </p:tav>
                                      </p:tavLst>
                                    </p:anim>
                                    <p:anim calcmode="lin" valueType="num">
                                      <p:cBhvr>
                                        <p:cTn dur="1000" fill="hold" id="38"/>
                                        <p:tgtEl>
                                          <p:spTgt spid="35"/>
                                        </p:tgtEl>
                                        <p:attrNameLst>
                                          <p:attrName>ppt_y</p:attrName>
                                        </p:attrNameLst>
                                      </p:cBhvr>
                                      <p:tavLst>
                                        <p:tav tm="0">
                                          <p:val>
                                            <p:fltVal val="0.5"/>
                                          </p:val>
                                        </p:tav>
                                        <p:tav tm="100000">
                                          <p:val>
                                            <p:strVal val="#ppt_y"/>
                                          </p:val>
                                        </p:tav>
                                      </p:tavLst>
                                    </p:anim>
                                  </p:childTnLst>
                                </p:cTn>
                              </p:par>
                              <p:par>
                                <p:cTn fill="hold" id="39" nodeType="withEffect" presetClass="entr" presetID="23" presetSubtype="528">
                                  <p:stCondLst>
                                    <p:cond delay="1000"/>
                                  </p:stCondLst>
                                  <p:childTnLst>
                                    <p:set>
                                      <p:cBhvr>
                                        <p:cTn dur="1" fill="hold" id="40">
                                          <p:stCondLst>
                                            <p:cond delay="0"/>
                                          </p:stCondLst>
                                        </p:cTn>
                                        <p:tgtEl>
                                          <p:spTgt spid="38"/>
                                        </p:tgtEl>
                                        <p:attrNameLst>
                                          <p:attrName>style.visibility</p:attrName>
                                        </p:attrNameLst>
                                      </p:cBhvr>
                                      <p:to>
                                        <p:strVal val="visible"/>
                                      </p:to>
                                    </p:set>
                                    <p:anim calcmode="lin" valueType="num">
                                      <p:cBhvr>
                                        <p:cTn dur="1000" fill="hold" id="41"/>
                                        <p:tgtEl>
                                          <p:spTgt spid="38"/>
                                        </p:tgtEl>
                                        <p:attrNameLst>
                                          <p:attrName>ppt_w</p:attrName>
                                        </p:attrNameLst>
                                      </p:cBhvr>
                                      <p:tavLst>
                                        <p:tav tm="0">
                                          <p:val>
                                            <p:fltVal val="0"/>
                                          </p:val>
                                        </p:tav>
                                        <p:tav tm="100000">
                                          <p:val>
                                            <p:strVal val="#ppt_w"/>
                                          </p:val>
                                        </p:tav>
                                      </p:tavLst>
                                    </p:anim>
                                    <p:anim calcmode="lin" valueType="num">
                                      <p:cBhvr>
                                        <p:cTn dur="1000" fill="hold" id="42"/>
                                        <p:tgtEl>
                                          <p:spTgt spid="38"/>
                                        </p:tgtEl>
                                        <p:attrNameLst>
                                          <p:attrName>ppt_h</p:attrName>
                                        </p:attrNameLst>
                                      </p:cBhvr>
                                      <p:tavLst>
                                        <p:tav tm="0">
                                          <p:val>
                                            <p:fltVal val="0"/>
                                          </p:val>
                                        </p:tav>
                                        <p:tav tm="100000">
                                          <p:val>
                                            <p:strVal val="#ppt_h"/>
                                          </p:val>
                                        </p:tav>
                                      </p:tavLst>
                                    </p:anim>
                                    <p:anim calcmode="lin" valueType="num">
                                      <p:cBhvr>
                                        <p:cTn dur="1000" fill="hold" id="43"/>
                                        <p:tgtEl>
                                          <p:spTgt spid="38"/>
                                        </p:tgtEl>
                                        <p:attrNameLst>
                                          <p:attrName>ppt_x</p:attrName>
                                        </p:attrNameLst>
                                      </p:cBhvr>
                                      <p:tavLst>
                                        <p:tav tm="0">
                                          <p:val>
                                            <p:fltVal val="0.5"/>
                                          </p:val>
                                        </p:tav>
                                        <p:tav tm="100000">
                                          <p:val>
                                            <p:strVal val="#ppt_x"/>
                                          </p:val>
                                        </p:tav>
                                      </p:tavLst>
                                    </p:anim>
                                    <p:anim calcmode="lin" valueType="num">
                                      <p:cBhvr>
                                        <p:cTn dur="1000" fill="hold" id="44"/>
                                        <p:tgtEl>
                                          <p:spTgt spid="38"/>
                                        </p:tgtEl>
                                        <p:attrNameLst>
                                          <p:attrName>ppt_y</p:attrName>
                                        </p:attrNameLst>
                                      </p:cBhvr>
                                      <p:tavLst>
                                        <p:tav tm="0">
                                          <p:val>
                                            <p:fltVal val="0.5"/>
                                          </p:val>
                                        </p:tav>
                                        <p:tav tm="100000">
                                          <p:val>
                                            <p:strVal val="#ppt_y"/>
                                          </p:val>
                                        </p:tav>
                                      </p:tavLst>
                                    </p:anim>
                                  </p:childTnLst>
                                </p:cTn>
                              </p:par>
                            </p:childTnLst>
                          </p:cTn>
                        </p:par>
                        <p:par>
                          <p:cTn fill="hold" id="45" nodeType="afterGroup">
                            <p:stCondLst>
                              <p:cond delay="2000"/>
                            </p:stCondLst>
                            <p:childTnLst>
                              <p:par>
                                <p:cTn fill="hold" grpId="0" id="46" nodeType="afterEffect" presetClass="entr" presetID="2" presetSubtype="1">
                                  <p:stCondLst>
                                    <p:cond delay="0"/>
                                  </p:stCondLst>
                                  <p:childTnLst>
                                    <p:set>
                                      <p:cBhvr>
                                        <p:cTn dur="1" fill="hold" id="47">
                                          <p:stCondLst>
                                            <p:cond delay="0"/>
                                          </p:stCondLst>
                                        </p:cTn>
                                        <p:tgtEl>
                                          <p:spTgt spid="67"/>
                                        </p:tgtEl>
                                        <p:attrNameLst>
                                          <p:attrName>style.visibility</p:attrName>
                                        </p:attrNameLst>
                                      </p:cBhvr>
                                      <p:to>
                                        <p:strVal val="visible"/>
                                      </p:to>
                                    </p:set>
                                    <p:anim calcmode="lin" valueType="num">
                                      <p:cBhvr additive="base">
                                        <p:cTn dur="750" fill="hold" id="48"/>
                                        <p:tgtEl>
                                          <p:spTgt spid="67"/>
                                        </p:tgtEl>
                                        <p:attrNameLst>
                                          <p:attrName>ppt_x</p:attrName>
                                        </p:attrNameLst>
                                      </p:cBhvr>
                                      <p:tavLst>
                                        <p:tav tm="0">
                                          <p:val>
                                            <p:strVal val="#ppt_x"/>
                                          </p:val>
                                        </p:tav>
                                        <p:tav tm="100000">
                                          <p:val>
                                            <p:strVal val="#ppt_x"/>
                                          </p:val>
                                        </p:tav>
                                      </p:tavLst>
                                    </p:anim>
                                    <p:anim calcmode="lin" valueType="num">
                                      <p:cBhvr additive="base">
                                        <p:cTn dur="750" fill="hold" id="49"/>
                                        <p:tgtEl>
                                          <p:spTgt spid="67"/>
                                        </p:tgtEl>
                                        <p:attrNameLst>
                                          <p:attrName>ppt_y</p:attrName>
                                        </p:attrNameLst>
                                      </p:cBhvr>
                                      <p:tavLst>
                                        <p:tav tm="0">
                                          <p:val>
                                            <p:strVal val="0-#ppt_h/2"/>
                                          </p:val>
                                        </p:tav>
                                        <p:tav tm="100000">
                                          <p:val>
                                            <p:strVal val="#ppt_y"/>
                                          </p:val>
                                        </p:tav>
                                      </p:tavLst>
                                    </p:anim>
                                  </p:childTnLst>
                                </p:cTn>
                              </p:par>
                            </p:childTnLst>
                          </p:cTn>
                        </p:par>
                        <p:par>
                          <p:cTn fill="hold" id="50" nodeType="afterGroup">
                            <p:stCondLst>
                              <p:cond delay="275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66"/>
                                        </p:tgtEl>
                                        <p:attrNameLst>
                                          <p:attrName>style.visibility</p:attrName>
                                        </p:attrNameLst>
                                      </p:cBhvr>
                                      <p:to>
                                        <p:strVal val="visible"/>
                                      </p:to>
                                    </p:set>
                                    <p:anim calcmode="lin" valueType="num">
                                      <p:cBhvr>
                                        <p:cTn dur="500" fill="hold" id="53"/>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66"/>
                                        </p:tgtEl>
                                        <p:attrNameLst>
                                          <p:attrName>ppt_y</p:attrName>
                                        </p:attrNameLst>
                                      </p:cBhvr>
                                      <p:tavLst>
                                        <p:tav tm="0">
                                          <p:val>
                                            <p:strVal val="#ppt_y"/>
                                          </p:val>
                                        </p:tav>
                                        <p:tav tm="100000">
                                          <p:val>
                                            <p:strVal val="#ppt_y"/>
                                          </p:val>
                                        </p:tav>
                                      </p:tavLst>
                                    </p:anim>
                                    <p:anim calcmode="lin" valueType="num">
                                      <p:cBhvr>
                                        <p:cTn dur="500" fill="hold" id="55"/>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6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66"/>
                                        </p:tgtEl>
                                      </p:cBhvr>
                                    </p:animEffect>
                                  </p:childTnLst>
                                </p:cTn>
                              </p:par>
                            </p:childTnLst>
                          </p:cTn>
                        </p:par>
                        <p:par>
                          <p:cTn fill="hold" id="58" nodeType="afterGroup">
                            <p:stCondLst>
                              <p:cond delay="3250"/>
                            </p:stCondLst>
                            <p:childTnLst>
                              <p:par>
                                <p:cTn fill="hold" grpId="0" id="59" nodeType="afterEffect" presetClass="entr" presetID="2" presetSubtype="1">
                                  <p:stCondLst>
                                    <p:cond delay="0"/>
                                  </p:stCondLst>
                                  <p:childTnLst>
                                    <p:set>
                                      <p:cBhvr>
                                        <p:cTn dur="1" fill="hold" id="60">
                                          <p:stCondLst>
                                            <p:cond delay="0"/>
                                          </p:stCondLst>
                                        </p:cTn>
                                        <p:tgtEl>
                                          <p:spTgt spid="69"/>
                                        </p:tgtEl>
                                        <p:attrNameLst>
                                          <p:attrName>style.visibility</p:attrName>
                                        </p:attrNameLst>
                                      </p:cBhvr>
                                      <p:to>
                                        <p:strVal val="visible"/>
                                      </p:to>
                                    </p:set>
                                    <p:anim calcmode="lin" valueType="num">
                                      <p:cBhvr additive="base">
                                        <p:cTn dur="750" fill="hold" id="61"/>
                                        <p:tgtEl>
                                          <p:spTgt spid="69"/>
                                        </p:tgtEl>
                                        <p:attrNameLst>
                                          <p:attrName>ppt_x</p:attrName>
                                        </p:attrNameLst>
                                      </p:cBhvr>
                                      <p:tavLst>
                                        <p:tav tm="0">
                                          <p:val>
                                            <p:strVal val="#ppt_x"/>
                                          </p:val>
                                        </p:tav>
                                        <p:tav tm="100000">
                                          <p:val>
                                            <p:strVal val="#ppt_x"/>
                                          </p:val>
                                        </p:tav>
                                      </p:tavLst>
                                    </p:anim>
                                    <p:anim calcmode="lin" valueType="num">
                                      <p:cBhvr additive="base">
                                        <p:cTn dur="750" fill="hold" id="62"/>
                                        <p:tgtEl>
                                          <p:spTgt spid="69"/>
                                        </p:tgtEl>
                                        <p:attrNameLst>
                                          <p:attrName>ppt_y</p:attrName>
                                        </p:attrNameLst>
                                      </p:cBhvr>
                                      <p:tavLst>
                                        <p:tav tm="0">
                                          <p:val>
                                            <p:strVal val="0-#ppt_h/2"/>
                                          </p:val>
                                        </p:tav>
                                        <p:tav tm="100000">
                                          <p:val>
                                            <p:strVal val="#ppt_y"/>
                                          </p:val>
                                        </p:tav>
                                      </p:tavLst>
                                    </p:anim>
                                  </p:childTnLst>
                                </p:cTn>
                              </p:par>
                            </p:childTnLst>
                          </p:cTn>
                        </p:par>
                        <p:par>
                          <p:cTn fill="hold" id="63" nodeType="afterGroup">
                            <p:stCondLst>
                              <p:cond delay="4000"/>
                            </p:stCondLst>
                            <p:childTnLst>
                              <p:par>
                                <p:cTn fill="hold" grpId="0" id="64" nodeType="afterEffect" presetClass="entr" presetID="41" presetSubtype="0">
                                  <p:stCondLst>
                                    <p:cond delay="0"/>
                                  </p:stCondLst>
                                  <p:iterate type="lt">
                                    <p:tmPct val="10000"/>
                                  </p:iterate>
                                  <p:childTnLst>
                                    <p:set>
                                      <p:cBhvr>
                                        <p:cTn dur="1" fill="hold" id="65">
                                          <p:stCondLst>
                                            <p:cond delay="0"/>
                                          </p:stCondLst>
                                        </p:cTn>
                                        <p:tgtEl>
                                          <p:spTgt spid="68"/>
                                        </p:tgtEl>
                                        <p:attrNameLst>
                                          <p:attrName>style.visibility</p:attrName>
                                        </p:attrNameLst>
                                      </p:cBhvr>
                                      <p:to>
                                        <p:strVal val="visible"/>
                                      </p:to>
                                    </p:set>
                                    <p:anim calcmode="lin" valueType="num">
                                      <p:cBhvr>
                                        <p:cTn dur="500" fill="hold" id="66"/>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7"/>
                                        <p:tgtEl>
                                          <p:spTgt spid="68"/>
                                        </p:tgtEl>
                                        <p:attrNameLst>
                                          <p:attrName>ppt_y</p:attrName>
                                        </p:attrNameLst>
                                      </p:cBhvr>
                                      <p:tavLst>
                                        <p:tav tm="0">
                                          <p:val>
                                            <p:strVal val="#ppt_y"/>
                                          </p:val>
                                        </p:tav>
                                        <p:tav tm="100000">
                                          <p:val>
                                            <p:strVal val="#ppt_y"/>
                                          </p:val>
                                        </p:tav>
                                      </p:tavLst>
                                    </p:anim>
                                    <p:anim calcmode="lin" valueType="num">
                                      <p:cBhvr>
                                        <p:cTn dur="500" fill="hold" id="68"/>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9"/>
                                        <p:tgtEl>
                                          <p:spTgt spid="6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0" tmFilter="0,0; .5, 1; 1, 1"/>
                                        <p:tgtEl>
                                          <p:spTgt spid="68"/>
                                        </p:tgtEl>
                                      </p:cBhvr>
                                    </p:animEffect>
                                  </p:childTnLst>
                                </p:cTn>
                              </p:par>
                            </p:childTnLst>
                          </p:cTn>
                        </p:par>
                        <p:par>
                          <p:cTn fill="hold" id="71" nodeType="afterGroup">
                            <p:stCondLst>
                              <p:cond delay="4500"/>
                            </p:stCondLst>
                            <p:childTnLst>
                              <p:par>
                                <p:cTn fill="hold" grpId="0" id="72" nodeType="afterEffect" presetClass="entr" presetID="2" presetSubtype="1">
                                  <p:stCondLst>
                                    <p:cond delay="0"/>
                                  </p:stCondLst>
                                  <p:childTnLst>
                                    <p:set>
                                      <p:cBhvr>
                                        <p:cTn dur="1" fill="hold" id="73">
                                          <p:stCondLst>
                                            <p:cond delay="0"/>
                                          </p:stCondLst>
                                        </p:cTn>
                                        <p:tgtEl>
                                          <p:spTgt spid="73"/>
                                        </p:tgtEl>
                                        <p:attrNameLst>
                                          <p:attrName>style.visibility</p:attrName>
                                        </p:attrNameLst>
                                      </p:cBhvr>
                                      <p:to>
                                        <p:strVal val="visible"/>
                                      </p:to>
                                    </p:set>
                                    <p:anim calcmode="lin" valueType="num">
                                      <p:cBhvr additive="base">
                                        <p:cTn dur="750" fill="hold" id="74"/>
                                        <p:tgtEl>
                                          <p:spTgt spid="73"/>
                                        </p:tgtEl>
                                        <p:attrNameLst>
                                          <p:attrName>ppt_x</p:attrName>
                                        </p:attrNameLst>
                                      </p:cBhvr>
                                      <p:tavLst>
                                        <p:tav tm="0">
                                          <p:val>
                                            <p:strVal val="#ppt_x"/>
                                          </p:val>
                                        </p:tav>
                                        <p:tav tm="100000">
                                          <p:val>
                                            <p:strVal val="#ppt_x"/>
                                          </p:val>
                                        </p:tav>
                                      </p:tavLst>
                                    </p:anim>
                                    <p:anim calcmode="lin" valueType="num">
                                      <p:cBhvr additive="base">
                                        <p:cTn dur="750" fill="hold" id="75"/>
                                        <p:tgtEl>
                                          <p:spTgt spid="73"/>
                                        </p:tgtEl>
                                        <p:attrNameLst>
                                          <p:attrName>ppt_y</p:attrName>
                                        </p:attrNameLst>
                                      </p:cBhvr>
                                      <p:tavLst>
                                        <p:tav tm="0">
                                          <p:val>
                                            <p:strVal val="0-#ppt_h/2"/>
                                          </p:val>
                                        </p:tav>
                                        <p:tav tm="100000">
                                          <p:val>
                                            <p:strVal val="#ppt_y"/>
                                          </p:val>
                                        </p:tav>
                                      </p:tavLst>
                                    </p:anim>
                                  </p:childTnLst>
                                </p:cTn>
                              </p:par>
                            </p:childTnLst>
                          </p:cTn>
                        </p:par>
                        <p:par>
                          <p:cTn fill="hold" id="76" nodeType="afterGroup">
                            <p:stCondLst>
                              <p:cond delay="5250"/>
                            </p:stCondLst>
                            <p:childTnLst>
                              <p:par>
                                <p:cTn fill="hold" grpId="0" id="77" nodeType="afterEffect" presetClass="entr" presetID="41" presetSubtype="0">
                                  <p:stCondLst>
                                    <p:cond delay="0"/>
                                  </p:stCondLst>
                                  <p:iterate type="lt">
                                    <p:tmPct val="10000"/>
                                  </p:iterate>
                                  <p:childTnLst>
                                    <p:set>
                                      <p:cBhvr>
                                        <p:cTn dur="1" fill="hold" id="78">
                                          <p:stCondLst>
                                            <p:cond delay="0"/>
                                          </p:stCondLst>
                                        </p:cTn>
                                        <p:tgtEl>
                                          <p:spTgt spid="72"/>
                                        </p:tgtEl>
                                        <p:attrNameLst>
                                          <p:attrName>style.visibility</p:attrName>
                                        </p:attrNameLst>
                                      </p:cBhvr>
                                      <p:to>
                                        <p:strVal val="visible"/>
                                      </p:to>
                                    </p:set>
                                    <p:anim calcmode="lin" valueType="num">
                                      <p:cBhvr>
                                        <p:cTn dur="500" fill="hold" id="79"/>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0"/>
                                        <p:tgtEl>
                                          <p:spTgt spid="72"/>
                                        </p:tgtEl>
                                        <p:attrNameLst>
                                          <p:attrName>ppt_y</p:attrName>
                                        </p:attrNameLst>
                                      </p:cBhvr>
                                      <p:tavLst>
                                        <p:tav tm="0">
                                          <p:val>
                                            <p:strVal val="#ppt_y"/>
                                          </p:val>
                                        </p:tav>
                                        <p:tav tm="100000">
                                          <p:val>
                                            <p:strVal val="#ppt_y"/>
                                          </p:val>
                                        </p:tav>
                                      </p:tavLst>
                                    </p:anim>
                                    <p:anim calcmode="lin" valueType="num">
                                      <p:cBhvr>
                                        <p:cTn dur="500" fill="hold" id="81"/>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2"/>
                                        <p:tgtEl>
                                          <p:spTgt spid="7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3" tmFilter="0,0; .5, 1; 1, 1"/>
                                        <p:tgtEl>
                                          <p:spTgt spid="72"/>
                                        </p:tgtEl>
                                      </p:cBhvr>
                                    </p:animEffect>
                                  </p:childTnLst>
                                </p:cTn>
                              </p:par>
                            </p:childTnLst>
                          </p:cTn>
                        </p:par>
                        <p:par>
                          <p:cTn fill="hold" id="84" nodeType="afterGroup">
                            <p:stCondLst>
                              <p:cond delay="5750"/>
                            </p:stCondLst>
                            <p:childTnLst>
                              <p:par>
                                <p:cTn fill="hold" grpId="0" id="85" nodeType="afterEffect" presetClass="entr" presetID="2" presetSubtype="1">
                                  <p:stCondLst>
                                    <p:cond delay="0"/>
                                  </p:stCondLst>
                                  <p:childTnLst>
                                    <p:set>
                                      <p:cBhvr>
                                        <p:cTn dur="1" fill="hold" id="86">
                                          <p:stCondLst>
                                            <p:cond delay="0"/>
                                          </p:stCondLst>
                                        </p:cTn>
                                        <p:tgtEl>
                                          <p:spTgt spid="71"/>
                                        </p:tgtEl>
                                        <p:attrNameLst>
                                          <p:attrName>style.visibility</p:attrName>
                                        </p:attrNameLst>
                                      </p:cBhvr>
                                      <p:to>
                                        <p:strVal val="visible"/>
                                      </p:to>
                                    </p:set>
                                    <p:anim calcmode="lin" valueType="num">
                                      <p:cBhvr additive="base">
                                        <p:cTn dur="750" fill="hold" id="87"/>
                                        <p:tgtEl>
                                          <p:spTgt spid="71"/>
                                        </p:tgtEl>
                                        <p:attrNameLst>
                                          <p:attrName>ppt_x</p:attrName>
                                        </p:attrNameLst>
                                      </p:cBhvr>
                                      <p:tavLst>
                                        <p:tav tm="0">
                                          <p:val>
                                            <p:strVal val="#ppt_x"/>
                                          </p:val>
                                        </p:tav>
                                        <p:tav tm="100000">
                                          <p:val>
                                            <p:strVal val="#ppt_x"/>
                                          </p:val>
                                        </p:tav>
                                      </p:tavLst>
                                    </p:anim>
                                    <p:anim calcmode="lin" valueType="num">
                                      <p:cBhvr additive="base">
                                        <p:cTn dur="750" fill="hold" id="88"/>
                                        <p:tgtEl>
                                          <p:spTgt spid="71"/>
                                        </p:tgtEl>
                                        <p:attrNameLst>
                                          <p:attrName>ppt_y</p:attrName>
                                        </p:attrNameLst>
                                      </p:cBhvr>
                                      <p:tavLst>
                                        <p:tav tm="0">
                                          <p:val>
                                            <p:strVal val="0-#ppt_h/2"/>
                                          </p:val>
                                        </p:tav>
                                        <p:tav tm="100000">
                                          <p:val>
                                            <p:strVal val="#ppt_y"/>
                                          </p:val>
                                        </p:tav>
                                      </p:tavLst>
                                    </p:anim>
                                  </p:childTnLst>
                                </p:cTn>
                              </p:par>
                            </p:childTnLst>
                          </p:cTn>
                        </p:par>
                        <p:par>
                          <p:cTn fill="hold" id="89" nodeType="afterGroup">
                            <p:stCondLst>
                              <p:cond delay="6500"/>
                            </p:stCondLst>
                            <p:childTnLst>
                              <p:par>
                                <p:cTn fill="hold" grpId="0" id="90" nodeType="afterEffect" presetClass="entr" presetID="41" presetSubtype="0">
                                  <p:stCondLst>
                                    <p:cond delay="0"/>
                                  </p:stCondLst>
                                  <p:iterate type="lt">
                                    <p:tmPct val="10000"/>
                                  </p:iterate>
                                  <p:childTnLst>
                                    <p:set>
                                      <p:cBhvr>
                                        <p:cTn dur="1" fill="hold" id="91">
                                          <p:stCondLst>
                                            <p:cond delay="0"/>
                                          </p:stCondLst>
                                        </p:cTn>
                                        <p:tgtEl>
                                          <p:spTgt spid="70"/>
                                        </p:tgtEl>
                                        <p:attrNameLst>
                                          <p:attrName>style.visibility</p:attrName>
                                        </p:attrNameLst>
                                      </p:cBhvr>
                                      <p:to>
                                        <p:strVal val="visible"/>
                                      </p:to>
                                    </p:set>
                                    <p:anim calcmode="lin" valueType="num">
                                      <p:cBhvr>
                                        <p:cTn dur="500" fill="hold" id="92"/>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3"/>
                                        <p:tgtEl>
                                          <p:spTgt spid="70"/>
                                        </p:tgtEl>
                                        <p:attrNameLst>
                                          <p:attrName>ppt_y</p:attrName>
                                        </p:attrNameLst>
                                      </p:cBhvr>
                                      <p:tavLst>
                                        <p:tav tm="0">
                                          <p:val>
                                            <p:strVal val="#ppt_y"/>
                                          </p:val>
                                        </p:tav>
                                        <p:tav tm="100000">
                                          <p:val>
                                            <p:strVal val="#ppt_y"/>
                                          </p:val>
                                        </p:tav>
                                      </p:tavLst>
                                    </p:anim>
                                    <p:anim calcmode="lin" valueType="num">
                                      <p:cBhvr>
                                        <p:cTn dur="500" fill="hold" id="94"/>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5"/>
                                        <p:tgtEl>
                                          <p:spTgt spid="7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6" tmFilter="0,0; .5, 1; 1, 1"/>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69"/>
      <p:bldP grpId="0" spid="70"/>
      <p:bldP grpId="0" spid="71"/>
      <p:bldP grpId="0" spid="72"/>
      <p:bldP grpId="0" spid="7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239349" y="1697468"/>
            <a:ext cx="6809680" cy="4611853"/>
            <a:chOff x="179512" y="1273101"/>
            <a:chExt cx="5107260" cy="3458890"/>
          </a:xfrm>
        </p:grpSpPr>
        <p:sp>
          <p:nvSpPr>
            <p:cNvPr id="32" name="Freeform 5"/>
            <p:cNvSpPr/>
            <p:nvPr/>
          </p:nvSpPr>
          <p:spPr bwMode="invGray">
            <a:xfrm>
              <a:off x="3156428" y="4532354"/>
              <a:ext cx="280866" cy="199637"/>
            </a:xfrm>
            <a:custGeom>
              <a:gdLst>
                <a:gd fmla="*/ 48 w 177" name="T0"/>
                <a:gd fmla="*/ 16 h 161" name="T1"/>
                <a:gd fmla="*/ 64 w 177" name="T2"/>
                <a:gd fmla="*/ 16 h 161" name="T3"/>
                <a:gd fmla="*/ 80 w 177" name="T4"/>
                <a:gd fmla="*/ 8 h 161" name="T5"/>
                <a:gd fmla="*/ 96 w 177" name="T6"/>
                <a:gd fmla="*/ 16 h 161" name="T7"/>
                <a:gd fmla="*/ 120 w 177" name="T8"/>
                <a:gd fmla="*/ 0 h 161" name="T9"/>
                <a:gd fmla="*/ 152 w 177" name="T10"/>
                <a:gd fmla="*/ 8 h 161" name="T11"/>
                <a:gd fmla="*/ 168 w 177" name="T12"/>
                <a:gd fmla="*/ 0 h 161" name="T13"/>
                <a:gd fmla="*/ 176 w 177" name="T14"/>
                <a:gd fmla="*/ 32 h 161" name="T15"/>
                <a:gd fmla="*/ 152 w 177" name="T16"/>
                <a:gd fmla="*/ 48 h 161" name="T17"/>
                <a:gd fmla="*/ 144 w 177" name="T18"/>
                <a:gd fmla="*/ 104 h 161" name="T19"/>
                <a:gd fmla="*/ 128 w 177" name="T20"/>
                <a:gd fmla="*/ 120 h 161" name="T21"/>
                <a:gd fmla="*/ 128 w 177" name="T22"/>
                <a:gd fmla="*/ 144 h 161" name="T23"/>
                <a:gd fmla="*/ 104 w 177" name="T24"/>
                <a:gd fmla="*/ 136 h 161" name="T25"/>
                <a:gd fmla="*/ 96 w 177" name="T26"/>
                <a:gd fmla="*/ 144 h 161" name="T27"/>
                <a:gd fmla="*/ 96 w 177" name="T28"/>
                <a:gd fmla="*/ 160 h 161" name="T29"/>
                <a:gd fmla="*/ 80 w 177" name="T30"/>
                <a:gd fmla="*/ 160 h 161" name="T31"/>
                <a:gd fmla="*/ 48 w 177" name="T32"/>
                <a:gd fmla="*/ 144 h 161" name="T33"/>
                <a:gd fmla="*/ 8 w 177" name="T34"/>
                <a:gd fmla="*/ 136 h 161" name="T35"/>
                <a:gd fmla="*/ 0 w 177" name="T36"/>
                <a:gd fmla="*/ 88 h 161" name="T37"/>
                <a:gd fmla="*/ 0 w 177" name="T38"/>
                <a:gd fmla="*/ 64 h 161" name="T39"/>
                <a:gd fmla="*/ 40 w 177" name="T40"/>
                <a:gd fmla="*/ 32 h 161" name="T41"/>
                <a:gd fmla="*/ 48 w 177" name="T42"/>
                <a:gd fmla="*/ 16 h 16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77" name="T66"/>
                <a:gd fmla="*/ 0 h 161" name="T67"/>
                <a:gd fmla="*/ 177 w 177" name="T68"/>
                <a:gd fmla="*/ 161 h 161"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33" name="Rectangle 6"/>
            <p:cNvSpPr>
              <a:spLocks noChangeArrowheads="1"/>
            </p:cNvSpPr>
            <p:nvPr/>
          </p:nvSpPr>
          <p:spPr bwMode="invGray">
            <a:xfrm>
              <a:off x="3184251" y="4594040"/>
              <a:ext cx="601478" cy="117764"/>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海南</a:t>
              </a:r>
            </a:p>
          </p:txBody>
        </p:sp>
        <p:sp>
          <p:nvSpPr>
            <p:cNvPr id="34" name="Freeform 7"/>
            <p:cNvSpPr/>
            <p:nvPr/>
          </p:nvSpPr>
          <p:spPr bwMode="invGray">
            <a:xfrm>
              <a:off x="4165957" y="1273101"/>
              <a:ext cx="1120815" cy="865845"/>
            </a:xfrm>
            <a:custGeom>
              <a:gdLst>
                <a:gd fmla="*/ 16 w 705" name="T0"/>
                <a:gd fmla="*/ 64 h 697" name="T1"/>
                <a:gd fmla="*/ 32 w 705" name="T2"/>
                <a:gd fmla="*/ 104 h 697" name="T3"/>
                <a:gd fmla="*/ 72 w 705" name="T4"/>
                <a:gd fmla="*/ 104 h 697" name="T5"/>
                <a:gd fmla="*/ 104 w 705" name="T6"/>
                <a:gd fmla="*/ 176 h 697" name="T7"/>
                <a:gd fmla="*/ 160 w 705" name="T8"/>
                <a:gd fmla="*/ 160 h 697" name="T9"/>
                <a:gd fmla="*/ 232 w 705" name="T10"/>
                <a:gd fmla="*/ 168 h 697" name="T11"/>
                <a:gd fmla="*/ 216 w 705" name="T12"/>
                <a:gd fmla="*/ 312 h 697" name="T13"/>
                <a:gd fmla="*/ 192 w 705" name="T14"/>
                <a:gd fmla="*/ 392 h 697" name="T15"/>
                <a:gd fmla="*/ 104 w 705" name="T16"/>
                <a:gd fmla="*/ 464 h 697" name="T17"/>
                <a:gd fmla="*/ 152 w 705" name="T18"/>
                <a:gd fmla="*/ 488 h 697" name="T19"/>
                <a:gd fmla="*/ 136 w 705" name="T20"/>
                <a:gd fmla="*/ 520 h 697" name="T21"/>
                <a:gd fmla="*/ 176 w 705" name="T22"/>
                <a:gd fmla="*/ 544 h 697" name="T23"/>
                <a:gd fmla="*/ 192 w 705" name="T24"/>
                <a:gd fmla="*/ 576 h 697" name="T25"/>
                <a:gd fmla="*/ 288 w 705" name="T26"/>
                <a:gd fmla="*/ 584 h 697" name="T27"/>
                <a:gd fmla="*/ 320 w 705" name="T28"/>
                <a:gd fmla="*/ 592 h 697" name="T29"/>
                <a:gd fmla="*/ 384 w 705" name="T30"/>
                <a:gd fmla="*/ 640 h 697" name="T31"/>
                <a:gd fmla="*/ 424 w 705" name="T32"/>
                <a:gd fmla="*/ 664 h 697" name="T33"/>
                <a:gd fmla="*/ 432 w 705" name="T34"/>
                <a:gd fmla="*/ 624 h 697" name="T35"/>
                <a:gd fmla="*/ 480 w 705" name="T36"/>
                <a:gd fmla="*/ 696 h 697" name="T37"/>
                <a:gd fmla="*/ 496 w 705" name="T38"/>
                <a:gd fmla="*/ 680 h 697" name="T39"/>
                <a:gd fmla="*/ 552 w 705" name="T40"/>
                <a:gd fmla="*/ 680 h 697" name="T41"/>
                <a:gd fmla="*/ 592 w 705" name="T42"/>
                <a:gd fmla="*/ 632 h 697" name="T43"/>
                <a:gd fmla="*/ 600 w 705" name="T44"/>
                <a:gd fmla="*/ 528 h 697" name="T45"/>
                <a:gd fmla="*/ 664 w 705" name="T46"/>
                <a:gd fmla="*/ 536 h 697" name="T47"/>
                <a:gd fmla="*/ 680 w 705" name="T48"/>
                <a:gd fmla="*/ 344 h 697" name="T49"/>
                <a:gd fmla="*/ 696 w 705" name="T50"/>
                <a:gd fmla="*/ 296 h 697" name="T51"/>
                <a:gd fmla="*/ 704 w 705" name="T52"/>
                <a:gd fmla="*/ 256 h 697" name="T53"/>
                <a:gd fmla="*/ 608 w 705" name="T54"/>
                <a:gd fmla="*/ 320 h 697" name="T55"/>
                <a:gd fmla="*/ 560 w 705" name="T56"/>
                <a:gd fmla="*/ 360 h 697" name="T57"/>
                <a:gd fmla="*/ 488 w 705" name="T58"/>
                <a:gd fmla="*/ 304 h 697" name="T59"/>
                <a:gd fmla="*/ 440 w 705" name="T60"/>
                <a:gd fmla="*/ 280 h 697" name="T61"/>
                <a:gd fmla="*/ 376 w 705" name="T62"/>
                <a:gd fmla="*/ 256 h 697" name="T63"/>
                <a:gd fmla="*/ 360 w 705" name="T64"/>
                <a:gd fmla="*/ 240 h 697" name="T65"/>
                <a:gd fmla="*/ 336 w 705" name="T66"/>
                <a:gd fmla="*/ 248 h 697" name="T67"/>
                <a:gd fmla="*/ 264 w 705" name="T68"/>
                <a:gd fmla="*/ 128 h 697" name="T69"/>
                <a:gd fmla="*/ 248 w 705" name="T70"/>
                <a:gd fmla="*/ 88 h 697" name="T71"/>
                <a:gd fmla="*/ 144 w 705" name="T72"/>
                <a:gd fmla="*/ 24 h 697" name="T73"/>
                <a:gd fmla="*/ 16 w 705" name="T74"/>
                <a:gd fmla="*/ 16 h 69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705" name="T114"/>
                <a:gd fmla="*/ 0 h 697" name="T115"/>
                <a:gd fmla="*/ 705 w 705" name="T116"/>
                <a:gd fmla="*/ 697 h 69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35" name="Freeform 8"/>
            <p:cNvSpPr/>
            <p:nvPr/>
          </p:nvSpPr>
          <p:spPr bwMode="invGray">
            <a:xfrm>
              <a:off x="4278569" y="1939308"/>
              <a:ext cx="841273" cy="499094"/>
            </a:xfrm>
            <a:custGeom>
              <a:gdLst>
                <a:gd fmla="*/ 528 w 529" name="T0"/>
                <a:gd fmla="*/ 144 h 401" name="T1"/>
                <a:gd fmla="*/ 480 w 529" name="T2"/>
                <a:gd fmla="*/ 144 h 401" name="T3"/>
                <a:gd fmla="*/ 456 w 529" name="T4"/>
                <a:gd fmla="*/ 120 h 401" name="T5"/>
                <a:gd fmla="*/ 424 w 529" name="T6"/>
                <a:gd fmla="*/ 152 h 401" name="T7"/>
                <a:gd fmla="*/ 416 w 529" name="T8"/>
                <a:gd fmla="*/ 136 h 401" name="T9"/>
                <a:gd fmla="*/ 408 w 529" name="T10"/>
                <a:gd fmla="*/ 160 h 401" name="T11"/>
                <a:gd fmla="*/ 360 w 529" name="T12"/>
                <a:gd fmla="*/ 128 h 401" name="T13"/>
                <a:gd fmla="*/ 360 w 529" name="T14"/>
                <a:gd fmla="*/ 88 h 401" name="T15"/>
                <a:gd fmla="*/ 344 w 529" name="T16"/>
                <a:gd fmla="*/ 96 h 401" name="T17"/>
                <a:gd fmla="*/ 352 w 529" name="T18"/>
                <a:gd fmla="*/ 128 h 401" name="T19"/>
                <a:gd fmla="*/ 328 w 529" name="T20"/>
                <a:gd fmla="*/ 128 h 401" name="T21"/>
                <a:gd fmla="*/ 312 w 529" name="T22"/>
                <a:gd fmla="*/ 104 h 401" name="T23"/>
                <a:gd fmla="*/ 296 w 529" name="T24"/>
                <a:gd fmla="*/ 104 h 401" name="T25"/>
                <a:gd fmla="*/ 248 w 529" name="T26"/>
                <a:gd fmla="*/ 56 h 401" name="T27"/>
                <a:gd fmla="*/ 216 w 529" name="T28"/>
                <a:gd fmla="*/ 72 h 401" name="T29"/>
                <a:gd fmla="*/ 216 w 529" name="T30"/>
                <a:gd fmla="*/ 56 h 401" name="T31"/>
                <a:gd fmla="*/ 160 w 529" name="T32"/>
                <a:gd fmla="*/ 64 h 401" name="T33"/>
                <a:gd fmla="*/ 120 w 529" name="T34"/>
                <a:gd fmla="*/ 40 h 401" name="T35"/>
                <a:gd fmla="*/ 120 w 529" name="T36"/>
                <a:gd fmla="*/ 0 h 401" name="T37"/>
                <a:gd fmla="*/ 104 w 529" name="T38"/>
                <a:gd fmla="*/ 8 h 401" name="T39"/>
                <a:gd fmla="*/ 64 w 529" name="T40"/>
                <a:gd fmla="*/ 8 h 401" name="T41"/>
                <a:gd fmla="*/ 72 w 529" name="T42"/>
                <a:gd fmla="*/ 56 h 401" name="T43"/>
                <a:gd fmla="*/ 48 w 529" name="T44"/>
                <a:gd fmla="*/ 56 h 401" name="T45"/>
                <a:gd fmla="*/ 8 w 529" name="T46"/>
                <a:gd fmla="*/ 32 h 401" name="T47"/>
                <a:gd fmla="*/ 0 w 529" name="T48"/>
                <a:gd fmla="*/ 56 h 401" name="T49"/>
                <a:gd fmla="*/ 32 w 529" name="T50"/>
                <a:gd fmla="*/ 88 h 401" name="T51"/>
                <a:gd fmla="*/ 24 w 529" name="T52"/>
                <a:gd fmla="*/ 120 h 401" name="T53"/>
                <a:gd fmla="*/ 48 w 529" name="T54"/>
                <a:gd fmla="*/ 160 h 401" name="T55"/>
                <a:gd fmla="*/ 88 w 529" name="T56"/>
                <a:gd fmla="*/ 136 h 401" name="T57"/>
                <a:gd fmla="*/ 112 w 529" name="T58"/>
                <a:gd fmla="*/ 184 h 401" name="T59"/>
                <a:gd fmla="*/ 112 w 529" name="T60"/>
                <a:gd fmla="*/ 224 h 401" name="T61"/>
                <a:gd fmla="*/ 152 w 529" name="T62"/>
                <a:gd fmla="*/ 224 h 401" name="T63"/>
                <a:gd fmla="*/ 168 w 529" name="T64"/>
                <a:gd fmla="*/ 264 h 401" name="T65"/>
                <a:gd fmla="*/ 176 w 529" name="T66"/>
                <a:gd fmla="*/ 232 h 401" name="T67"/>
                <a:gd fmla="*/ 208 w 529" name="T68"/>
                <a:gd fmla="*/ 280 h 401" name="T69"/>
                <a:gd fmla="*/ 232 w 529" name="T70"/>
                <a:gd fmla="*/ 320 h 401" name="T71"/>
                <a:gd fmla="*/ 232 w 529" name="T72"/>
                <a:gd fmla="*/ 344 h 401" name="T73"/>
                <a:gd fmla="*/ 264 w 529" name="T74"/>
                <a:gd fmla="*/ 400 h 401" name="T75"/>
                <a:gd fmla="*/ 288 w 529" name="T76"/>
                <a:gd fmla="*/ 376 h 401" name="T77"/>
                <a:gd fmla="*/ 304 w 529" name="T78"/>
                <a:gd fmla="*/ 328 h 401" name="T79"/>
                <a:gd fmla="*/ 320 w 529" name="T80"/>
                <a:gd fmla="*/ 320 h 401" name="T81"/>
                <a:gd fmla="*/ 336 w 529" name="T82"/>
                <a:gd fmla="*/ 328 h 401" name="T83"/>
                <a:gd fmla="*/ 328 w 529" name="T84"/>
                <a:gd fmla="*/ 344 h 401" name="T85"/>
                <a:gd fmla="*/ 376 w 529" name="T86"/>
                <a:gd fmla="*/ 344 h 401" name="T87"/>
                <a:gd fmla="*/ 392 w 529" name="T88"/>
                <a:gd fmla="*/ 328 h 401" name="T89"/>
                <a:gd fmla="*/ 392 w 529" name="T90"/>
                <a:gd fmla="*/ 312 h 401" name="T91"/>
                <a:gd fmla="*/ 384 w 529" name="T92"/>
                <a:gd fmla="*/ 296 h 401" name="T93"/>
                <a:gd fmla="*/ 432 w 529" name="T94"/>
                <a:gd fmla="*/ 272 h 401" name="T95"/>
                <a:gd fmla="*/ 440 w 529" name="T96"/>
                <a:gd fmla="*/ 264 h 401" name="T97"/>
                <a:gd fmla="*/ 440 w 529" name="T98"/>
                <a:gd fmla="*/ 248 h 401" name="T99"/>
                <a:gd fmla="*/ 456 w 529" name="T100"/>
                <a:gd fmla="*/ 240 h 401" name="T101"/>
                <a:gd fmla="*/ 456 w 529" name="T102"/>
                <a:gd fmla="*/ 192 h 401" name="T103"/>
                <a:gd fmla="*/ 472 w 529" name="T104"/>
                <a:gd fmla="*/ 192 h 401" name="T105"/>
                <a:gd fmla="*/ 480 w 529" name="T106"/>
                <a:gd fmla="*/ 216 h 401" name="T107"/>
                <a:gd fmla="*/ 504 w 529" name="T108"/>
                <a:gd fmla="*/ 232 h 401" name="T109"/>
                <a:gd fmla="*/ 512 w 529" name="T110"/>
                <a:gd fmla="*/ 224 h 401" name="T111"/>
                <a:gd fmla="*/ 504 w 529" name="T112"/>
                <a:gd fmla="*/ 208 h 401" name="T113"/>
                <a:gd fmla="*/ 504 w 529" name="T114"/>
                <a:gd fmla="*/ 192 h 401" name="T115"/>
                <a:gd fmla="*/ 528 w 529" name="T116"/>
                <a:gd fmla="*/ 184 h 401" name="T117"/>
                <a:gd fmla="*/ 528 w 529" name="T118"/>
                <a:gd fmla="*/ 144 h 4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529" name="T180"/>
                <a:gd fmla="*/ 0 h 401" name="T181"/>
                <a:gd fmla="*/ 529 w 529" name="T182"/>
                <a:gd fmla="*/ 401 h 401"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36" name="Freeform 9"/>
            <p:cNvSpPr/>
            <p:nvPr/>
          </p:nvSpPr>
          <p:spPr bwMode="gray">
            <a:xfrm>
              <a:off x="4101040" y="2216332"/>
              <a:ext cx="600153" cy="490122"/>
            </a:xfrm>
            <a:custGeom>
              <a:gdLst>
                <a:gd fmla="*/ 376 w 377" name="T0"/>
                <a:gd fmla="*/ 176 h 393" name="T1"/>
                <a:gd fmla="*/ 336 w 377" name="T2"/>
                <a:gd fmla="*/ 120 h 393" name="T3"/>
                <a:gd fmla="*/ 344 w 377" name="T4"/>
                <a:gd fmla="*/ 96 h 393" name="T5"/>
                <a:gd fmla="*/ 312 w 377" name="T6"/>
                <a:gd fmla="*/ 40 h 393" name="T7"/>
                <a:gd fmla="*/ 288 w 377" name="T8"/>
                <a:gd fmla="*/ 8 h 393" name="T9"/>
                <a:gd fmla="*/ 280 w 377" name="T10"/>
                <a:gd fmla="*/ 40 h 393" name="T11"/>
                <a:gd fmla="*/ 264 w 377" name="T12"/>
                <a:gd fmla="*/ 0 h 393" name="T13"/>
                <a:gd fmla="*/ 232 w 377" name="T14"/>
                <a:gd fmla="*/ 0 h 393" name="T15"/>
                <a:gd fmla="*/ 240 w 377" name="T16"/>
                <a:gd fmla="*/ 24 h 393" name="T17"/>
                <a:gd fmla="*/ 200 w 377" name="T18"/>
                <a:gd fmla="*/ 56 h 393" name="T19"/>
                <a:gd fmla="*/ 176 w 377" name="T20"/>
                <a:gd fmla="*/ 56 h 393" name="T21"/>
                <a:gd fmla="*/ 48 w 377" name="T22"/>
                <a:gd fmla="*/ 144 h 393" name="T23"/>
                <a:gd fmla="*/ 24 w 377" name="T24"/>
                <a:gd fmla="*/ 112 h 393" name="T25"/>
                <a:gd fmla="*/ 8 w 377" name="T26"/>
                <a:gd fmla="*/ 112 h 393" name="T27"/>
                <a:gd fmla="*/ 16 w 377" name="T28"/>
                <a:gd fmla="*/ 136 h 393" name="T29"/>
                <a:gd fmla="*/ 16 w 377" name="T30"/>
                <a:gd fmla="*/ 160 h 393" name="T31"/>
                <a:gd fmla="*/ 24 w 377" name="T32"/>
                <a:gd fmla="*/ 184 h 393" name="T33"/>
                <a:gd fmla="*/ 8 w 377" name="T34"/>
                <a:gd fmla="*/ 184 h 393" name="T35"/>
                <a:gd fmla="*/ 8 w 377" name="T36"/>
                <a:gd fmla="*/ 216 h 393" name="T37"/>
                <a:gd fmla="*/ 0 w 377" name="T38"/>
                <a:gd fmla="*/ 232 h 393" name="T39"/>
                <a:gd fmla="*/ 32 w 377" name="T40"/>
                <a:gd fmla="*/ 240 h 393" name="T41"/>
                <a:gd fmla="*/ 64 w 377" name="T42"/>
                <a:gd fmla="*/ 296 h 393" name="T43"/>
                <a:gd fmla="*/ 104 w 377" name="T44"/>
                <a:gd fmla="*/ 240 h 393" name="T45"/>
                <a:gd fmla="*/ 120 w 377" name="T46"/>
                <a:gd fmla="*/ 208 h 393" name="T47"/>
                <a:gd fmla="*/ 160 w 377" name="T48"/>
                <a:gd fmla="*/ 200 h 393" name="T49"/>
                <a:gd fmla="*/ 184 w 377" name="T50"/>
                <a:gd fmla="*/ 216 h 393" name="T51"/>
                <a:gd fmla="*/ 184 w 377" name="T52"/>
                <a:gd fmla="*/ 224 h 393" name="T53"/>
                <a:gd fmla="*/ 192 w 377" name="T54"/>
                <a:gd fmla="*/ 224 h 393" name="T55"/>
                <a:gd fmla="*/ 168 w 377" name="T56"/>
                <a:gd fmla="*/ 280 h 393" name="T57"/>
                <a:gd fmla="*/ 152 w 377" name="T58"/>
                <a:gd fmla="*/ 280 h 393" name="T59"/>
                <a:gd fmla="*/ 160 w 377" name="T60"/>
                <a:gd fmla="*/ 312 h 393" name="T61"/>
                <a:gd fmla="*/ 152 w 377" name="T62"/>
                <a:gd fmla="*/ 320 h 393" name="T63"/>
                <a:gd fmla="*/ 168 w 377" name="T64"/>
                <a:gd fmla="*/ 320 h 393" name="T65"/>
                <a:gd fmla="*/ 136 w 377" name="T66"/>
                <a:gd fmla="*/ 376 h 393" name="T67"/>
                <a:gd fmla="*/ 144 w 377" name="T68"/>
                <a:gd fmla="*/ 392 h 393" name="T69"/>
                <a:gd fmla="*/ 160 w 377" name="T70"/>
                <a:gd fmla="*/ 376 h 393" name="T71"/>
                <a:gd fmla="*/ 168 w 377" name="T72"/>
                <a:gd fmla="*/ 352 h 393" name="T73"/>
                <a:gd fmla="*/ 184 w 377" name="T74"/>
                <a:gd fmla="*/ 352 h 393" name="T75"/>
                <a:gd fmla="*/ 200 w 377" name="T76"/>
                <a:gd fmla="*/ 336 h 393" name="T77"/>
                <a:gd fmla="*/ 200 w 377" name="T78"/>
                <a:gd fmla="*/ 312 h 393" name="T79"/>
                <a:gd fmla="*/ 256 w 377" name="T80"/>
                <a:gd fmla="*/ 280 h 393" name="T81"/>
                <a:gd fmla="*/ 304 w 377" name="T82"/>
                <a:gd fmla="*/ 264 h 393" name="T83"/>
                <a:gd fmla="*/ 312 w 377" name="T84"/>
                <a:gd fmla="*/ 224 h 393" name="T85"/>
                <a:gd fmla="*/ 344 w 377" name="T86"/>
                <a:gd fmla="*/ 200 h 393" name="T87"/>
                <a:gd fmla="*/ 368 w 377" name="T88"/>
                <a:gd fmla="*/ 192 h 393" name="T89"/>
                <a:gd fmla="*/ 376 w 377" name="T90"/>
                <a:gd fmla="*/ 176 h 39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377" name="T138"/>
                <a:gd fmla="*/ 0 h 393" name="T139"/>
                <a:gd fmla="*/ 377 w 377" name="T140"/>
                <a:gd fmla="*/ 393 h 39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37" name="Freeform 10"/>
            <p:cNvSpPr/>
            <p:nvPr/>
          </p:nvSpPr>
          <p:spPr bwMode="gray">
            <a:xfrm>
              <a:off x="3643971" y="2327367"/>
              <a:ext cx="560408" cy="667328"/>
            </a:xfrm>
            <a:custGeom>
              <a:gdLst>
                <a:gd fmla="*/ 320 w 353" name="T0"/>
                <a:gd fmla="*/ 160 h 537" name="T1"/>
                <a:gd fmla="*/ 296 w 353" name="T2"/>
                <a:gd fmla="*/ 96 h 537" name="T3"/>
                <a:gd fmla="*/ 248 w 353" name="T4"/>
                <a:gd fmla="*/ 88 h 537" name="T5"/>
                <a:gd fmla="*/ 224 w 353" name="T6"/>
                <a:gd fmla="*/ 0 h 537" name="T7"/>
                <a:gd fmla="*/ 176 w 353" name="T8"/>
                <a:gd fmla="*/ 64 h 537" name="T9"/>
                <a:gd fmla="*/ 136 w 353" name="T10"/>
                <a:gd fmla="*/ 80 h 537" name="T11"/>
                <a:gd fmla="*/ 80 w 353" name="T12"/>
                <a:gd fmla="*/ 104 h 537" name="T13"/>
                <a:gd fmla="*/ 32 w 353" name="T14"/>
                <a:gd fmla="*/ 72 h 537" name="T15"/>
                <a:gd fmla="*/ 8 w 353" name="T16"/>
                <a:gd fmla="*/ 120 h 537" name="T17"/>
                <a:gd fmla="*/ 56 w 353" name="T18"/>
                <a:gd fmla="*/ 200 h 537" name="T19"/>
                <a:gd fmla="*/ 24 w 353" name="T20"/>
                <a:gd fmla="*/ 232 h 537" name="T21"/>
                <a:gd fmla="*/ 64 w 353" name="T22"/>
                <a:gd fmla="*/ 272 h 537" name="T23"/>
                <a:gd fmla="*/ 32 w 353" name="T24"/>
                <a:gd fmla="*/ 288 h 537" name="T25"/>
                <a:gd fmla="*/ 16 w 353" name="T26"/>
                <a:gd fmla="*/ 328 h 537" name="T27"/>
                <a:gd fmla="*/ 32 w 353" name="T28"/>
                <a:gd fmla="*/ 400 h 537" name="T29"/>
                <a:gd fmla="*/ 24 w 353" name="T30"/>
                <a:gd fmla="*/ 512 h 537" name="T31"/>
                <a:gd fmla="*/ 88 w 353" name="T32"/>
                <a:gd fmla="*/ 528 h 537" name="T33"/>
                <a:gd fmla="*/ 112 w 353" name="T34"/>
                <a:gd fmla="*/ 512 h 537" name="T35"/>
                <a:gd fmla="*/ 152 w 353" name="T36"/>
                <a:gd fmla="*/ 424 h 537" name="T37"/>
                <a:gd fmla="*/ 232 w 353" name="T38"/>
                <a:gd fmla="*/ 376 h 537" name="T39"/>
                <a:gd fmla="*/ 240 w 353" name="T40"/>
                <a:gd fmla="*/ 344 h 537" name="T41"/>
                <a:gd fmla="*/ 192 w 353" name="T42"/>
                <a:gd fmla="*/ 320 h 537" name="T43"/>
                <a:gd fmla="*/ 184 w 353" name="T44"/>
                <a:gd fmla="*/ 288 h 537" name="T45"/>
                <a:gd fmla="*/ 160 w 353" name="T46"/>
                <a:gd fmla="*/ 264 h 537" name="T47"/>
                <a:gd fmla="*/ 104 w 353" name="T48"/>
                <a:gd fmla="*/ 256 h 537" name="T49"/>
                <a:gd fmla="*/ 136 w 353" name="T50"/>
                <a:gd fmla="*/ 168 h 537" name="T51"/>
                <a:gd fmla="*/ 160 w 353" name="T52"/>
                <a:gd fmla="*/ 136 h 537" name="T53"/>
                <a:gd fmla="*/ 192 w 353" name="T54"/>
                <a:gd fmla="*/ 152 h 537" name="T55"/>
                <a:gd fmla="*/ 208 w 353" name="T56"/>
                <a:gd fmla="*/ 184 h 537" name="T57"/>
                <a:gd fmla="*/ 224 w 353" name="T58"/>
                <a:gd fmla="*/ 200 h 537" name="T59"/>
                <a:gd fmla="*/ 256 w 353" name="T60"/>
                <a:gd fmla="*/ 256 h 537" name="T61"/>
                <a:gd fmla="*/ 272 w 353" name="T62"/>
                <a:gd fmla="*/ 288 h 537" name="T63"/>
                <a:gd fmla="*/ 328 w 353" name="T64"/>
                <a:gd fmla="*/ 216 h 53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353" name="T99"/>
                <a:gd fmla="*/ 0 h 537" name="T100"/>
                <a:gd fmla="*/ 353 w 353" name="T101"/>
                <a:gd fmla="*/ 537 h 537"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chemeClr val="accent1"/>
            </a:solidFill>
            <a:ln cap="rnd" cmpd="sng" w="6350">
              <a:solidFill>
                <a:schemeClr val="bg1"/>
              </a:solidFill>
              <a:prstDash val="solid"/>
              <a:round/>
              <a:headEnd len="med" type="none" w="med"/>
              <a:tailEnd len="med" type="none" w="med"/>
            </a:ln>
            <a:effectLst/>
          </p:spPr>
          <p:txBody>
            <a:bodyPr/>
            <a:lstStyle/>
            <a:p>
              <a:endParaRPr altLang="en-US" lang="zh-CN" sz="1065">
                <a:solidFill>
                  <a:schemeClr val="tx1">
                    <a:lumMod val="85000"/>
                    <a:lumOff val="15000"/>
                  </a:schemeClr>
                </a:solidFill>
                <a:cs typeface="+mn-ea"/>
                <a:sym typeface="+mn-lt"/>
              </a:endParaRPr>
            </a:p>
          </p:txBody>
        </p:sp>
        <p:sp>
          <p:nvSpPr>
            <p:cNvPr id="38" name="Freeform 11"/>
            <p:cNvSpPr/>
            <p:nvPr/>
          </p:nvSpPr>
          <p:spPr bwMode="gray">
            <a:xfrm>
              <a:off x="3806925" y="2496722"/>
              <a:ext cx="180178" cy="159261"/>
            </a:xfrm>
            <a:custGeom>
              <a:gdLst>
                <a:gd fmla="*/ 112 w 113" name="T0"/>
                <a:gd fmla="*/ 64 h 129" name="T1"/>
                <a:gd fmla="*/ 96 w 113" name="T2"/>
                <a:gd fmla="*/ 40 h 129" name="T3"/>
                <a:gd fmla="*/ 112 w 113" name="T4"/>
                <a:gd fmla="*/ 16 h 129" name="T5"/>
                <a:gd fmla="*/ 80 w 113" name="T6"/>
                <a:gd fmla="*/ 16 h 129" name="T7"/>
                <a:gd fmla="*/ 72 w 113" name="T8"/>
                <a:gd fmla="*/ 0 h 129" name="T9"/>
                <a:gd fmla="*/ 56 w 113" name="T10"/>
                <a:gd fmla="*/ 0 h 129" name="T11"/>
                <a:gd fmla="*/ 48 w 113" name="T12"/>
                <a:gd fmla="*/ 32 h 129" name="T13"/>
                <a:gd fmla="*/ 32 w 113" name="T14"/>
                <a:gd fmla="*/ 32 h 129" name="T15"/>
                <a:gd fmla="*/ 0 w 113" name="T16"/>
                <a:gd fmla="*/ 88 h 129" name="T17"/>
                <a:gd fmla="*/ 0 w 113" name="T18"/>
                <a:gd fmla="*/ 120 h 129" name="T19"/>
                <a:gd fmla="*/ 32 w 113" name="T20"/>
                <a:gd fmla="*/ 120 h 129" name="T21"/>
                <a:gd fmla="*/ 48 w 113" name="T22"/>
                <a:gd fmla="*/ 128 h 129" name="T23"/>
                <a:gd fmla="*/ 80 w 113" name="T24"/>
                <a:gd fmla="*/ 112 h 129" name="T25"/>
                <a:gd fmla="*/ 80 w 113" name="T26"/>
                <a:gd fmla="*/ 96 h 129" name="T27"/>
                <a:gd fmla="*/ 72 w 113" name="T28"/>
                <a:gd fmla="*/ 80 h 129" name="T29"/>
                <a:gd fmla="*/ 96 w 113" name="T30"/>
                <a:gd fmla="*/ 80 h 129" name="T31"/>
                <a:gd fmla="*/ 112 w 113" name="T32"/>
                <a:gd fmla="*/ 64 h 12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13" name="T51"/>
                <a:gd fmla="*/ 0 h 129" name="T52"/>
                <a:gd fmla="*/ 113 w 113" name="T53"/>
                <a:gd fmla="*/ 129 h 129"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noFill/>
            <a:ln cap="rnd" cmpd="sng" w="6350">
              <a:solidFill>
                <a:schemeClr val="bg1">
                  <a:lumMod val="50000"/>
                </a:schemeClr>
              </a:solidFill>
              <a:prstDash val="solid"/>
              <a:round/>
              <a:headEnd len="med" type="none" w="med"/>
              <a:tailEnd len="med" type="none" w="med"/>
            </a:ln>
            <a:effectLst/>
          </p:spPr>
          <p:txBody>
            <a:bodyPr/>
            <a:lstStyle/>
            <a:p>
              <a:endParaRPr altLang="en-US" lang="zh-CN" sz="1065">
                <a:solidFill>
                  <a:schemeClr val="tx1">
                    <a:lumMod val="85000"/>
                    <a:lumOff val="15000"/>
                  </a:schemeClr>
                </a:solidFill>
                <a:cs typeface="+mn-ea"/>
                <a:sym typeface="+mn-lt"/>
              </a:endParaRPr>
            </a:p>
          </p:txBody>
        </p:sp>
        <p:sp>
          <p:nvSpPr>
            <p:cNvPr id="39" name="Freeform 12"/>
            <p:cNvSpPr/>
            <p:nvPr/>
          </p:nvSpPr>
          <p:spPr bwMode="gray">
            <a:xfrm>
              <a:off x="3922187" y="2575232"/>
              <a:ext cx="141758" cy="150289"/>
            </a:xfrm>
            <a:custGeom>
              <a:gdLst>
                <a:gd fmla="*/ 88 w 89" name="T0"/>
                <a:gd fmla="*/ 80 h 121" name="T1"/>
                <a:gd fmla="*/ 80 w 89" name="T2"/>
                <a:gd fmla="*/ 56 h 121" name="T3"/>
                <a:gd fmla="*/ 56 w 89" name="T4"/>
                <a:gd fmla="*/ 40 h 121" name="T5"/>
                <a:gd fmla="*/ 48 w 89" name="T6"/>
                <a:gd fmla="*/ 8 h 121" name="T7"/>
                <a:gd fmla="*/ 32 w 89" name="T8"/>
                <a:gd fmla="*/ 0 h 121" name="T9"/>
                <a:gd fmla="*/ 24 w 89" name="T10"/>
                <a:gd fmla="*/ 8 h 121" name="T11"/>
                <a:gd fmla="*/ 32 w 89" name="T12"/>
                <a:gd fmla="*/ 48 h 121" name="T13"/>
                <a:gd fmla="*/ 8 w 89" name="T14"/>
                <a:gd fmla="*/ 48 h 121" name="T15"/>
                <a:gd fmla="*/ 0 w 89" name="T16"/>
                <a:gd fmla="*/ 112 h 121" name="T17"/>
                <a:gd fmla="*/ 16 w 89" name="T18"/>
                <a:gd fmla="*/ 120 h 121" name="T19"/>
                <a:gd fmla="*/ 56 w 89" name="T20"/>
                <a:gd fmla="*/ 112 h 121" name="T21"/>
                <a:gd fmla="*/ 56 w 89" name="T22"/>
                <a:gd fmla="*/ 80 h 121" name="T23"/>
                <a:gd fmla="*/ 88 w 89" name="T24"/>
                <a:gd fmla="*/ 80 h 12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9" name="T39"/>
                <a:gd fmla="*/ 0 h 121" name="T40"/>
                <a:gd fmla="*/ 89 w 89" name="T41"/>
                <a:gd fmla="*/ 121 h 121"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noFill/>
            <a:ln cap="rnd" cmpd="sng" w="6350">
              <a:solidFill>
                <a:schemeClr val="bg1">
                  <a:lumMod val="50000"/>
                </a:schemeClr>
              </a:solidFill>
              <a:prstDash val="solid"/>
              <a:round/>
              <a:headEnd len="med" type="none" w="med"/>
              <a:tailEnd len="med" type="none" w="med"/>
            </a:ln>
            <a:effectLst/>
          </p:spPr>
          <p:txBody>
            <a:bodyPr/>
            <a:lstStyle/>
            <a:p>
              <a:endParaRPr altLang="en-US" lang="zh-CN" sz="1065">
                <a:solidFill>
                  <a:schemeClr val="tx1">
                    <a:lumMod val="85000"/>
                    <a:lumOff val="15000"/>
                  </a:schemeClr>
                </a:solidFill>
                <a:cs typeface="+mn-ea"/>
                <a:sym typeface="+mn-lt"/>
              </a:endParaRPr>
            </a:p>
          </p:txBody>
        </p:sp>
        <p:sp>
          <p:nvSpPr>
            <p:cNvPr id="46" name="Freeform 13"/>
            <p:cNvSpPr/>
            <p:nvPr/>
          </p:nvSpPr>
          <p:spPr bwMode="gray">
            <a:xfrm>
              <a:off x="3922187" y="2585326"/>
              <a:ext cx="88765" cy="50470"/>
            </a:xfrm>
            <a:custGeom>
              <a:gdLst>
                <a:gd fmla="*/ 32 w 33" name="T0"/>
                <a:gd fmla="*/ 40 h 41" name="T1"/>
                <a:gd fmla="*/ 8 w 33" name="T2"/>
                <a:gd fmla="*/ 40 h 41" name="T3"/>
                <a:gd fmla="*/ 8 w 33" name="T4"/>
                <a:gd fmla="*/ 24 h 41" name="T5"/>
                <a:gd fmla="*/ 0 w 33" name="T6"/>
                <a:gd fmla="*/ 0 h 41" name="T7"/>
                <a:gd fmla="*/ 24 w 33" name="T8"/>
                <a:gd fmla="*/ 8 h 41" name="T9"/>
                <a:gd fmla="*/ 32 w 33" name="T10"/>
                <a:gd fmla="*/ 40 h 41" name="T11"/>
                <a:gd fmla="*/ 0 60000 65536" name="T12"/>
                <a:gd fmla="*/ 0 60000 65536" name="T13"/>
                <a:gd fmla="*/ 0 60000 65536" name="T14"/>
                <a:gd fmla="*/ 0 60000 65536" name="T15"/>
                <a:gd fmla="*/ 0 60000 65536" name="T16"/>
                <a:gd fmla="*/ 0 60000 65536" name="T17"/>
                <a:gd fmla="*/ 0 w 33" name="T18"/>
                <a:gd fmla="*/ 0 h 41" name="T19"/>
                <a:gd fmla="*/ 33 w 33" name="T20"/>
                <a:gd fmla="*/ 41 h 41" name="T21"/>
              </a:gdLst>
              <a:cxnLst>
                <a:cxn ang="T12">
                  <a:pos x="T0" y="T1"/>
                </a:cxn>
                <a:cxn ang="T13">
                  <a:pos x="T2" y="T3"/>
                </a:cxn>
                <a:cxn ang="T14">
                  <a:pos x="T4" y="T5"/>
                </a:cxn>
                <a:cxn ang="T15">
                  <a:pos x="T6" y="T7"/>
                </a:cxn>
                <a:cxn ang="T16">
                  <a:pos x="T8" y="T9"/>
                </a:cxn>
                <a:cxn ang="T17">
                  <a:pos x="T10" y="T11"/>
                </a:cxn>
              </a:cxnLst>
              <a:rect b="T21" l="T18" r="T20" t="T19"/>
              <a:pathLst>
                <a:path h="41" w="33">
                  <a:moveTo>
                    <a:pt x="32" y="40"/>
                  </a:moveTo>
                  <a:lnTo>
                    <a:pt x="8" y="40"/>
                  </a:lnTo>
                  <a:lnTo>
                    <a:pt x="8" y="24"/>
                  </a:lnTo>
                  <a:lnTo>
                    <a:pt x="0" y="0"/>
                  </a:lnTo>
                  <a:lnTo>
                    <a:pt x="24" y="8"/>
                  </a:lnTo>
                  <a:lnTo>
                    <a:pt x="32" y="40"/>
                  </a:lnTo>
                </a:path>
              </a:pathLst>
            </a:custGeom>
            <a:noFill/>
            <a:ln cap="rnd" cmpd="sng" w="6350">
              <a:solidFill>
                <a:schemeClr val="bg1"/>
              </a:solidFill>
              <a:prstDash val="solid"/>
              <a:round/>
              <a:headEnd len="med" type="none" w="med"/>
              <a:tailEnd len="med" type="none" w="med"/>
            </a:ln>
            <a:effectLst/>
          </p:spPr>
          <p:txBody>
            <a:bodyPr/>
            <a:lstStyle/>
            <a:p>
              <a:endParaRPr altLang="en-US" lang="zh-CN" sz="1065">
                <a:solidFill>
                  <a:schemeClr val="tx1">
                    <a:lumMod val="85000"/>
                    <a:lumOff val="15000"/>
                  </a:schemeClr>
                </a:solidFill>
                <a:cs typeface="+mn-ea"/>
                <a:sym typeface="+mn-lt"/>
              </a:endParaRPr>
            </a:p>
          </p:txBody>
        </p:sp>
        <p:sp>
          <p:nvSpPr>
            <p:cNvPr id="51" name="Freeform 14"/>
            <p:cNvSpPr/>
            <p:nvPr/>
          </p:nvSpPr>
          <p:spPr bwMode="gray">
            <a:xfrm>
              <a:off x="3795001" y="2764776"/>
              <a:ext cx="690243" cy="360020"/>
            </a:xfrm>
            <a:custGeom>
              <a:gdLst>
                <a:gd fmla="*/ 152 w 433" name="T0"/>
                <a:gd fmla="*/ 8 h 289" name="T1"/>
                <a:gd fmla="*/ 136 w 433" name="T2"/>
                <a:gd fmla="*/ 24 h 289" name="T3"/>
                <a:gd fmla="*/ 96 w 433" name="T4"/>
                <a:gd fmla="*/ 32 h 289" name="T5"/>
                <a:gd fmla="*/ 56 w 433" name="T6"/>
                <a:gd fmla="*/ 72 h 289" name="T7"/>
                <a:gd fmla="*/ 16 w 433" name="T8"/>
                <a:gd fmla="*/ 128 h 289" name="T9"/>
                <a:gd fmla="*/ 16 w 433" name="T10"/>
                <a:gd fmla="*/ 160 h 289" name="T11"/>
                <a:gd fmla="*/ 32 w 433" name="T12"/>
                <a:gd fmla="*/ 184 h 289" name="T13"/>
                <a:gd fmla="*/ 48 w 433" name="T14"/>
                <a:gd fmla="*/ 176 h 289" name="T15"/>
                <a:gd fmla="*/ 64 w 433" name="T16"/>
                <a:gd fmla="*/ 176 h 289" name="T17"/>
                <a:gd fmla="*/ 8 w 433" name="T18"/>
                <a:gd fmla="*/ 224 h 289" name="T19"/>
                <a:gd fmla="*/ 0 w 433" name="T20"/>
                <a:gd fmla="*/ 248 h 289" name="T21"/>
                <a:gd fmla="*/ 16 w 433" name="T22"/>
                <a:gd fmla="*/ 256 h 289" name="T23"/>
                <a:gd fmla="*/ 48 w 433" name="T24"/>
                <a:gd fmla="*/ 288 h 289" name="T25"/>
                <a:gd fmla="*/ 80 w 433" name="T26"/>
                <a:gd fmla="*/ 288 h 289" name="T27"/>
                <a:gd fmla="*/ 96 w 433" name="T28"/>
                <a:gd fmla="*/ 272 h 289" name="T29"/>
                <a:gd fmla="*/ 96 w 433" name="T30"/>
                <a:gd fmla="*/ 256 h 289" name="T31"/>
                <a:gd fmla="*/ 112 w 433" name="T32"/>
                <a:gd fmla="*/ 264 h 289" name="T33"/>
                <a:gd fmla="*/ 120 w 433" name="T34"/>
                <a:gd fmla="*/ 272 h 289" name="T35"/>
                <a:gd fmla="*/ 152 w 433" name="T36"/>
                <a:gd fmla="*/ 288 h 289" name="T37"/>
                <a:gd fmla="*/ 168 w 433" name="T38"/>
                <a:gd fmla="*/ 272 h 289" name="T39"/>
                <a:gd fmla="*/ 192 w 433" name="T40"/>
                <a:gd fmla="*/ 272 h 289" name="T41"/>
                <a:gd fmla="*/ 192 w 433" name="T42"/>
                <a:gd fmla="*/ 288 h 289" name="T43"/>
                <a:gd fmla="*/ 208 w 433" name="T44"/>
                <a:gd fmla="*/ 280 h 289" name="T45"/>
                <a:gd fmla="*/ 240 w 433" name="T46"/>
                <a:gd fmla="*/ 232 h 289" name="T47"/>
                <a:gd fmla="*/ 256 w 433" name="T48"/>
                <a:gd fmla="*/ 232 h 289" name="T49"/>
                <a:gd fmla="*/ 296 w 433" name="T50"/>
                <a:gd fmla="*/ 168 h 289" name="T51"/>
                <a:gd fmla="*/ 296 w 433" name="T52"/>
                <a:gd fmla="*/ 144 h 289" name="T53"/>
                <a:gd fmla="*/ 304 w 433" name="T54"/>
                <a:gd fmla="*/ 136 h 289" name="T55"/>
                <a:gd fmla="*/ 312 w 433" name="T56"/>
                <a:gd fmla="*/ 152 h 289" name="T57"/>
                <a:gd fmla="*/ 344 w 433" name="T58"/>
                <a:gd fmla="*/ 96 h 289" name="T59"/>
                <a:gd fmla="*/ 376 w 433" name="T60"/>
                <a:gd fmla="*/ 80 h 289" name="T61"/>
                <a:gd fmla="*/ 376 w 433" name="T62"/>
                <a:gd fmla="*/ 88 h 289" name="T63"/>
                <a:gd fmla="*/ 400 w 433" name="T64"/>
                <a:gd fmla="*/ 64 h 289" name="T65"/>
                <a:gd fmla="*/ 416 w 433" name="T66"/>
                <a:gd fmla="*/ 72 h 289" name="T67"/>
                <a:gd fmla="*/ 432 w 433" name="T68"/>
                <a:gd fmla="*/ 24 h 289" name="T69"/>
                <a:gd fmla="*/ 424 w 433" name="T70"/>
                <a:gd fmla="*/ 16 h 289" name="T71"/>
                <a:gd fmla="*/ 400 w 433" name="T72"/>
                <a:gd fmla="*/ 16 h 289" name="T73"/>
                <a:gd fmla="*/ 384 w 433" name="T74"/>
                <a:gd fmla="*/ 24 h 289" name="T75"/>
                <a:gd fmla="*/ 344 w 433" name="T76"/>
                <a:gd fmla="*/ 24 h 289" name="T77"/>
                <a:gd fmla="*/ 328 w 433" name="T78"/>
                <a:gd fmla="*/ 0 h 289" name="T79"/>
                <a:gd fmla="*/ 272 w 433" name="T80"/>
                <a:gd fmla="*/ 40 h 289" name="T81"/>
                <a:gd fmla="*/ 264 w 433" name="T82"/>
                <a:gd fmla="*/ 64 h 289" name="T83"/>
                <a:gd fmla="*/ 248 w 433" name="T84"/>
                <a:gd fmla="*/ 64 h 289" name="T85"/>
                <a:gd fmla="*/ 200 w 433" name="T86"/>
                <a:gd fmla="*/ 64 h 289" name="T87"/>
                <a:gd fmla="*/ 200 w 433" name="T88"/>
                <a:gd fmla="*/ 48 h 289" name="T89"/>
                <a:gd fmla="*/ 216 w 433" name="T90"/>
                <a:gd fmla="*/ 32 h 289" name="T91"/>
                <a:gd fmla="*/ 200 w 433" name="T92"/>
                <a:gd fmla="*/ 0 h 289" name="T93"/>
                <a:gd fmla="*/ 176 w 433" name="T94"/>
                <a:gd fmla="*/ 0 h 289" name="T95"/>
                <a:gd fmla="*/ 168 w 433" name="T96"/>
                <a:gd fmla="*/ 0 h 289" name="T97"/>
                <a:gd fmla="*/ 160 w 433" name="T98"/>
                <a:gd fmla="*/ 16 h 289" name="T99"/>
                <a:gd fmla="*/ 152 w 433" name="T100"/>
                <a:gd fmla="*/ 8 h 289"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33" name="T153"/>
                <a:gd fmla="*/ 0 h 289" name="T154"/>
                <a:gd fmla="*/ 433 w 433" name="T155"/>
                <a:gd fmla="*/ 289 h 289"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52" name="Freeform 15"/>
            <p:cNvSpPr/>
            <p:nvPr/>
          </p:nvSpPr>
          <p:spPr bwMode="gray">
            <a:xfrm>
              <a:off x="3936759" y="3053016"/>
              <a:ext cx="572331" cy="398154"/>
            </a:xfrm>
            <a:custGeom>
              <a:gdLst>
                <a:gd fmla="*/ 168 w 361" name="T0"/>
                <a:gd fmla="*/ 0 h 321" name="T1"/>
                <a:gd fmla="*/ 152 w 361" name="T2"/>
                <a:gd fmla="*/ 0 h 321" name="T3"/>
                <a:gd fmla="*/ 120 w 361" name="T4"/>
                <a:gd fmla="*/ 48 h 321" name="T5"/>
                <a:gd fmla="*/ 96 w 361" name="T6"/>
                <a:gd fmla="*/ 56 h 321" name="T7"/>
                <a:gd fmla="*/ 96 w 361" name="T8"/>
                <a:gd fmla="*/ 40 h 321" name="T9"/>
                <a:gd fmla="*/ 80 w 361" name="T10"/>
                <a:gd fmla="*/ 40 h 321" name="T11"/>
                <a:gd fmla="*/ 64 w 361" name="T12"/>
                <a:gd fmla="*/ 56 h 321" name="T13"/>
                <a:gd fmla="*/ 32 w 361" name="T14"/>
                <a:gd fmla="*/ 40 h 321" name="T15"/>
                <a:gd fmla="*/ 24 w 361" name="T16"/>
                <a:gd fmla="*/ 32 h 321" name="T17"/>
                <a:gd fmla="*/ 8 w 361" name="T18"/>
                <a:gd fmla="*/ 24 h 321" name="T19"/>
                <a:gd fmla="*/ 8 w 361" name="T20"/>
                <a:gd fmla="*/ 40 h 321" name="T21"/>
                <a:gd fmla="*/ 0 w 361" name="T22"/>
                <a:gd fmla="*/ 48 h 321" name="T23"/>
                <a:gd fmla="*/ 32 w 361" name="T24"/>
                <a:gd fmla="*/ 56 h 321" name="T25"/>
                <a:gd fmla="*/ 40 w 361" name="T26"/>
                <a:gd fmla="*/ 80 h 321" name="T27"/>
                <a:gd fmla="*/ 56 w 361" name="T28"/>
                <a:gd fmla="*/ 80 h 321" name="T29"/>
                <a:gd fmla="*/ 80 w 361" name="T30"/>
                <a:gd fmla="*/ 112 h 321" name="T31"/>
                <a:gd fmla="*/ 104 w 361" name="T32"/>
                <a:gd fmla="*/ 104 h 321" name="T33"/>
                <a:gd fmla="*/ 104 w 361" name="T34"/>
                <a:gd fmla="*/ 144 h 321" name="T35"/>
                <a:gd fmla="*/ 136 w 361" name="T36"/>
                <a:gd fmla="*/ 184 h 321" name="T37"/>
                <a:gd fmla="*/ 152 w 361" name="T38"/>
                <a:gd fmla="*/ 184 h 321" name="T39"/>
                <a:gd fmla="*/ 160 w 361" name="T40"/>
                <a:gd fmla="*/ 168 h 321" name="T41"/>
                <a:gd fmla="*/ 184 w 361" name="T42"/>
                <a:gd fmla="*/ 192 h 321" name="T43"/>
                <a:gd fmla="*/ 168 w 361" name="T44"/>
                <a:gd fmla="*/ 208 h 321" name="T45"/>
                <a:gd fmla="*/ 160 w 361" name="T46"/>
                <a:gd fmla="*/ 200 h 321" name="T47"/>
                <a:gd fmla="*/ 144 w 361" name="T48"/>
                <a:gd fmla="*/ 192 h 321" name="T49"/>
                <a:gd fmla="*/ 144 w 361" name="T50"/>
                <a:gd fmla="*/ 224 h 321" name="T51"/>
                <a:gd fmla="*/ 136 w 361" name="T52"/>
                <a:gd fmla="*/ 240 h 321" name="T53"/>
                <a:gd fmla="*/ 160 w 361" name="T54"/>
                <a:gd fmla="*/ 272 h 321" name="T55"/>
                <a:gd fmla="*/ 160 w 361" name="T56"/>
                <a:gd fmla="*/ 296 h 321" name="T57"/>
                <a:gd fmla="*/ 200 w 361" name="T58"/>
                <a:gd fmla="*/ 296 h 321" name="T59"/>
                <a:gd fmla="*/ 216 w 361" name="T60"/>
                <a:gd fmla="*/ 312 h 321" name="T61"/>
                <a:gd fmla="*/ 240 w 361" name="T62"/>
                <a:gd fmla="*/ 304 h 321" name="T63"/>
                <a:gd fmla="*/ 272 w 361" name="T64"/>
                <a:gd fmla="*/ 320 h 321" name="T65"/>
                <a:gd fmla="*/ 296 w 361" name="T66"/>
                <a:gd fmla="*/ 296 h 321" name="T67"/>
                <a:gd fmla="*/ 320 w 361" name="T68"/>
                <a:gd fmla="*/ 256 h 321" name="T69"/>
                <a:gd fmla="*/ 288 w 361" name="T70"/>
                <a:gd fmla="*/ 240 h 321" name="T71"/>
                <a:gd fmla="*/ 320 w 361" name="T72"/>
                <a:gd fmla="*/ 232 h 321" name="T73"/>
                <a:gd fmla="*/ 328 w 361" name="T74"/>
                <a:gd fmla="*/ 240 h 321" name="T75"/>
                <a:gd fmla="*/ 360 w 361" name="T76"/>
                <a:gd fmla="*/ 232 h 321" name="T77"/>
                <a:gd fmla="*/ 360 w 361" name="T78"/>
                <a:gd fmla="*/ 224 h 321" name="T79"/>
                <a:gd fmla="*/ 320 w 361" name="T80"/>
                <a:gd fmla="*/ 200 h 321" name="T81"/>
                <a:gd fmla="*/ 320 w 361" name="T82"/>
                <a:gd fmla="*/ 184 h 321" name="T83"/>
                <a:gd fmla="*/ 304 w 361" name="T84"/>
                <a:gd fmla="*/ 176 h 321" name="T85"/>
                <a:gd fmla="*/ 288 w 361" name="T86"/>
                <a:gd fmla="*/ 168 h 321" name="T87"/>
                <a:gd fmla="*/ 272 w 361" name="T88"/>
                <a:gd fmla="*/ 128 h 321" name="T89"/>
                <a:gd fmla="*/ 232 w 361" name="T90"/>
                <a:gd fmla="*/ 64 h 321" name="T91"/>
                <a:gd fmla="*/ 232 w 361" name="T92"/>
                <a:gd fmla="*/ 40 h 321" name="T93"/>
                <a:gd fmla="*/ 192 w 361" name="T94"/>
                <a:gd fmla="*/ 32 h 321" name="T95"/>
                <a:gd fmla="*/ 176 w 361" name="T96"/>
                <a:gd fmla="*/ 24 h 321" name="T97"/>
                <a:gd fmla="*/ 168 w 361" name="T98"/>
                <a:gd fmla="*/ 0 h 32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1" name="T150"/>
                <a:gd fmla="*/ 0 h 321" name="T151"/>
                <a:gd fmla="*/ 361 w 361" name="T152"/>
                <a:gd fmla="*/ 321 h 321"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chemeClr val="accent1"/>
            </a:solidFill>
            <a:ln cap="rnd" cmpd="sng" w="6350">
              <a:solidFill>
                <a:schemeClr val="bg1"/>
              </a:solidFill>
              <a:prstDash val="solid"/>
              <a:round/>
              <a:headEnd len="med" type="none" w="med"/>
              <a:tailEnd len="med" type="none" w="med"/>
            </a:ln>
            <a:effectLst/>
          </p:spPr>
          <p:txBody>
            <a:bodyPr/>
            <a:lstStyle/>
            <a:p>
              <a:endParaRPr altLang="en-US" lang="zh-CN" sz="1065">
                <a:solidFill>
                  <a:schemeClr val="tx1">
                    <a:lumMod val="85000"/>
                    <a:lumOff val="15000"/>
                  </a:schemeClr>
                </a:solidFill>
                <a:cs typeface="+mn-ea"/>
                <a:sym typeface="+mn-lt"/>
              </a:endParaRPr>
            </a:p>
          </p:txBody>
        </p:sp>
        <p:sp>
          <p:nvSpPr>
            <p:cNvPr id="53" name="Freeform 16"/>
            <p:cNvSpPr/>
            <p:nvPr/>
          </p:nvSpPr>
          <p:spPr bwMode="invGray">
            <a:xfrm>
              <a:off x="4430924" y="3349107"/>
              <a:ext cx="102013" cy="68416"/>
            </a:xfrm>
            <a:custGeom>
              <a:gdLst>
                <a:gd fmla="*/ 24 w 65" name="T0"/>
                <a:gd fmla="*/ 0 h 57" name="T1"/>
                <a:gd fmla="*/ 0 w 65" name="T2"/>
                <a:gd fmla="*/ 40 h 57" name="T3"/>
                <a:gd fmla="*/ 24 w 65" name="T4"/>
                <a:gd fmla="*/ 56 h 57" name="T5"/>
                <a:gd fmla="*/ 64 w 65" name="T6"/>
                <a:gd fmla="*/ 40 h 57" name="T7"/>
                <a:gd fmla="*/ 64 w 65" name="T8"/>
                <a:gd fmla="*/ 24 h 57" name="T9"/>
                <a:gd fmla="*/ 24 w 65" name="T10"/>
                <a:gd fmla="*/ 0 h 57" name="T11"/>
                <a:gd fmla="*/ 0 60000 65536" name="T12"/>
                <a:gd fmla="*/ 0 60000 65536" name="T13"/>
                <a:gd fmla="*/ 0 60000 65536" name="T14"/>
                <a:gd fmla="*/ 0 60000 65536" name="T15"/>
                <a:gd fmla="*/ 0 60000 65536" name="T16"/>
                <a:gd fmla="*/ 0 60000 65536" name="T17"/>
                <a:gd fmla="*/ 0 w 65" name="T18"/>
                <a:gd fmla="*/ 0 h 57" name="T19"/>
                <a:gd fmla="*/ 65 w 65" name="T20"/>
                <a:gd fmla="*/ 57 h 57" name="T21"/>
              </a:gdLst>
              <a:cxnLst>
                <a:cxn ang="T12">
                  <a:pos x="T0" y="T1"/>
                </a:cxn>
                <a:cxn ang="T13">
                  <a:pos x="T2" y="T3"/>
                </a:cxn>
                <a:cxn ang="T14">
                  <a:pos x="T4" y="T5"/>
                </a:cxn>
                <a:cxn ang="T15">
                  <a:pos x="T6" y="T7"/>
                </a:cxn>
                <a:cxn ang="T16">
                  <a:pos x="T8" y="T9"/>
                </a:cxn>
                <a:cxn ang="T17">
                  <a:pos x="T10" y="T11"/>
                </a:cxn>
              </a:cxnLst>
              <a:rect b="T21" l="T18" r="T20" t="T19"/>
              <a:pathLst>
                <a:path h="57" w="65">
                  <a:moveTo>
                    <a:pt x="24" y="0"/>
                  </a:moveTo>
                  <a:lnTo>
                    <a:pt x="0" y="40"/>
                  </a:lnTo>
                  <a:lnTo>
                    <a:pt x="24" y="56"/>
                  </a:lnTo>
                  <a:lnTo>
                    <a:pt x="64" y="40"/>
                  </a:lnTo>
                  <a:lnTo>
                    <a:pt x="64" y="24"/>
                  </a:lnTo>
                  <a:lnTo>
                    <a:pt x="24" y="0"/>
                  </a:lnTo>
                </a:path>
              </a:pathLst>
            </a:custGeom>
            <a:solidFill>
              <a:schemeClr val="bg1">
                <a:lumMod val="50000"/>
              </a:schemeClr>
            </a:solidFill>
            <a:ln cap="rnd" cmpd="sng" w="6350">
              <a:solidFill>
                <a:schemeClr val="bg1"/>
              </a:solidFill>
              <a:prstDash val="solid"/>
              <a:round/>
            </a:ln>
            <a:effectLst/>
          </p:spPr>
          <p:txBody>
            <a:bodyPr/>
            <a:lstStyle/>
            <a:p>
              <a:endParaRPr altLang="en-US" lang="zh-CN" sz="1065">
                <a:solidFill>
                  <a:schemeClr val="tx1">
                    <a:lumMod val="85000"/>
                    <a:lumOff val="15000"/>
                  </a:schemeClr>
                </a:solidFill>
                <a:cs typeface="+mn-ea"/>
                <a:sym typeface="+mn-lt"/>
              </a:endParaRPr>
            </a:p>
          </p:txBody>
        </p:sp>
        <p:sp>
          <p:nvSpPr>
            <p:cNvPr id="54" name="Freeform 17"/>
            <p:cNvSpPr/>
            <p:nvPr/>
          </p:nvSpPr>
          <p:spPr bwMode="gray">
            <a:xfrm>
              <a:off x="4152708" y="3419767"/>
              <a:ext cx="381554" cy="368992"/>
            </a:xfrm>
            <a:custGeom>
              <a:gdLst>
                <a:gd fmla="*/ 184 w 241" name="T0"/>
                <a:gd fmla="*/ 16 h 297" name="T1"/>
                <a:gd fmla="*/ 160 w 241" name="T2"/>
                <a:gd fmla="*/ 0 h 297" name="T3"/>
                <a:gd fmla="*/ 136 w 241" name="T4"/>
                <a:gd fmla="*/ 24 h 297" name="T5"/>
                <a:gd fmla="*/ 104 w 241" name="T6"/>
                <a:gd fmla="*/ 8 h 297" name="T7"/>
                <a:gd fmla="*/ 80 w 241" name="T8"/>
                <a:gd fmla="*/ 16 h 297" name="T9"/>
                <a:gd fmla="*/ 72 w 241" name="T10"/>
                <a:gd fmla="*/ 32 h 297" name="T11"/>
                <a:gd fmla="*/ 64 w 241" name="T12"/>
                <a:gd fmla="*/ 48 h 297" name="T13"/>
                <a:gd fmla="*/ 72 w 241" name="T14"/>
                <a:gd fmla="*/ 72 h 297" name="T15"/>
                <a:gd fmla="*/ 56 w 241" name="T16"/>
                <a:gd fmla="*/ 72 h 297" name="T17"/>
                <a:gd fmla="*/ 48 w 241" name="T18"/>
                <a:gd fmla="*/ 64 h 297" name="T19"/>
                <a:gd fmla="*/ 40 w 241" name="T20"/>
                <a:gd fmla="*/ 64 h 297" name="T21"/>
                <a:gd fmla="*/ 40 w 241" name="T22"/>
                <a:gd fmla="*/ 80 h 297" name="T23"/>
                <a:gd fmla="*/ 40 w 241" name="T24"/>
                <a:gd fmla="*/ 96 h 297" name="T25"/>
                <a:gd fmla="*/ 40 w 241" name="T26"/>
                <a:gd fmla="*/ 96 h 297" name="T27"/>
                <a:gd fmla="*/ 40 w 241" name="T28"/>
                <a:gd fmla="*/ 112 h 297" name="T29"/>
                <a:gd fmla="*/ 8 w 241" name="T30"/>
                <a:gd fmla="*/ 136 h 297" name="T31"/>
                <a:gd fmla="*/ 0 w 241" name="T32"/>
                <a:gd fmla="*/ 144 h 297" name="T33"/>
                <a:gd fmla="*/ 0 w 241" name="T34"/>
                <a:gd fmla="*/ 176 h 297" name="T35"/>
                <a:gd fmla="*/ 24 w 241" name="T36"/>
                <a:gd fmla="*/ 192 h 297" name="T37"/>
                <a:gd fmla="*/ 24 w 241" name="T38"/>
                <a:gd fmla="*/ 232 h 297" name="T39"/>
                <a:gd fmla="*/ 48 w 241" name="T40"/>
                <a:gd fmla="*/ 232 h 297" name="T41"/>
                <a:gd fmla="*/ 48 w 241" name="T42"/>
                <a:gd fmla="*/ 248 h 297" name="T43"/>
                <a:gd fmla="*/ 56 w 241" name="T44"/>
                <a:gd fmla="*/ 264 h 297" name="T45"/>
                <a:gd fmla="*/ 64 w 241" name="T46"/>
                <a:gd fmla="*/ 288 h 297" name="T47"/>
                <a:gd fmla="*/ 88 w 241" name="T48"/>
                <a:gd fmla="*/ 288 h 297" name="T49"/>
                <a:gd fmla="*/ 104 w 241" name="T50"/>
                <a:gd fmla="*/ 264 h 297" name="T51"/>
                <a:gd fmla="*/ 112 w 241" name="T52"/>
                <a:gd fmla="*/ 264 h 297" name="T53"/>
                <a:gd fmla="*/ 112 w 241" name="T54"/>
                <a:gd fmla="*/ 280 h 297" name="T55"/>
                <a:gd fmla="*/ 120 w 241" name="T56"/>
                <a:gd fmla="*/ 288 h 297" name="T57"/>
                <a:gd fmla="*/ 136 w 241" name="T58"/>
                <a:gd fmla="*/ 288 h 297" name="T59"/>
                <a:gd fmla="*/ 136 w 241" name="T60"/>
                <a:gd fmla="*/ 280 h 297" name="T61"/>
                <a:gd fmla="*/ 152 w 241" name="T62"/>
                <a:gd fmla="*/ 280 h 297" name="T63"/>
                <a:gd fmla="*/ 152 w 241" name="T64"/>
                <a:gd fmla="*/ 288 h 297" name="T65"/>
                <a:gd fmla="*/ 160 w 241" name="T66"/>
                <a:gd fmla="*/ 296 h 297" name="T67"/>
                <a:gd fmla="*/ 176 w 241" name="T68"/>
                <a:gd fmla="*/ 288 h 297" name="T69"/>
                <a:gd fmla="*/ 184 w 241" name="T70"/>
                <a:gd fmla="*/ 256 h 297" name="T71"/>
                <a:gd fmla="*/ 184 w 241" name="T72"/>
                <a:gd fmla="*/ 224 h 297" name="T73"/>
                <a:gd fmla="*/ 200 w 241" name="T74"/>
                <a:gd fmla="*/ 224 h 297" name="T75"/>
                <a:gd fmla="*/ 200 w 241" name="T76"/>
                <a:gd fmla="*/ 216 h 297" name="T77"/>
                <a:gd fmla="*/ 200 w 241" name="T78"/>
                <a:gd fmla="*/ 200 h 297" name="T79"/>
                <a:gd fmla="*/ 216 w 241" name="T80"/>
                <a:gd fmla="*/ 216 h 297" name="T81"/>
                <a:gd fmla="*/ 232 w 241" name="T82"/>
                <a:gd fmla="*/ 192 h 297" name="T83"/>
                <a:gd fmla="*/ 216 w 241" name="T84"/>
                <a:gd fmla="*/ 176 h 297" name="T85"/>
                <a:gd fmla="*/ 216 w 241" name="T86"/>
                <a:gd fmla="*/ 168 h 297" name="T87"/>
                <a:gd fmla="*/ 232 w 241" name="T88"/>
                <a:gd fmla="*/ 160 h 297" name="T89"/>
                <a:gd fmla="*/ 224 w 241" name="T90"/>
                <a:gd fmla="*/ 136 h 297" name="T91"/>
                <a:gd fmla="*/ 216 w 241" name="T92"/>
                <a:gd fmla="*/ 128 h 297" name="T93"/>
                <a:gd fmla="*/ 240 w 241" name="T94"/>
                <a:gd fmla="*/ 136 h 297" name="T95"/>
                <a:gd fmla="*/ 240 w 241" name="T96"/>
                <a:gd fmla="*/ 104 h 297" name="T97"/>
                <a:gd fmla="*/ 216 w 241" name="T98"/>
                <a:gd fmla="*/ 120 h 297" name="T99"/>
                <a:gd fmla="*/ 240 w 241" name="T100"/>
                <a:gd fmla="*/ 80 h 297" name="T101"/>
                <a:gd fmla="*/ 200 w 241" name="T102"/>
                <a:gd fmla="*/ 56 h 297" name="T103"/>
                <a:gd fmla="*/ 176 w 241" name="T104"/>
                <a:gd fmla="*/ 56 h 297" name="T105"/>
                <a:gd fmla="*/ 160 w 241" name="T106"/>
                <a:gd fmla="*/ 72 h 297" name="T107"/>
                <a:gd fmla="*/ 152 w 241" name="T108"/>
                <a:gd fmla="*/ 48 h 297" name="T109"/>
                <a:gd fmla="*/ 160 w 241" name="T110"/>
                <a:gd fmla="*/ 40 h 297" name="T111"/>
                <a:gd fmla="*/ 184 w 241" name="T112"/>
                <a:gd fmla="*/ 16 h 2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41" name="T171"/>
                <a:gd fmla="*/ 0 h 297" name="T172"/>
                <a:gd fmla="*/ 241 w 241" name="T173"/>
                <a:gd fmla="*/ 297 h 297"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59" name="Freeform 18"/>
            <p:cNvSpPr/>
            <p:nvPr/>
          </p:nvSpPr>
          <p:spPr bwMode="gray">
            <a:xfrm>
              <a:off x="3960607" y="3709129"/>
              <a:ext cx="434548" cy="458717"/>
            </a:xfrm>
            <a:custGeom>
              <a:gdLst>
                <a:gd fmla="*/ 272 w 273" name="T0"/>
                <a:gd fmla="*/ 56 h 369" name="T1"/>
                <a:gd fmla="*/ 272 w 273" name="T2"/>
                <a:gd fmla="*/ 48 h 369" name="T3"/>
                <a:gd fmla="*/ 256 w 273" name="T4"/>
                <a:gd fmla="*/ 48 h 369" name="T5"/>
                <a:gd fmla="*/ 256 w 273" name="T6"/>
                <a:gd fmla="*/ 56 h 369" name="T7"/>
                <a:gd fmla="*/ 240 w 273" name="T8"/>
                <a:gd fmla="*/ 56 h 369" name="T9"/>
                <a:gd fmla="*/ 232 w 273" name="T10"/>
                <a:gd fmla="*/ 56 h 369" name="T11"/>
                <a:gd fmla="*/ 232 w 273" name="T12"/>
                <a:gd fmla="*/ 32 h 369" name="T13"/>
                <a:gd fmla="*/ 224 w 273" name="T14"/>
                <a:gd fmla="*/ 32 h 369" name="T15"/>
                <a:gd fmla="*/ 208 w 273" name="T16"/>
                <a:gd fmla="*/ 56 h 369" name="T17"/>
                <a:gd fmla="*/ 184 w 273" name="T18"/>
                <a:gd fmla="*/ 56 h 369" name="T19"/>
                <a:gd fmla="*/ 176 w 273" name="T20"/>
                <a:gd fmla="*/ 32 h 369" name="T21"/>
                <a:gd fmla="*/ 168 w 273" name="T22"/>
                <a:gd fmla="*/ 16 h 369" name="T23"/>
                <a:gd fmla="*/ 160 w 273" name="T24"/>
                <a:gd fmla="*/ 0 h 369" name="T25"/>
                <a:gd fmla="*/ 144 w 273" name="T26"/>
                <a:gd fmla="*/ 0 h 369" name="T27"/>
                <a:gd fmla="*/ 144 w 273" name="T28"/>
                <a:gd fmla="*/ 8 h 369" name="T29"/>
                <a:gd fmla="*/ 112 w 273" name="T30"/>
                <a:gd fmla="*/ 16 h 369" name="T31"/>
                <a:gd fmla="*/ 112 w 273" name="T32"/>
                <a:gd fmla="*/ 32 h 369" name="T33"/>
                <a:gd fmla="*/ 80 w 273" name="T34"/>
                <a:gd fmla="*/ 32 h 369" name="T35"/>
                <a:gd fmla="*/ 64 w 273" name="T36"/>
                <a:gd fmla="*/ 48 h 369" name="T37"/>
                <a:gd fmla="*/ 64 w 273" name="T38"/>
                <a:gd fmla="*/ 72 h 369" name="T39"/>
                <a:gd fmla="*/ 72 w 273" name="T40"/>
                <a:gd fmla="*/ 88 h 369" name="T41"/>
                <a:gd fmla="*/ 48 w 273" name="T42"/>
                <a:gd fmla="*/ 112 h 369" name="T43"/>
                <a:gd fmla="*/ 40 w 273" name="T44"/>
                <a:gd fmla="*/ 112 h 369" name="T45"/>
                <a:gd fmla="*/ 32 w 273" name="T46"/>
                <a:gd fmla="*/ 144 h 369" name="T47"/>
                <a:gd fmla="*/ 32 w 273" name="T48"/>
                <a:gd fmla="*/ 160 h 369" name="T49"/>
                <a:gd fmla="*/ 32 w 273" name="T50"/>
                <a:gd fmla="*/ 176 h 369" name="T51"/>
                <a:gd fmla="*/ 16 w 273" name="T52"/>
                <a:gd fmla="*/ 200 h 369" name="T53"/>
                <a:gd fmla="*/ 8 w 273" name="T54"/>
                <a:gd fmla="*/ 216 h 369" name="T55"/>
                <a:gd fmla="*/ 0 w 273" name="T56"/>
                <a:gd fmla="*/ 256 h 369" name="T57"/>
                <a:gd fmla="*/ 8 w 273" name="T58"/>
                <a:gd fmla="*/ 272 h 369" name="T59"/>
                <a:gd fmla="*/ 56 w 273" name="T60"/>
                <a:gd fmla="*/ 272 h 369" name="T61"/>
                <a:gd fmla="*/ 80 w 273" name="T62"/>
                <a:gd fmla="*/ 328 h 369" name="T63"/>
                <a:gd fmla="*/ 88 w 273" name="T64"/>
                <a:gd fmla="*/ 368 h 369" name="T65"/>
                <a:gd fmla="*/ 112 w 273" name="T66"/>
                <a:gd fmla="*/ 328 h 369" name="T67"/>
                <a:gd fmla="*/ 120 w 273" name="T68"/>
                <a:gd fmla="*/ 336 h 369" name="T69"/>
                <a:gd fmla="*/ 152 w 273" name="T70"/>
                <a:gd fmla="*/ 304 h 369" name="T71"/>
                <a:gd fmla="*/ 152 w 273" name="T72"/>
                <a:gd fmla="*/ 280 h 369" name="T73"/>
                <a:gd fmla="*/ 184 w 273" name="T74"/>
                <a:gd fmla="*/ 272 h 369" name="T75"/>
                <a:gd fmla="*/ 200 w 273" name="T76"/>
                <a:gd fmla="*/ 232 h 369" name="T77"/>
                <a:gd fmla="*/ 216 w 273" name="T78"/>
                <a:gd fmla="*/ 224 h 369" name="T79"/>
                <a:gd fmla="*/ 216 w 273" name="T80"/>
                <a:gd fmla="*/ 200 h 369" name="T81"/>
                <a:gd fmla="*/ 240 w 273" name="T82"/>
                <a:gd fmla="*/ 200 h 369" name="T83"/>
                <a:gd fmla="*/ 248 w 273" name="T84"/>
                <a:gd fmla="*/ 160 h 369" name="T85"/>
                <a:gd fmla="*/ 240 w 273" name="T86"/>
                <a:gd fmla="*/ 128 h 369" name="T87"/>
                <a:gd fmla="*/ 248 w 273" name="T88"/>
                <a:gd fmla="*/ 120 h 369" name="T89"/>
                <a:gd fmla="*/ 232 w 273" name="T90"/>
                <a:gd fmla="*/ 104 h 369" name="T91"/>
                <a:gd fmla="*/ 248 w 273" name="T92"/>
                <a:gd fmla="*/ 96 h 369" name="T93"/>
                <a:gd fmla="*/ 256 w 273" name="T94"/>
                <a:gd fmla="*/ 104 h 369" name="T95"/>
                <a:gd fmla="*/ 272 w 273" name="T96"/>
                <a:gd fmla="*/ 80 h 369" name="T97"/>
                <a:gd fmla="*/ 272 w 273" name="T98"/>
                <a:gd fmla="*/ 56 h 36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273" name="T150"/>
                <a:gd fmla="*/ 0 h 369" name="T151"/>
                <a:gd fmla="*/ 273 w 273" name="T152"/>
                <a:gd fmla="*/ 369 h 369"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0" name="Freeform 19"/>
            <p:cNvSpPr/>
            <p:nvPr/>
          </p:nvSpPr>
          <p:spPr bwMode="gray">
            <a:xfrm>
              <a:off x="3298186" y="3997371"/>
              <a:ext cx="804178" cy="477784"/>
            </a:xfrm>
            <a:custGeom>
              <a:gdLst>
                <a:gd fmla="*/ 496 w 505" name="T0"/>
                <a:gd fmla="*/ 96 h 385" name="T1"/>
                <a:gd fmla="*/ 424 w 505" name="T2"/>
                <a:gd fmla="*/ 40 h 385" name="T3"/>
                <a:gd fmla="*/ 408 w 505" name="T4"/>
                <a:gd fmla="*/ 56 h 385" name="T5"/>
                <a:gd fmla="*/ 376 w 505" name="T6"/>
                <a:gd fmla="*/ 40 h 385" name="T7"/>
                <a:gd fmla="*/ 312 w 505" name="T8"/>
                <a:gd fmla="*/ 56 h 385" name="T9"/>
                <a:gd fmla="*/ 312 w 505" name="T10"/>
                <a:gd fmla="*/ 0 h 385" name="T11"/>
                <a:gd fmla="*/ 280 w 505" name="T12"/>
                <a:gd fmla="*/ 0 h 385" name="T13"/>
                <a:gd fmla="*/ 216 w 505" name="T14"/>
                <a:gd fmla="*/ 8 h 385" name="T15"/>
                <a:gd fmla="*/ 208 w 505" name="T16"/>
                <a:gd fmla="*/ 40 h 385" name="T17"/>
                <a:gd fmla="*/ 168 w 505" name="T18"/>
                <a:gd fmla="*/ 24 h 385" name="T19"/>
                <a:gd fmla="*/ 144 w 505" name="T20"/>
                <a:gd fmla="*/ 48 h 385" name="T21"/>
                <a:gd fmla="*/ 152 w 505" name="T22"/>
                <a:gd fmla="*/ 88 h 385" name="T23"/>
                <a:gd fmla="*/ 144 w 505" name="T24"/>
                <a:gd fmla="*/ 112 h 385" name="T25"/>
                <a:gd fmla="*/ 112 w 505" name="T26"/>
                <a:gd fmla="*/ 168 h 385" name="T27"/>
                <a:gd fmla="*/ 72 w 505" name="T28"/>
                <a:gd fmla="*/ 224 h 385" name="T29"/>
                <a:gd fmla="*/ 32 w 505" name="T30"/>
                <a:gd fmla="*/ 272 h 385" name="T31"/>
                <a:gd fmla="*/ 0 w 505" name="T32"/>
                <a:gd fmla="*/ 296 h 385" name="T33"/>
                <a:gd fmla="*/ 8 w 505" name="T34"/>
                <a:gd fmla="*/ 312 h 385" name="T35"/>
                <a:gd fmla="*/ 16 w 505" name="T36"/>
                <a:gd fmla="*/ 360 h 385" name="T37"/>
                <a:gd fmla="*/ 56 w 505" name="T38"/>
                <a:gd fmla="*/ 384 h 385" name="T39"/>
                <a:gd fmla="*/ 40 w 505" name="T40"/>
                <a:gd fmla="*/ 344 h 385" name="T41"/>
                <a:gd fmla="*/ 80 w 505" name="T42"/>
                <a:gd fmla="*/ 304 h 385" name="T43"/>
                <a:gd fmla="*/ 152 w 505" name="T44"/>
                <a:gd fmla="*/ 280 h 385" name="T45"/>
                <a:gd fmla="*/ 192 w 505" name="T46"/>
                <a:gd fmla="*/ 296 h 385" name="T47"/>
                <a:gd fmla="*/ 240 w 505" name="T48"/>
                <a:gd fmla="*/ 248 h 385" name="T49"/>
                <a:gd fmla="*/ 264 w 505" name="T50"/>
                <a:gd fmla="*/ 240 h 385" name="T51"/>
                <a:gd fmla="*/ 264 w 505" name="T52"/>
                <a:gd fmla="*/ 216 h 385" name="T53"/>
                <a:gd fmla="*/ 280 w 505" name="T54"/>
                <a:gd fmla="*/ 208 h 385" name="T55"/>
                <a:gd fmla="*/ 336 w 505" name="T56"/>
                <a:gd fmla="*/ 232 h 385" name="T57"/>
                <a:gd fmla="*/ 336 w 505" name="T58"/>
                <a:gd fmla="*/ 200 h 385" name="T59"/>
                <a:gd fmla="*/ 376 w 505" name="T60"/>
                <a:gd fmla="*/ 192 h 385" name="T61"/>
                <a:gd fmla="*/ 392 w 505" name="T62"/>
                <a:gd fmla="*/ 200 h 385" name="T63"/>
                <a:gd fmla="*/ 400 w 505" name="T64"/>
                <a:gd fmla="*/ 184 h 385" name="T65"/>
                <a:gd fmla="*/ 448 w 505" name="T66"/>
                <a:gd fmla="*/ 176 h 385" name="T67"/>
                <a:gd fmla="*/ 480 w 505" name="T68"/>
                <a:gd fmla="*/ 136 h 38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505" name="T105"/>
                <a:gd fmla="*/ 0 h 385" name="T106"/>
                <a:gd fmla="*/ 505 w 505" name="T107"/>
                <a:gd fmla="*/ 385 h 38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chemeClr val="accent1"/>
            </a:solidFill>
            <a:ln cap="rnd" cmpd="sng" w="6350">
              <a:solidFill>
                <a:schemeClr val="bg1"/>
              </a:solidFill>
              <a:prstDash val="solid"/>
              <a:round/>
              <a:headEnd len="med" type="none" w="med"/>
              <a:tailEnd len="med" type="none" w="med"/>
            </a:ln>
            <a:effectLst/>
          </p:spPr>
          <p:txBody>
            <a:bodyPr/>
            <a:lstStyle/>
            <a:p>
              <a:endParaRPr altLang="en-US" lang="zh-CN" sz="1065">
                <a:solidFill>
                  <a:schemeClr val="tx1">
                    <a:lumMod val="85000"/>
                    <a:lumOff val="15000"/>
                  </a:schemeClr>
                </a:solidFill>
                <a:cs typeface="+mn-ea"/>
                <a:sym typeface="+mn-lt"/>
              </a:endParaRPr>
            </a:p>
          </p:txBody>
        </p:sp>
        <p:sp>
          <p:nvSpPr>
            <p:cNvPr id="61" name="Freeform 20"/>
            <p:cNvSpPr/>
            <p:nvPr/>
          </p:nvSpPr>
          <p:spPr bwMode="gray">
            <a:xfrm>
              <a:off x="2762951" y="3907645"/>
              <a:ext cx="792255" cy="477784"/>
            </a:xfrm>
            <a:custGeom>
              <a:gdLst>
                <a:gd fmla="*/ 344 w 497" name="T0"/>
                <a:gd fmla="*/ 344 h 385" name="T1"/>
                <a:gd fmla="*/ 416 w 497" name="T2"/>
                <a:gd fmla="*/ 296 h 385" name="T3"/>
                <a:gd fmla="*/ 448 w 497" name="T4"/>
                <a:gd fmla="*/ 240 h 385" name="T5"/>
                <a:gd fmla="*/ 480 w 497" name="T6"/>
                <a:gd fmla="*/ 184 h 385" name="T7"/>
                <a:gd fmla="*/ 496 w 497" name="T8"/>
                <a:gd fmla="*/ 160 h 385" name="T9"/>
                <a:gd fmla="*/ 480 w 497" name="T10"/>
                <a:gd fmla="*/ 128 h 385" name="T11"/>
                <a:gd fmla="*/ 456 w 497" name="T12"/>
                <a:gd fmla="*/ 96 h 385" name="T13"/>
                <a:gd fmla="*/ 440 w 497" name="T14"/>
                <a:gd fmla="*/ 112 h 385" name="T15"/>
                <a:gd fmla="*/ 424 w 497" name="T16"/>
                <a:gd fmla="*/ 104 h 385" name="T17"/>
                <a:gd fmla="*/ 440 w 497" name="T18"/>
                <a:gd fmla="*/ 56 h 385" name="T19"/>
                <a:gd fmla="*/ 440 w 497" name="T20"/>
                <a:gd fmla="*/ 16 h 385" name="T21"/>
                <a:gd fmla="*/ 408 w 497" name="T22"/>
                <a:gd fmla="*/ 8 h 385" name="T23"/>
                <a:gd fmla="*/ 376 w 497" name="T24"/>
                <a:gd fmla="*/ 24 h 385" name="T25"/>
                <a:gd fmla="*/ 360 w 497" name="T26"/>
                <a:gd fmla="*/ 24 h 385" name="T27"/>
                <a:gd fmla="*/ 320 w 497" name="T28"/>
                <a:gd fmla="*/ 32 h 385" name="T29"/>
                <a:gd fmla="*/ 288 w 497" name="T30"/>
                <a:gd fmla="*/ 64 h 385" name="T31"/>
                <a:gd fmla="*/ 264 w 497" name="T32"/>
                <a:gd fmla="*/ 72 h 385" name="T33"/>
                <a:gd fmla="*/ 224 w 497" name="T34"/>
                <a:gd fmla="*/ 96 h 385" name="T35"/>
                <a:gd fmla="*/ 184 w 497" name="T36"/>
                <a:gd fmla="*/ 88 h 385" name="T37"/>
                <a:gd fmla="*/ 160 w 497" name="T38"/>
                <a:gd fmla="*/ 72 h 385" name="T39"/>
                <a:gd fmla="*/ 144 w 497" name="T40"/>
                <a:gd fmla="*/ 88 h 385" name="T41"/>
                <a:gd fmla="*/ 96 w 497" name="T42"/>
                <a:gd fmla="*/ 128 h 385" name="T43"/>
                <a:gd fmla="*/ 32 w 497" name="T44"/>
                <a:gd fmla="*/ 112 h 385" name="T45"/>
                <a:gd fmla="*/ 0 w 497" name="T46"/>
                <a:gd fmla="*/ 128 h 385" name="T47"/>
                <a:gd fmla="*/ 32 w 497" name="T48"/>
                <a:gd fmla="*/ 144 h 385" name="T49"/>
                <a:gd fmla="*/ 88 w 497" name="T50"/>
                <a:gd fmla="*/ 168 h 385" name="T51"/>
                <a:gd fmla="*/ 104 w 497" name="T52"/>
                <a:gd fmla="*/ 208 h 385" name="T53"/>
                <a:gd fmla="*/ 56 w 497" name="T54"/>
                <a:gd fmla="*/ 224 h 385" name="T55"/>
                <a:gd fmla="*/ 88 w 497" name="T56"/>
                <a:gd fmla="*/ 248 h 385" name="T57"/>
                <a:gd fmla="*/ 136 w 497" name="T58"/>
                <a:gd fmla="*/ 280 h 385" name="T59"/>
                <a:gd fmla="*/ 136 w 497" name="T60"/>
                <a:gd fmla="*/ 304 h 385" name="T61"/>
                <a:gd fmla="*/ 208 w 497" name="T62"/>
                <a:gd fmla="*/ 360 h 385" name="T63"/>
                <a:gd fmla="*/ 248 w 497" name="T64"/>
                <a:gd fmla="*/ 360 h 385" name="T65"/>
                <a:gd fmla="*/ 256 w 497" name="T66"/>
                <a:gd fmla="*/ 344 h 385" name="T67"/>
                <a:gd fmla="*/ 296 w 497" name="T68"/>
                <a:gd fmla="*/ 376 h 385" name="T69"/>
                <a:gd fmla="*/ 336 w 497" name="T70"/>
                <a:gd fmla="*/ 368 h 38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97" name="T108"/>
                <a:gd fmla="*/ 0 h 385" name="T109"/>
                <a:gd fmla="*/ 497 w 497" name="T110"/>
                <a:gd fmla="*/ 385 h 385"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2" name="Freeform 21"/>
            <p:cNvSpPr/>
            <p:nvPr/>
          </p:nvSpPr>
          <p:spPr bwMode="invGray">
            <a:xfrm>
              <a:off x="2687434" y="3639592"/>
              <a:ext cx="588229" cy="439651"/>
            </a:xfrm>
            <a:custGeom>
              <a:gdLst>
                <a:gd fmla="*/ 48 w 369" name="T0"/>
                <a:gd fmla="*/ 320 h 353" name="T1"/>
                <a:gd fmla="*/ 32 w 369" name="T2"/>
                <a:gd fmla="*/ 264 h 353" name="T3"/>
                <a:gd fmla="*/ 56 w 369" name="T4"/>
                <a:gd fmla="*/ 192 h 353" name="T5"/>
                <a:gd fmla="*/ 8 w 369" name="T6"/>
                <a:gd fmla="*/ 160 h 353" name="T7"/>
                <a:gd fmla="*/ 16 w 369" name="T8"/>
                <a:gd fmla="*/ 136 h 353" name="T9"/>
                <a:gd fmla="*/ 48 w 369" name="T10"/>
                <a:gd fmla="*/ 136 h 353" name="T11"/>
                <a:gd fmla="*/ 104 w 369" name="T12"/>
                <a:gd fmla="*/ 120 h 353" name="T13"/>
                <a:gd fmla="*/ 168 w 369" name="T14"/>
                <a:gd fmla="*/ 112 h 353" name="T15"/>
                <a:gd fmla="*/ 136 w 369" name="T16"/>
                <a:gd fmla="*/ 80 h 353" name="T17"/>
                <a:gd fmla="*/ 144 w 369" name="T18"/>
                <a:gd fmla="*/ 40 h 353" name="T19"/>
                <a:gd fmla="*/ 184 w 369" name="T20"/>
                <a:gd fmla="*/ 40 h 353" name="T21"/>
                <a:gd fmla="*/ 208 w 369" name="T22"/>
                <a:gd fmla="*/ 48 h 353" name="T23"/>
                <a:gd fmla="*/ 232 w 369" name="T24"/>
                <a:gd fmla="*/ 40 h 353" name="T25"/>
                <a:gd fmla="*/ 248 w 369" name="T26"/>
                <a:gd fmla="*/ 0 h 353" name="T27"/>
                <a:gd fmla="*/ 288 w 369" name="T28"/>
                <a:gd fmla="*/ 16 h 353" name="T29"/>
                <a:gd fmla="*/ 320 w 369" name="T30"/>
                <a:gd fmla="*/ 72 h 353" name="T31"/>
                <a:gd fmla="*/ 344 w 369" name="T32"/>
                <a:gd fmla="*/ 88 h 353" name="T33"/>
                <a:gd fmla="*/ 360 w 369" name="T34"/>
                <a:gd fmla="*/ 64 h 353" name="T35"/>
                <a:gd fmla="*/ 360 w 369" name="T36"/>
                <a:gd fmla="*/ 96 h 353" name="T37"/>
                <a:gd fmla="*/ 360 w 369" name="T38"/>
                <a:gd fmla="*/ 128 h 353" name="T39"/>
                <a:gd fmla="*/ 336 w 369" name="T40"/>
                <a:gd fmla="*/ 168 h 353" name="T41"/>
                <a:gd fmla="*/ 368 w 369" name="T42"/>
                <a:gd fmla="*/ 184 h 353" name="T43"/>
                <a:gd fmla="*/ 360 w 369" name="T44"/>
                <a:gd fmla="*/ 208 h 353" name="T45"/>
                <a:gd fmla="*/ 368 w 369" name="T46"/>
                <a:gd fmla="*/ 232 h 353" name="T47"/>
                <a:gd fmla="*/ 344 w 369" name="T48"/>
                <a:gd fmla="*/ 256 h 353" name="T49"/>
                <a:gd fmla="*/ 344 w 369" name="T50"/>
                <a:gd fmla="*/ 280 h 353" name="T51"/>
                <a:gd fmla="*/ 312 w 369" name="T52"/>
                <a:gd fmla="*/ 288 h 353" name="T53"/>
                <a:gd fmla="*/ 272 w 369" name="T54"/>
                <a:gd fmla="*/ 312 h 353" name="T55"/>
                <a:gd fmla="*/ 232 w 369" name="T56"/>
                <a:gd fmla="*/ 304 h 353" name="T57"/>
                <a:gd fmla="*/ 208 w 369" name="T58"/>
                <a:gd fmla="*/ 288 h 353" name="T59"/>
                <a:gd fmla="*/ 192 w 369" name="T60"/>
                <a:gd fmla="*/ 304 h 353" name="T61"/>
                <a:gd fmla="*/ 144 w 369" name="T62"/>
                <a:gd fmla="*/ 352 h 353" name="T63"/>
                <a:gd fmla="*/ 80 w 369" name="T64"/>
                <a:gd fmla="*/ 328 h 3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369" name="T99"/>
                <a:gd fmla="*/ 0 h 353" name="T100"/>
                <a:gd fmla="*/ 369 w 369" name="T101"/>
                <a:gd fmla="*/ 353 h 353"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3" name="Freeform 22"/>
            <p:cNvSpPr/>
            <p:nvPr/>
          </p:nvSpPr>
          <p:spPr bwMode="invGray">
            <a:xfrm>
              <a:off x="2023689" y="3609310"/>
              <a:ext cx="906191" cy="766025"/>
            </a:xfrm>
            <a:custGeom>
              <a:gdLst>
                <a:gd fmla="*/ 528 w 569" name="T0"/>
                <a:gd fmla="*/ 448 h 617" name="T1"/>
                <a:gd fmla="*/ 560 w 569" name="T2"/>
                <a:gd fmla="*/ 416 h 617" name="T3"/>
                <a:gd fmla="*/ 528 w 569" name="T4"/>
                <a:gd fmla="*/ 408 h 617" name="T5"/>
                <a:gd fmla="*/ 496 w 569" name="T6"/>
                <a:gd fmla="*/ 384 h 617" name="T7"/>
                <a:gd fmla="*/ 464 w 569" name="T8"/>
                <a:gd fmla="*/ 360 h 617" name="T9"/>
                <a:gd fmla="*/ 480 w 569" name="T10"/>
                <a:gd fmla="*/ 320 h 617" name="T11"/>
                <a:gd fmla="*/ 472 w 569" name="T12"/>
                <a:gd fmla="*/ 248 h 617" name="T13"/>
                <a:gd fmla="*/ 424 w 569" name="T14"/>
                <a:gd fmla="*/ 224 h 617" name="T15"/>
                <a:gd fmla="*/ 416 w 569" name="T16"/>
                <a:gd fmla="*/ 176 h 617" name="T17"/>
                <a:gd fmla="*/ 448 w 569" name="T18"/>
                <a:gd fmla="*/ 168 h 617" name="T19"/>
                <a:gd fmla="*/ 512 w 569" name="T20"/>
                <a:gd fmla="*/ 160 h 617" name="T21"/>
                <a:gd fmla="*/ 512 w 569" name="T22"/>
                <a:gd fmla="*/ 112 h 617" name="T23"/>
                <a:gd fmla="*/ 464 w 569" name="T24"/>
                <a:gd fmla="*/ 112 h 617" name="T25"/>
                <a:gd fmla="*/ 432 w 569" name="T26"/>
                <a:gd fmla="*/ 64 h 617" name="T27"/>
                <a:gd fmla="*/ 408 w 569" name="T28"/>
                <a:gd fmla="*/ 96 h 617" name="T29"/>
                <a:gd fmla="*/ 384 w 569" name="T30"/>
                <a:gd fmla="*/ 144 h 617" name="T31"/>
                <a:gd fmla="*/ 368 w 569" name="T32"/>
                <a:gd fmla="*/ 240 h 617" name="T33"/>
                <a:gd fmla="*/ 336 w 569" name="T34"/>
                <a:gd fmla="*/ 224 h 617" name="T35"/>
                <a:gd fmla="*/ 288 w 569" name="T36"/>
                <a:gd fmla="*/ 240 h 617" name="T37"/>
                <a:gd fmla="*/ 272 w 569" name="T38"/>
                <a:gd fmla="*/ 224 h 617" name="T39"/>
                <a:gd fmla="*/ 232 w 569" name="T40"/>
                <a:gd fmla="*/ 104 h 617" name="T41"/>
                <a:gd fmla="*/ 216 w 569" name="T42"/>
                <a:gd fmla="*/ 112 h 617" name="T43"/>
                <a:gd fmla="*/ 208 w 569" name="T44"/>
                <a:gd fmla="*/ 72 h 617" name="T45"/>
                <a:gd fmla="*/ 160 w 569" name="T46"/>
                <a:gd fmla="*/ 40 h 617" name="T47"/>
                <a:gd fmla="*/ 136 w 569" name="T48"/>
                <a:gd fmla="*/ 80 h 617" name="T49"/>
                <a:gd fmla="*/ 136 w 569" name="T50"/>
                <a:gd fmla="*/ 0 h 617" name="T51"/>
                <a:gd fmla="*/ 112 w 569" name="T52"/>
                <a:gd fmla="*/ 0 h 617" name="T53"/>
                <a:gd fmla="*/ 96 w 569" name="T54"/>
                <a:gd fmla="*/ 32 h 617" name="T55"/>
                <a:gd fmla="*/ 88 w 569" name="T56"/>
                <a:gd fmla="*/ 64 h 617" name="T57"/>
                <a:gd fmla="*/ 80 w 569" name="T58"/>
                <a:gd fmla="*/ 96 h 617" name="T59"/>
                <a:gd fmla="*/ 104 w 569" name="T60"/>
                <a:gd fmla="*/ 112 h 617" name="T61"/>
                <a:gd fmla="*/ 88 w 569" name="T62"/>
                <a:gd fmla="*/ 240 h 617" name="T63"/>
                <a:gd fmla="*/ 24 w 569" name="T64"/>
                <a:gd fmla="*/ 280 h 617" name="T65"/>
                <a:gd fmla="*/ 8 w 569" name="T66"/>
                <a:gd fmla="*/ 312 h 617" name="T67"/>
                <a:gd fmla="*/ 0 w 569" name="T68"/>
                <a:gd fmla="*/ 376 h 617" name="T69"/>
                <a:gd fmla="*/ 48 w 569" name="T70"/>
                <a:gd fmla="*/ 368 h 617" name="T71"/>
                <a:gd fmla="*/ 80 w 569" name="T72"/>
                <a:gd fmla="*/ 392 h 617" name="T73"/>
                <a:gd fmla="*/ 88 w 569" name="T74"/>
                <a:gd fmla="*/ 408 h 617" name="T75"/>
                <a:gd fmla="*/ 96 w 569" name="T76"/>
                <a:gd fmla="*/ 448 h 617" name="T77"/>
                <a:gd fmla="*/ 120 w 569" name="T78"/>
                <a:gd fmla="*/ 464 h 617" name="T79"/>
                <a:gd fmla="*/ 112 w 569" name="T80"/>
                <a:gd fmla="*/ 504 h 617" name="T81"/>
                <a:gd fmla="*/ 104 w 569" name="T82"/>
                <a:gd fmla="*/ 528 h 617" name="T83"/>
                <a:gd fmla="*/ 144 w 569" name="T84"/>
                <a:gd fmla="*/ 560 h 617" name="T85"/>
                <a:gd fmla="*/ 200 w 569" name="T86"/>
                <a:gd fmla="*/ 576 h 617" name="T87"/>
                <a:gd fmla="*/ 224 w 569" name="T88"/>
                <a:gd fmla="*/ 568 h 617" name="T89"/>
                <a:gd fmla="*/ 232 w 569" name="T90"/>
                <a:gd fmla="*/ 600 h 617" name="T91"/>
                <a:gd fmla="*/ 264 w 569" name="T92"/>
                <a:gd fmla="*/ 592 h 617" name="T93"/>
                <a:gd fmla="*/ 272 w 569" name="T94"/>
                <a:gd fmla="*/ 512 h 617" name="T95"/>
                <a:gd fmla="*/ 328 w 569" name="T96"/>
                <a:gd fmla="*/ 504 h 617" name="T97"/>
                <a:gd fmla="*/ 352 w 569" name="T98"/>
                <a:gd fmla="*/ 512 h 617" name="T99"/>
                <a:gd fmla="*/ 384 w 569" name="T100"/>
                <a:gd fmla="*/ 512 h 617" name="T101"/>
                <a:gd fmla="*/ 416 w 569" name="T102"/>
                <a:gd fmla="*/ 520 h 617" name="T103"/>
                <a:gd fmla="*/ 440 w 569" name="T104"/>
                <a:gd fmla="*/ 504 h 617" name="T105"/>
                <a:gd fmla="*/ 488 w 569" name="T106"/>
                <a:gd fmla="*/ 472 h 617" name="T107"/>
                <a:gd fmla="*/ 520 w 569" name="T108"/>
                <a:gd fmla="*/ 464 h 61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69" name="T165"/>
                <a:gd fmla="*/ 0 h 617" name="T166"/>
                <a:gd fmla="*/ 569 w 569" name="T167"/>
                <a:gd fmla="*/ 617 h 61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4" name="Freeform 23"/>
            <p:cNvSpPr/>
            <p:nvPr/>
          </p:nvSpPr>
          <p:spPr bwMode="invGray">
            <a:xfrm>
              <a:off x="331869" y="2723278"/>
              <a:ext cx="1926318" cy="975757"/>
            </a:xfrm>
            <a:custGeom>
              <a:gdLst>
                <a:gd fmla="*/ 1184 w 1209" name="T0"/>
                <a:gd fmla="*/ 728 h 785" name="T1"/>
                <a:gd fmla="*/ 1160 w 1209" name="T2"/>
                <a:gd fmla="*/ 728 h 785" name="T3"/>
                <a:gd fmla="*/ 1160 w 1209" name="T4"/>
                <a:gd fmla="*/ 784 h 785" name="T5"/>
                <a:gd fmla="*/ 1112 w 1209" name="T6"/>
                <a:gd fmla="*/ 760 h 785" name="T7"/>
                <a:gd fmla="*/ 1088 w 1209" name="T8"/>
                <a:gd fmla="*/ 752 h 785" name="T9"/>
                <a:gd fmla="*/ 1024 w 1209" name="T10"/>
                <a:gd fmla="*/ 720 h 785" name="T11"/>
                <a:gd fmla="*/ 1040 w 1209" name="T12"/>
                <a:gd fmla="*/ 696 h 785" name="T13"/>
                <a:gd fmla="*/ 1032 w 1209" name="T14"/>
                <a:gd fmla="*/ 680 h 785" name="T15"/>
                <a:gd fmla="*/ 1000 w 1209" name="T16"/>
                <a:gd fmla="*/ 664 h 785" name="T17"/>
                <a:gd fmla="*/ 976 w 1209" name="T18"/>
                <a:gd fmla="*/ 680 h 785" name="T19"/>
                <a:gd fmla="*/ 928 w 1209" name="T20"/>
                <a:gd fmla="*/ 648 h 785" name="T21"/>
                <a:gd fmla="*/ 832 w 1209" name="T22"/>
                <a:gd fmla="*/ 696 h 785" name="T23"/>
                <a:gd fmla="*/ 808 w 1209" name="T24"/>
                <a:gd fmla="*/ 720 h 785" name="T25"/>
                <a:gd fmla="*/ 728 w 1209" name="T26"/>
                <a:gd fmla="*/ 736 h 785" name="T27"/>
                <a:gd fmla="*/ 656 w 1209" name="T28"/>
                <a:gd fmla="*/ 712 h 785" name="T29"/>
                <a:gd fmla="*/ 632 w 1209" name="T30"/>
                <a:gd fmla="*/ 680 h 785" name="T31"/>
                <a:gd fmla="*/ 584 w 1209" name="T32"/>
                <a:gd fmla="*/ 704 h 785" name="T33"/>
                <a:gd fmla="*/ 536 w 1209" name="T34"/>
                <a:gd fmla="*/ 728 h 785" name="T35"/>
                <a:gd fmla="*/ 456 w 1209" name="T36"/>
                <a:gd fmla="*/ 672 h 785" name="T37"/>
                <a:gd fmla="*/ 408 w 1209" name="T38"/>
                <a:gd fmla="*/ 640 h 785" name="T39"/>
                <a:gd fmla="*/ 360 w 1209" name="T40"/>
                <a:gd fmla="*/ 624 h 785" name="T41"/>
                <a:gd fmla="*/ 320 w 1209" name="T42"/>
                <a:gd fmla="*/ 592 h 785" name="T43"/>
                <a:gd fmla="*/ 272 w 1209" name="T44"/>
                <a:gd fmla="*/ 520 h 785" name="T45"/>
                <a:gd fmla="*/ 248 w 1209" name="T46"/>
                <a:gd fmla="*/ 512 h 785" name="T47"/>
                <a:gd fmla="*/ 208 w 1209" name="T48"/>
                <a:gd fmla="*/ 456 h 785" name="T49"/>
                <a:gd fmla="*/ 160 w 1209" name="T50"/>
                <a:gd fmla="*/ 384 h 785" name="T51"/>
                <a:gd fmla="*/ 120 w 1209" name="T52"/>
                <a:gd fmla="*/ 408 h 785" name="T53"/>
                <a:gd fmla="*/ 64 w 1209" name="T54"/>
                <a:gd fmla="*/ 328 h 785" name="T55"/>
                <a:gd fmla="*/ 32 w 1209" name="T56"/>
                <a:gd fmla="*/ 272 h 785" name="T57"/>
                <a:gd fmla="*/ 0 w 1209" name="T58"/>
                <a:gd fmla="*/ 256 h 785" name="T59"/>
                <a:gd fmla="*/ 16 w 1209" name="T60"/>
                <a:gd fmla="*/ 176 h 785" name="T61"/>
                <a:gd fmla="*/ 48 w 1209" name="T62"/>
                <a:gd fmla="*/ 192 h 785" name="T63"/>
                <a:gd fmla="*/ 80 w 1209" name="T64"/>
                <a:gd fmla="*/ 184 h 785" name="T65"/>
                <a:gd fmla="*/ 80 w 1209" name="T66"/>
                <a:gd fmla="*/ 128 h 785" name="T67"/>
                <a:gd fmla="*/ 56 w 1209" name="T68"/>
                <a:gd fmla="*/ 96 h 785" name="T69"/>
                <a:gd fmla="*/ 80 w 1209" name="T70"/>
                <a:gd fmla="*/ 48 h 785" name="T71"/>
                <a:gd fmla="*/ 152 w 1209" name="T72"/>
                <a:gd fmla="*/ 40 h 785" name="T73"/>
                <a:gd fmla="*/ 208 w 1209" name="T74"/>
                <a:gd fmla="*/ 8 h 785" name="T75"/>
                <a:gd fmla="*/ 288 w 1209" name="T76"/>
                <a:gd fmla="*/ 16 h 785" name="T77"/>
                <a:gd fmla="*/ 344 w 1209" name="T78"/>
                <a:gd fmla="*/ 56 h 785" name="T79"/>
                <a:gd fmla="*/ 432 w 1209" name="T80"/>
                <a:gd fmla="*/ 56 h 785" name="T81"/>
                <a:gd fmla="*/ 528 w 1209" name="T82"/>
                <a:gd fmla="*/ 40 h 785" name="T83"/>
                <a:gd fmla="*/ 664 w 1209" name="T84"/>
                <a:gd fmla="*/ 56 h 785" name="T85"/>
                <a:gd fmla="*/ 712 w 1209" name="T86"/>
                <a:gd fmla="*/ 72 h 785" name="T87"/>
                <a:gd fmla="*/ 704 w 1209" name="T88"/>
                <a:gd fmla="*/ 96 h 785" name="T89"/>
                <a:gd fmla="*/ 728 w 1209" name="T90"/>
                <a:gd fmla="*/ 136 h 785" name="T91"/>
                <a:gd fmla="*/ 712 w 1209" name="T92"/>
                <a:gd fmla="*/ 184 h 785" name="T93"/>
                <a:gd fmla="*/ 696 w 1209" name="T94"/>
                <a:gd fmla="*/ 248 h 785" name="T95"/>
                <a:gd fmla="*/ 736 w 1209" name="T96"/>
                <a:gd fmla="*/ 320 h 785" name="T97"/>
                <a:gd fmla="*/ 832 w 1209" name="T98"/>
                <a:gd fmla="*/ 368 h 785" name="T99"/>
                <a:gd fmla="*/ 936 w 1209" name="T100"/>
                <a:gd fmla="*/ 416 h 785" name="T101"/>
                <a:gd fmla="*/ 992 w 1209" name="T102"/>
                <a:gd fmla="*/ 424 h 785" name="T103"/>
                <a:gd fmla="*/ 1008 w 1209" name="T104"/>
                <a:gd fmla="*/ 480 h 785" name="T105"/>
                <a:gd fmla="*/ 1040 w 1209" name="T106"/>
                <a:gd fmla="*/ 496 h 785" name="T107"/>
                <a:gd fmla="*/ 1056 w 1209" name="T108"/>
                <a:gd fmla="*/ 472 h 785" name="T109"/>
                <a:gd fmla="*/ 1080 w 1209" name="T110"/>
                <a:gd fmla="*/ 480 h 785" name="T111"/>
                <a:gd fmla="*/ 1096 w 1209" name="T112"/>
                <a:gd fmla="*/ 464 h 785" name="T113"/>
                <a:gd fmla="*/ 1136 w 1209" name="T114"/>
                <a:gd fmla="*/ 440 h 785" name="T115"/>
                <a:gd fmla="*/ 1176 w 1209" name="T116"/>
                <a:gd fmla="*/ 456 h 785" name="T117"/>
                <a:gd fmla="*/ 1208 w 1209" name="T118"/>
                <a:gd fmla="*/ 536 h 785" name="T119"/>
                <a:gd fmla="*/ 1208 w 1209" name="T120"/>
                <a:gd fmla="*/ 576 h 785" name="T121"/>
                <a:gd fmla="*/ 1200 w 1209" name="T122"/>
                <a:gd fmla="*/ 712 h 78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209" name="T186"/>
                <a:gd fmla="*/ 0 h 785" name="T187"/>
                <a:gd fmla="*/ 1209 w 1209" name="T188"/>
                <a:gd fmla="*/ 785 h 78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5" name="Freeform 24"/>
            <p:cNvSpPr/>
            <p:nvPr/>
          </p:nvSpPr>
          <p:spPr bwMode="gray">
            <a:xfrm>
              <a:off x="2141600" y="3122552"/>
              <a:ext cx="1209580" cy="786214"/>
            </a:xfrm>
            <a:custGeom>
              <a:gdLst>
                <a:gd fmla="*/ 696 w 761" name="T0"/>
                <a:gd fmla="*/ 488 h 633" name="T1"/>
                <a:gd fmla="*/ 672 w 761" name="T2"/>
                <a:gd fmla="*/ 504 h 633" name="T3"/>
                <a:gd fmla="*/ 656 w 761" name="T4"/>
                <a:gd fmla="*/ 488 h 633" name="T5"/>
                <a:gd fmla="*/ 608 w 761" name="T6"/>
                <a:gd fmla="*/ 432 h 633" name="T7"/>
                <a:gd fmla="*/ 584 w 761" name="T8"/>
                <a:gd fmla="*/ 424 h 633" name="T9"/>
                <a:gd fmla="*/ 552 w 761" name="T10"/>
                <a:gd fmla="*/ 440 h 633" name="T11"/>
                <a:gd fmla="*/ 536 w 761" name="T12"/>
                <a:gd fmla="*/ 472 h 633" name="T13"/>
                <a:gd fmla="*/ 512 w 761" name="T14"/>
                <a:gd fmla="*/ 464 h 633" name="T15"/>
                <a:gd fmla="*/ 472 w 761" name="T16"/>
                <a:gd fmla="*/ 472 h 633" name="T17"/>
                <a:gd fmla="*/ 504 w 761" name="T18"/>
                <a:gd fmla="*/ 496 h 633" name="T19"/>
                <a:gd fmla="*/ 456 w 761" name="T20"/>
                <a:gd fmla="*/ 528 h 633" name="T21"/>
                <a:gd fmla="*/ 416 w 761" name="T22"/>
                <a:gd fmla="*/ 520 h 633" name="T23"/>
                <a:gd fmla="*/ 392 w 761" name="T24"/>
                <a:gd fmla="*/ 456 h 633" name="T25"/>
                <a:gd fmla="*/ 360 w 761" name="T26"/>
                <a:gd fmla="*/ 488 h 633" name="T27"/>
                <a:gd fmla="*/ 336 w 761" name="T28"/>
                <a:gd fmla="*/ 504 h 633" name="T29"/>
                <a:gd fmla="*/ 296 w 761" name="T30"/>
                <a:gd fmla="*/ 536 h 633" name="T31"/>
                <a:gd fmla="*/ 272 w 761" name="T32"/>
                <a:gd fmla="*/ 632 h 633" name="T33"/>
                <a:gd fmla="*/ 248 w 761" name="T34"/>
                <a:gd fmla="*/ 632 h 633" name="T35"/>
                <a:gd fmla="*/ 216 w 761" name="T36"/>
                <a:gd fmla="*/ 624 h 633" name="T37"/>
                <a:gd fmla="*/ 200 w 761" name="T38"/>
                <a:gd fmla="*/ 576 h 633" name="T39"/>
                <a:gd fmla="*/ 144 w 761" name="T40"/>
                <a:gd fmla="*/ 496 h 633" name="T41"/>
                <a:gd fmla="*/ 128 w 761" name="T42"/>
                <a:gd fmla="*/ 480 h 633" name="T43"/>
                <a:gd fmla="*/ 104 w 761" name="T44"/>
                <a:gd fmla="*/ 424 h 633" name="T45"/>
                <a:gd fmla="*/ 80 w 761" name="T46"/>
                <a:gd fmla="*/ 464 h 633" name="T47"/>
                <a:gd fmla="*/ 72 w 761" name="T48"/>
                <a:gd fmla="*/ 248 h 633" name="T49"/>
                <a:gd fmla="*/ 72 w 761" name="T50"/>
                <a:gd fmla="*/ 216 h 633" name="T51"/>
                <a:gd fmla="*/ 40 w 761" name="T52"/>
                <a:gd fmla="*/ 136 h 633" name="T53"/>
                <a:gd fmla="*/ 0 w 761" name="T54"/>
                <a:gd fmla="*/ 104 h 633" name="T55"/>
                <a:gd fmla="*/ 8 w 761" name="T56"/>
                <a:gd fmla="*/ 64 h 633" name="T57"/>
                <a:gd fmla="*/ 16 w 761" name="T58"/>
                <a:gd fmla="*/ 32 h 633" name="T59"/>
                <a:gd fmla="*/ 32 w 761" name="T60"/>
                <a:gd fmla="*/ 0 h 633" name="T61"/>
                <a:gd fmla="*/ 64 w 761" name="T62"/>
                <a:gd fmla="*/ 16 h 633" name="T63"/>
                <a:gd fmla="*/ 88 w 761" name="T64"/>
                <a:gd fmla="*/ 80 h 633" name="T65"/>
                <a:gd fmla="*/ 128 w 761" name="T66"/>
                <a:gd fmla="*/ 120 h 633" name="T67"/>
                <a:gd fmla="*/ 152 w 761" name="T68"/>
                <a:gd fmla="*/ 104 h 633" name="T69"/>
                <a:gd fmla="*/ 176 w 761" name="T70"/>
                <a:gd fmla="*/ 128 h 633" name="T71"/>
                <a:gd fmla="*/ 224 w 761" name="T72"/>
                <a:gd fmla="*/ 96 h 633" name="T73"/>
                <a:gd fmla="*/ 288 w 761" name="T74"/>
                <a:gd fmla="*/ 96 h 633" name="T75"/>
                <a:gd fmla="*/ 296 w 761" name="T76"/>
                <a:gd fmla="*/ 40 h 633" name="T77"/>
                <a:gd fmla="*/ 320 w 761" name="T78"/>
                <a:gd fmla="*/ 32 h 633" name="T79"/>
                <a:gd fmla="*/ 344 w 761" name="T80"/>
                <a:gd fmla="*/ 48 h 633" name="T81"/>
                <a:gd fmla="*/ 400 w 761" name="T82"/>
                <a:gd fmla="*/ 72 h 633" name="T83"/>
                <a:gd fmla="*/ 416 w 761" name="T84"/>
                <a:gd fmla="*/ 136 h 633" name="T85"/>
                <a:gd fmla="*/ 472 w 761" name="T86"/>
                <a:gd fmla="*/ 160 h 633" name="T87"/>
                <a:gd fmla="*/ 512 w 761" name="T88"/>
                <a:gd fmla="*/ 136 h 633" name="T89"/>
                <a:gd fmla="*/ 552 w 761" name="T90"/>
                <a:gd fmla="*/ 144 h 633" name="T91"/>
                <a:gd fmla="*/ 624 w 761" name="T92"/>
                <a:gd fmla="*/ 184 h 633" name="T93"/>
                <a:gd fmla="*/ 704 w 761" name="T94"/>
                <a:gd fmla="*/ 224 h 633" name="T95"/>
                <a:gd fmla="*/ 760 w 761" name="T96"/>
                <a:gd fmla="*/ 256 h 633" name="T97"/>
                <a:gd fmla="*/ 744 w 761" name="T98"/>
                <a:gd fmla="*/ 296 h 633" name="T99"/>
                <a:gd fmla="*/ 664 w 761" name="T100"/>
                <a:gd fmla="*/ 312 h 633" name="T101"/>
                <a:gd fmla="*/ 648 w 761" name="T102"/>
                <a:gd fmla="*/ 336 h 633" name="T103"/>
                <a:gd fmla="*/ 656 w 761" name="T104"/>
                <a:gd fmla="*/ 360 h 633" name="T105"/>
                <a:gd fmla="*/ 656 w 761" name="T106"/>
                <a:gd fmla="*/ 376 h 633" name="T107"/>
                <a:gd fmla="*/ 704 w 761" name="T108"/>
                <a:gd fmla="*/ 456 h 6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761" name="T165"/>
                <a:gd fmla="*/ 0 h 633" name="T166"/>
                <a:gd fmla="*/ 761 w 761" name="T167"/>
                <a:gd fmla="*/ 633 h 63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6" name="Freeform 25"/>
            <p:cNvSpPr/>
            <p:nvPr/>
          </p:nvSpPr>
          <p:spPr bwMode="invGray">
            <a:xfrm>
              <a:off x="1440759" y="2575231"/>
              <a:ext cx="1249325" cy="767147"/>
            </a:xfrm>
            <a:custGeom>
              <a:gdLst>
                <a:gd fmla="*/ 672 w 785" name="T0"/>
                <a:gd fmla="*/ 536 h 617" name="T1"/>
                <a:gd fmla="*/ 616 w 785" name="T2"/>
                <a:gd fmla="*/ 568 h 617" name="T3"/>
                <a:gd fmla="*/ 592 w 785" name="T4"/>
                <a:gd fmla="*/ 544 h 617" name="T5"/>
                <a:gd fmla="*/ 568 w 785" name="T6"/>
                <a:gd fmla="*/ 560 h 617" name="T7"/>
                <a:gd fmla="*/ 528 w 785" name="T8"/>
                <a:gd fmla="*/ 520 h 617" name="T9"/>
                <a:gd fmla="*/ 504 w 785" name="T10"/>
                <a:gd fmla="*/ 456 h 617" name="T11"/>
                <a:gd fmla="*/ 472 w 785" name="T12"/>
                <a:gd fmla="*/ 440 h 617" name="T13"/>
                <a:gd fmla="*/ 456 w 785" name="T14"/>
                <a:gd fmla="*/ 456 h 617" name="T15"/>
                <a:gd fmla="*/ 464 w 785" name="T16"/>
                <a:gd fmla="*/ 480 h 617" name="T17"/>
                <a:gd fmla="*/ 440 w 785" name="T18"/>
                <a:gd fmla="*/ 536 h 617" name="T19"/>
                <a:gd fmla="*/ 456 w 785" name="T20"/>
                <a:gd fmla="*/ 552 h 617" name="T21"/>
                <a:gd fmla="*/ 424 w 785" name="T22"/>
                <a:gd fmla="*/ 584 h 617" name="T23"/>
                <a:gd fmla="*/ 400 w 785" name="T24"/>
                <a:gd fmla="*/ 600 h 617" name="T25"/>
                <a:gd fmla="*/ 376 w 785" name="T26"/>
                <a:gd fmla="*/ 592 h 617" name="T27"/>
                <a:gd fmla="*/ 368 w 785" name="T28"/>
                <a:gd fmla="*/ 608 h 617" name="T29"/>
                <a:gd fmla="*/ 336 w 785" name="T30"/>
                <a:gd fmla="*/ 600 h 617" name="T31"/>
                <a:gd fmla="*/ 320 w 785" name="T32"/>
                <a:gd fmla="*/ 568 h 617" name="T33"/>
                <a:gd fmla="*/ 232 w 785" name="T34"/>
                <a:gd fmla="*/ 536 h 617" name="T35"/>
                <a:gd fmla="*/ 136 w 785" name="T36"/>
                <a:gd fmla="*/ 496 h 617" name="T37"/>
                <a:gd fmla="*/ 40 w 785" name="T38"/>
                <a:gd fmla="*/ 440 h 617" name="T39"/>
                <a:gd fmla="*/ 0 w 785" name="T40"/>
                <a:gd fmla="*/ 368 h 617" name="T41"/>
                <a:gd fmla="*/ 16 w 785" name="T42"/>
                <a:gd fmla="*/ 304 h 617" name="T43"/>
                <a:gd fmla="*/ 32 w 785" name="T44"/>
                <a:gd fmla="*/ 248 h 617" name="T45"/>
                <a:gd fmla="*/ 8 w 785" name="T46"/>
                <a:gd fmla="*/ 216 h 617" name="T47"/>
                <a:gd fmla="*/ 48 w 785" name="T48"/>
                <a:gd fmla="*/ 208 h 617" name="T49"/>
                <a:gd fmla="*/ 104 w 785" name="T50"/>
                <a:gd fmla="*/ 224 h 617" name="T51"/>
                <a:gd fmla="*/ 96 w 785" name="T52"/>
                <a:gd fmla="*/ 184 h 617" name="T53"/>
                <a:gd fmla="*/ 128 w 785" name="T54"/>
                <a:gd fmla="*/ 136 h 617" name="T55"/>
                <a:gd fmla="*/ 88 w 785" name="T56"/>
                <a:gd fmla="*/ 72 h 617" name="T57"/>
                <a:gd fmla="*/ 152 w 785" name="T58"/>
                <a:gd fmla="*/ 16 h 617" name="T59"/>
                <a:gd fmla="*/ 288 w 785" name="T60"/>
                <a:gd fmla="*/ 0 h 617" name="T61"/>
                <a:gd fmla="*/ 384 w 785" name="T62"/>
                <a:gd fmla="*/ 40 h 617" name="T63"/>
                <a:gd fmla="*/ 456 w 785" name="T64"/>
                <a:gd fmla="*/ 104 h 617" name="T65"/>
                <a:gd fmla="*/ 472 w 785" name="T66"/>
                <a:gd fmla="*/ 48 h 617" name="T67"/>
                <a:gd fmla="*/ 528 w 785" name="T68"/>
                <a:gd fmla="*/ 72 h 617" name="T69"/>
                <a:gd fmla="*/ 592 w 785" name="T70"/>
                <a:gd fmla="*/ 96 h 617" name="T71"/>
                <a:gd fmla="*/ 656 w 785" name="T72"/>
                <a:gd fmla="*/ 120 h 617" name="T73"/>
                <a:gd fmla="*/ 728 w 785" name="T74"/>
                <a:gd fmla="*/ 176 h 617" name="T75"/>
                <a:gd fmla="*/ 768 w 785" name="T76"/>
                <a:gd fmla="*/ 232 h 617" name="T77"/>
                <a:gd fmla="*/ 784 w 785" name="T78"/>
                <a:gd fmla="*/ 336 h 617" name="T79"/>
                <a:gd fmla="*/ 752 w 785" name="T80"/>
                <a:gd fmla="*/ 360 h 617" name="T81"/>
                <a:gd fmla="*/ 712 w 785" name="T82"/>
                <a:gd fmla="*/ 408 h 617" name="T83"/>
                <a:gd fmla="*/ 736 w 785" name="T84"/>
                <a:gd fmla="*/ 432 h 617" name="T85"/>
                <a:gd fmla="*/ 704 w 785" name="T86"/>
                <a:gd fmla="*/ 456 h 617" name="T87"/>
                <a:gd fmla="*/ 656 w 785" name="T88"/>
                <a:gd fmla="*/ 448 h 617" name="T89"/>
                <a:gd fmla="*/ 664 w 785" name="T90"/>
                <a:gd fmla="*/ 488 h 617" name="T91"/>
                <a:gd fmla="*/ 712 w 785" name="T92"/>
                <a:gd fmla="*/ 504 h 61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85" name="T141"/>
                <a:gd fmla="*/ 0 h 617" name="T142"/>
                <a:gd fmla="*/ 785 w 785" name="T143"/>
                <a:gd fmla="*/ 617 h 617"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7" name="Freeform 26"/>
            <p:cNvSpPr/>
            <p:nvPr/>
          </p:nvSpPr>
          <p:spPr bwMode="gray">
            <a:xfrm>
              <a:off x="3706238" y="3548745"/>
              <a:ext cx="486216" cy="530498"/>
            </a:xfrm>
            <a:custGeom>
              <a:gdLst>
                <a:gd fmla="*/ 272 w 305" name="T0"/>
                <a:gd fmla="*/ 40 h 425" name="T1"/>
                <a:gd fmla="*/ 280 w 305" name="T2"/>
                <a:gd fmla="*/ 72 h 425" name="T3"/>
                <a:gd fmla="*/ 304 w 305" name="T4"/>
                <a:gd fmla="*/ 88 h 425" name="T5"/>
                <a:gd fmla="*/ 304 w 305" name="T6"/>
                <a:gd fmla="*/ 136 h 425" name="T7"/>
                <a:gd fmla="*/ 272 w 305" name="T8"/>
                <a:gd fmla="*/ 152 h 425" name="T9"/>
                <a:gd fmla="*/ 272 w 305" name="T10"/>
                <a:gd fmla="*/ 160 h 425" name="T11"/>
                <a:gd fmla="*/ 240 w 305" name="T12"/>
                <a:gd fmla="*/ 160 h 425" name="T13"/>
                <a:gd fmla="*/ 224 w 305" name="T14"/>
                <a:gd fmla="*/ 176 h 425" name="T15"/>
                <a:gd fmla="*/ 224 w 305" name="T16"/>
                <a:gd fmla="*/ 200 h 425" name="T17"/>
                <a:gd fmla="*/ 232 w 305" name="T18"/>
                <a:gd fmla="*/ 208 h 425" name="T19"/>
                <a:gd fmla="*/ 208 w 305" name="T20"/>
                <a:gd fmla="*/ 240 h 425" name="T21"/>
                <a:gd fmla="*/ 192 w 305" name="T22"/>
                <a:gd fmla="*/ 240 h 425" name="T23"/>
                <a:gd fmla="*/ 192 w 305" name="T24"/>
                <a:gd fmla="*/ 272 h 425" name="T25"/>
                <a:gd fmla="*/ 192 w 305" name="T26"/>
                <a:gd fmla="*/ 280 h 425" name="T27"/>
                <a:gd fmla="*/ 192 w 305" name="T28"/>
                <a:gd fmla="*/ 304 h 425" name="T29"/>
                <a:gd fmla="*/ 176 w 305" name="T30"/>
                <a:gd fmla="*/ 320 h 425" name="T31"/>
                <a:gd fmla="*/ 168 w 305" name="T32"/>
                <a:gd fmla="*/ 360 h 425" name="T33"/>
                <a:gd fmla="*/ 160 w 305" name="T34"/>
                <a:gd fmla="*/ 384 h 425" name="T35"/>
                <a:gd fmla="*/ 160 w 305" name="T36"/>
                <a:gd fmla="*/ 392 h 425" name="T37"/>
                <a:gd fmla="*/ 152 w 305" name="T38"/>
                <a:gd fmla="*/ 416 h 425" name="T39"/>
                <a:gd fmla="*/ 136 w 305" name="T40"/>
                <a:gd fmla="*/ 416 h 425" name="T41"/>
                <a:gd fmla="*/ 128 w 305" name="T42"/>
                <a:gd fmla="*/ 408 h 425" name="T43"/>
                <a:gd fmla="*/ 64 w 305" name="T44"/>
                <a:gd fmla="*/ 424 h 425" name="T45"/>
                <a:gd fmla="*/ 56 w 305" name="T46"/>
                <a:gd fmla="*/ 416 h 425" name="T47"/>
                <a:gd fmla="*/ 80 w 305" name="T48"/>
                <a:gd fmla="*/ 368 h 425" name="T49"/>
                <a:gd fmla="*/ 56 w 305" name="T50"/>
                <a:gd fmla="*/ 360 h 425" name="T51"/>
                <a:gd fmla="*/ 40 w 305" name="T52"/>
                <a:gd fmla="*/ 368 h 425" name="T53"/>
                <a:gd fmla="*/ 24 w 305" name="T54"/>
                <a:gd fmla="*/ 360 h 425" name="T55"/>
                <a:gd fmla="*/ 24 w 305" name="T56"/>
                <a:gd fmla="*/ 320 h 425" name="T57"/>
                <a:gd fmla="*/ 40 w 305" name="T58"/>
                <a:gd fmla="*/ 312 h 425" name="T59"/>
                <a:gd fmla="*/ 48 w 305" name="T60"/>
                <a:gd fmla="*/ 312 h 425" name="T61"/>
                <a:gd fmla="*/ 48 w 305" name="T62"/>
                <a:gd fmla="*/ 288 h 425" name="T63"/>
                <a:gd fmla="*/ 32 w 305" name="T64"/>
                <a:gd fmla="*/ 288 h 425" name="T65"/>
                <a:gd fmla="*/ 32 w 305" name="T66"/>
                <a:gd fmla="*/ 272 h 425" name="T67"/>
                <a:gd fmla="*/ 16 w 305" name="T68"/>
                <a:gd fmla="*/ 264 h 425" name="T69"/>
                <a:gd fmla="*/ 16 w 305" name="T70"/>
                <a:gd fmla="*/ 216 h 425" name="T71"/>
                <a:gd fmla="*/ 0 w 305" name="T72"/>
                <a:gd fmla="*/ 200 h 425" name="T73"/>
                <a:gd fmla="*/ 8 w 305" name="T74"/>
                <a:gd fmla="*/ 176 h 425" name="T75"/>
                <a:gd fmla="*/ 32 w 305" name="T76"/>
                <a:gd fmla="*/ 152 h 425" name="T77"/>
                <a:gd fmla="*/ 32 w 305" name="T78"/>
                <a:gd fmla="*/ 128 h 425" name="T79"/>
                <a:gd fmla="*/ 24 w 305" name="T80"/>
                <a:gd fmla="*/ 120 h 425" name="T81"/>
                <a:gd fmla="*/ 32 w 305" name="T82"/>
                <a:gd fmla="*/ 104 h 425" name="T83"/>
                <a:gd fmla="*/ 16 w 305" name="T84"/>
                <a:gd fmla="*/ 80 h 425" name="T85"/>
                <a:gd fmla="*/ 32 w 305" name="T86"/>
                <a:gd fmla="*/ 64 h 425" name="T87"/>
                <a:gd fmla="*/ 56 w 305" name="T88"/>
                <a:gd fmla="*/ 56 h 425" name="T89"/>
                <a:gd fmla="*/ 112 w 305" name="T90"/>
                <a:gd fmla="*/ 24 h 425" name="T91"/>
                <a:gd fmla="*/ 144 w 305" name="T92"/>
                <a:gd fmla="*/ 8 h 425" name="T93"/>
                <a:gd fmla="*/ 168 w 305" name="T94"/>
                <a:gd fmla="*/ 8 h 425" name="T95"/>
                <a:gd fmla="*/ 184 w 305" name="T96"/>
                <a:gd fmla="*/ 0 h 425" name="T97"/>
                <a:gd fmla="*/ 192 w 305" name="T98"/>
                <a:gd fmla="*/ 8 h 425" name="T99"/>
                <a:gd fmla="*/ 184 w 305" name="T100"/>
                <a:gd fmla="*/ 16 h 425" name="T101"/>
                <a:gd fmla="*/ 184 w 305" name="T102"/>
                <a:gd fmla="*/ 32 h 425" name="T103"/>
                <a:gd fmla="*/ 208 w 305" name="T104"/>
                <a:gd fmla="*/ 32 h 425" name="T105"/>
                <a:gd fmla="*/ 208 w 305" name="T106"/>
                <a:gd fmla="*/ 16 h 425" name="T107"/>
                <a:gd fmla="*/ 216 w 305" name="T108"/>
                <a:gd fmla="*/ 0 h 425" name="T109"/>
                <a:gd fmla="*/ 232 w 305" name="T110"/>
                <a:gd fmla="*/ 16 h 425" name="T111"/>
                <a:gd fmla="*/ 240 w 305" name="T112"/>
                <a:gd fmla="*/ 32 h 425" name="T113"/>
                <a:gd fmla="*/ 272 w 305" name="T114"/>
                <a:gd fmla="*/ 32 h 425" name="T115"/>
                <a:gd fmla="*/ 272 w 305" name="T116"/>
                <a:gd fmla="*/ 40 h 42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05" name="T177"/>
                <a:gd fmla="*/ 0 h 425" name="T178"/>
                <a:gd fmla="*/ 305 w 305" name="T179"/>
                <a:gd fmla="*/ 425 h 425"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8" name="Freeform 27"/>
            <p:cNvSpPr/>
            <p:nvPr/>
          </p:nvSpPr>
          <p:spPr bwMode="gray">
            <a:xfrm>
              <a:off x="3221345" y="3548745"/>
              <a:ext cx="561732" cy="520404"/>
            </a:xfrm>
            <a:custGeom>
              <a:gdLst>
                <a:gd fmla="*/ 336 w 353" name="T0"/>
                <a:gd fmla="*/ 104 h 417" name="T1"/>
                <a:gd fmla="*/ 344 w 353" name="T2"/>
                <a:gd fmla="*/ 128 h 417" name="T3"/>
                <a:gd fmla="*/ 312 w 353" name="T4"/>
                <a:gd fmla="*/ 176 h 417" name="T5"/>
                <a:gd fmla="*/ 320 w 353" name="T6"/>
                <a:gd fmla="*/ 216 h 417" name="T7"/>
                <a:gd fmla="*/ 320 w 353" name="T8"/>
                <a:gd fmla="*/ 264 h 417" name="T9"/>
                <a:gd fmla="*/ 328 w 353" name="T10"/>
                <a:gd fmla="*/ 288 h 417" name="T11"/>
                <a:gd fmla="*/ 352 w 353" name="T12"/>
                <a:gd fmla="*/ 312 h 417" name="T13"/>
                <a:gd fmla="*/ 328 w 353" name="T14"/>
                <a:gd fmla="*/ 320 h 417" name="T15"/>
                <a:gd fmla="*/ 320 w 353" name="T16"/>
                <a:gd fmla="*/ 368 h 417" name="T17"/>
                <a:gd fmla="*/ 272 w 353" name="T18"/>
                <a:gd fmla="*/ 400 h 417" name="T19"/>
                <a:gd fmla="*/ 224 w 353" name="T20"/>
                <a:gd fmla="*/ 376 h 417" name="T21"/>
                <a:gd fmla="*/ 216 w 353" name="T22"/>
                <a:gd fmla="*/ 408 h 417" name="T23"/>
                <a:gd fmla="*/ 192 w 353" name="T24"/>
                <a:gd fmla="*/ 416 h 417" name="T25"/>
                <a:gd fmla="*/ 168 w 353" name="T26"/>
                <a:gd fmla="*/ 384 h 417" name="T27"/>
                <a:gd fmla="*/ 152 w 353" name="T28"/>
                <a:gd fmla="*/ 400 h 417" name="T29"/>
                <a:gd fmla="*/ 144 w 353" name="T30"/>
                <a:gd fmla="*/ 352 h 417" name="T31"/>
                <a:gd fmla="*/ 152 w 353" name="T32"/>
                <a:gd fmla="*/ 312 h 417" name="T33"/>
                <a:gd fmla="*/ 144 w 353" name="T34"/>
                <a:gd fmla="*/ 288 h 417" name="T35"/>
                <a:gd fmla="*/ 96 w 353" name="T36"/>
                <a:gd fmla="*/ 312 h 417" name="T37"/>
                <a:gd fmla="*/ 64 w 353" name="T38"/>
                <a:gd fmla="*/ 304 h 417" name="T39"/>
                <a:gd fmla="*/ 32 w 353" name="T40"/>
                <a:gd fmla="*/ 312 h 417" name="T41"/>
                <a:gd fmla="*/ 24 w 353" name="T42"/>
                <a:gd fmla="*/ 304 h 417" name="T43"/>
                <a:gd fmla="*/ 16 w 353" name="T44"/>
                <a:gd fmla="*/ 264 h 417" name="T45"/>
                <a:gd fmla="*/ 24 w 353" name="T46"/>
                <a:gd fmla="*/ 240 h 417" name="T47"/>
                <a:gd fmla="*/ 0 w 353" name="T48"/>
                <a:gd fmla="*/ 224 h 417" name="T49"/>
                <a:gd fmla="*/ 24 w 353" name="T50"/>
                <a:gd fmla="*/ 168 h 417" name="T51"/>
                <a:gd fmla="*/ 24 w 353" name="T52"/>
                <a:gd fmla="*/ 136 h 417" name="T53"/>
                <a:gd fmla="*/ 24 w 353" name="T54"/>
                <a:gd fmla="*/ 120 h 417" name="T55"/>
                <a:gd fmla="*/ 48 w 353" name="T56"/>
                <a:gd fmla="*/ 32 h 417" name="T57"/>
                <a:gd fmla="*/ 104 w 353" name="T58"/>
                <a:gd fmla="*/ 40 h 417" name="T59"/>
                <a:gd fmla="*/ 112 w 353" name="T60"/>
                <a:gd fmla="*/ 0 h 417" name="T61"/>
                <a:gd fmla="*/ 184 w 353" name="T62"/>
                <a:gd fmla="*/ 16 h 417" name="T63"/>
                <a:gd fmla="*/ 248 w 353" name="T64"/>
                <a:gd fmla="*/ 40 h 417" name="T65"/>
                <a:gd fmla="*/ 288 w 353" name="T66"/>
                <a:gd fmla="*/ 32 h 417" name="T67"/>
                <a:gd fmla="*/ 304 w 353" name="T68"/>
                <a:gd fmla="*/ 80 h 41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53" name="T105"/>
                <a:gd fmla="*/ 0 h 417" name="T106"/>
                <a:gd fmla="*/ 353 w 353" name="T107"/>
                <a:gd fmla="*/ 417 h 417"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69" name="Freeform 28"/>
            <p:cNvSpPr/>
            <p:nvPr/>
          </p:nvSpPr>
          <p:spPr bwMode="gray">
            <a:xfrm>
              <a:off x="3172327" y="3252653"/>
              <a:ext cx="777681" cy="397032"/>
            </a:xfrm>
            <a:custGeom>
              <a:gdLst>
                <a:gd fmla="*/ 488 w 489" name="T0"/>
                <a:gd fmla="*/ 248 h 321" name="T1"/>
                <a:gd fmla="*/ 448 w 489" name="T2"/>
                <a:gd fmla="*/ 264 h 321" name="T3"/>
                <a:gd fmla="*/ 392 w 489" name="T4"/>
                <a:gd fmla="*/ 296 h 321" name="T5"/>
                <a:gd fmla="*/ 368 w 489" name="T6"/>
                <a:gd fmla="*/ 304 h 321" name="T7"/>
                <a:gd fmla="*/ 352 w 489" name="T8"/>
                <a:gd fmla="*/ 320 h 321" name="T9"/>
                <a:gd fmla="*/ 328 w 489" name="T10"/>
                <a:gd fmla="*/ 320 h 321" name="T11"/>
                <a:gd fmla="*/ 336 w 489" name="T12"/>
                <a:gd fmla="*/ 272 h 321" name="T13"/>
                <a:gd fmla="*/ 320 w 489" name="T14"/>
                <a:gd fmla="*/ 272 h 321" name="T15"/>
                <a:gd fmla="*/ 288 w 489" name="T16"/>
                <a:gd fmla="*/ 288 h 321" name="T17"/>
                <a:gd fmla="*/ 280 w 489" name="T18"/>
                <a:gd fmla="*/ 280 h 321" name="T19"/>
                <a:gd fmla="*/ 240 w 489" name="T20"/>
                <a:gd fmla="*/ 280 h 321" name="T21"/>
                <a:gd fmla="*/ 224 w 489" name="T22"/>
                <a:gd fmla="*/ 256 h 321" name="T23"/>
                <a:gd fmla="*/ 184 w 489" name="T24"/>
                <a:gd fmla="*/ 256 h 321" name="T25"/>
                <a:gd fmla="*/ 144 w 489" name="T26"/>
                <a:gd fmla="*/ 240 h 321" name="T27"/>
                <a:gd fmla="*/ 128 w 489" name="T28"/>
                <a:gd fmla="*/ 248 h 321" name="T29"/>
                <a:gd fmla="*/ 136 w 489" name="T30"/>
                <a:gd fmla="*/ 280 h 321" name="T31"/>
                <a:gd fmla="*/ 112 w 489" name="T32"/>
                <a:gd fmla="*/ 272 h 321" name="T33"/>
                <a:gd fmla="*/ 80 w 489" name="T34"/>
                <a:gd fmla="*/ 272 h 321" name="T35"/>
                <a:gd fmla="*/ 48 w 489" name="T36"/>
                <a:gd fmla="*/ 320 h 321" name="T37"/>
                <a:gd fmla="*/ 8 w 489" name="T38"/>
                <a:gd fmla="*/ 272 h 321" name="T39"/>
                <a:gd fmla="*/ 0 w 489" name="T40"/>
                <a:gd fmla="*/ 272 h 321" name="T41"/>
                <a:gd fmla="*/ 8 w 489" name="T42"/>
                <a:gd fmla="*/ 256 h 321" name="T43"/>
                <a:gd fmla="*/ 16 w 489" name="T44"/>
                <a:gd fmla="*/ 248 h 321" name="T45"/>
                <a:gd fmla="*/ 0 w 489" name="T46"/>
                <a:gd fmla="*/ 232 h 321" name="T47"/>
                <a:gd fmla="*/ 0 w 489" name="T48"/>
                <a:gd fmla="*/ 224 h 321" name="T49"/>
                <a:gd fmla="*/ 16 w 489" name="T50"/>
                <a:gd fmla="*/ 208 h 321" name="T51"/>
                <a:gd fmla="*/ 72 w 489" name="T52"/>
                <a:gd fmla="*/ 208 h 321" name="T53"/>
                <a:gd fmla="*/ 96 w 489" name="T54"/>
                <a:gd fmla="*/ 192 h 321" name="T55"/>
                <a:gd fmla="*/ 112 w 489" name="T56"/>
                <a:gd fmla="*/ 184 h 321" name="T57"/>
                <a:gd fmla="*/ 112 w 489" name="T58"/>
                <a:gd fmla="*/ 160 h 321" name="T59"/>
                <a:gd fmla="*/ 80 w 489" name="T60"/>
                <a:gd fmla="*/ 120 h 321" name="T61"/>
                <a:gd fmla="*/ 72 w 489" name="T62"/>
                <a:gd fmla="*/ 80 h 321" name="T63"/>
                <a:gd fmla="*/ 88 w 489" name="T64"/>
                <a:gd fmla="*/ 56 h 321" name="T65"/>
                <a:gd fmla="*/ 88 w 489" name="T66"/>
                <a:gd fmla="*/ 40 h 321" name="T67"/>
                <a:gd fmla="*/ 72 w 489" name="T68"/>
                <a:gd fmla="*/ 8 h 321" name="T69"/>
                <a:gd fmla="*/ 128 w 489" name="T70"/>
                <a:gd fmla="*/ 8 h 321" name="T71"/>
                <a:gd fmla="*/ 144 w 489" name="T72"/>
                <a:gd fmla="*/ 16 h 321" name="T73"/>
                <a:gd fmla="*/ 168 w 489" name="T74"/>
                <a:gd fmla="*/ 0 h 321" name="T75"/>
                <a:gd fmla="*/ 208 w 489" name="T76"/>
                <a:gd fmla="*/ 72 h 321" name="T77"/>
                <a:gd fmla="*/ 280 w 489" name="T78"/>
                <a:gd fmla="*/ 72 h 321" name="T79"/>
                <a:gd fmla="*/ 296 w 489" name="T80"/>
                <a:gd fmla="*/ 80 h 321" name="T81"/>
                <a:gd fmla="*/ 312 w 489" name="T82"/>
                <a:gd fmla="*/ 72 h 321" name="T83"/>
                <a:gd fmla="*/ 336 w 489" name="T84"/>
                <a:gd fmla="*/ 88 h 321" name="T85"/>
                <a:gd fmla="*/ 336 w 489" name="T86"/>
                <a:gd fmla="*/ 112 h 321" name="T87"/>
                <a:gd fmla="*/ 352 w 489" name="T88"/>
                <a:gd fmla="*/ 128 h 321" name="T89"/>
                <a:gd fmla="*/ 360 w 489" name="T90"/>
                <a:gd fmla="*/ 112 h 321" name="T91"/>
                <a:gd fmla="*/ 376 w 489" name="T92"/>
                <a:gd fmla="*/ 128 h 321" name="T93"/>
                <a:gd fmla="*/ 408 w 489" name="T94"/>
                <a:gd fmla="*/ 128 h 321" name="T95"/>
                <a:gd fmla="*/ 416 w 489" name="T96"/>
                <a:gd fmla="*/ 120 h 321" name="T97"/>
                <a:gd fmla="*/ 464 w 489" name="T98"/>
                <a:gd fmla="*/ 152 h 321" name="T99"/>
                <a:gd fmla="*/ 472 w 489" name="T100"/>
                <a:gd fmla="*/ 192 h 321" name="T101"/>
                <a:gd fmla="*/ 472 w 489" name="T102"/>
                <a:gd fmla="*/ 216 h 321" name="T103"/>
                <a:gd fmla="*/ 488 w 489" name="T104"/>
                <a:gd fmla="*/ 248 h 32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489" name="T159"/>
                <a:gd fmla="*/ 0 h 321" name="T160"/>
                <a:gd fmla="*/ 489 w 489" name="T161"/>
                <a:gd fmla="*/ 321 h 32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0" name="Freeform 29"/>
            <p:cNvSpPr/>
            <p:nvPr/>
          </p:nvSpPr>
          <p:spPr bwMode="gray">
            <a:xfrm>
              <a:off x="3795002" y="3112459"/>
              <a:ext cx="484891" cy="478906"/>
            </a:xfrm>
            <a:custGeom>
              <a:gdLst>
                <a:gd fmla="*/ 88 w 305" name="T0"/>
                <a:gd fmla="*/ 0 h 385" name="T1"/>
                <a:gd fmla="*/ 128 w 305" name="T2"/>
                <a:gd fmla="*/ 32 h 385" name="T3"/>
                <a:gd fmla="*/ 176 w 305" name="T4"/>
                <a:gd fmla="*/ 64 h 385" name="T5"/>
                <a:gd fmla="*/ 200 w 305" name="T6"/>
                <a:gd fmla="*/ 96 h 385" name="T7"/>
                <a:gd fmla="*/ 240 w 305" name="T8"/>
                <a:gd fmla="*/ 136 h 385" name="T9"/>
                <a:gd fmla="*/ 272 w 305" name="T10"/>
                <a:gd fmla="*/ 144 h 385" name="T11"/>
                <a:gd fmla="*/ 248 w 305" name="T12"/>
                <a:gd fmla="*/ 144 h 385" name="T13"/>
                <a:gd fmla="*/ 232 w 305" name="T14"/>
                <a:gd fmla="*/ 176 h 385" name="T15"/>
                <a:gd fmla="*/ 248 w 305" name="T16"/>
                <a:gd fmla="*/ 224 h 385" name="T17"/>
                <a:gd fmla="*/ 288 w 305" name="T18"/>
                <a:gd fmla="*/ 248 h 385" name="T19"/>
                <a:gd fmla="*/ 288 w 305" name="T20"/>
                <a:gd fmla="*/ 296 h 385" name="T21"/>
                <a:gd fmla="*/ 280 w 305" name="T22"/>
                <a:gd fmla="*/ 320 h 385" name="T23"/>
                <a:gd fmla="*/ 264 w 305" name="T24"/>
                <a:gd fmla="*/ 312 h 385" name="T25"/>
                <a:gd fmla="*/ 272 w 305" name="T26"/>
                <a:gd fmla="*/ 344 h 385" name="T27"/>
                <a:gd fmla="*/ 264 w 305" name="T28"/>
                <a:gd fmla="*/ 360 h 385" name="T29"/>
                <a:gd fmla="*/ 224 w 305" name="T30"/>
                <a:gd fmla="*/ 384 h 385" name="T31"/>
                <a:gd fmla="*/ 184 w 305" name="T32"/>
                <a:gd fmla="*/ 384 h 385" name="T33"/>
                <a:gd fmla="*/ 152 w 305" name="T34"/>
                <a:gd fmla="*/ 368 h 385" name="T35"/>
                <a:gd fmla="*/ 128 w 305" name="T36"/>
                <a:gd fmla="*/ 384 h 385" name="T37"/>
                <a:gd fmla="*/ 136 w 305" name="T38"/>
                <a:gd fmla="*/ 360 h 385" name="T39"/>
                <a:gd fmla="*/ 120 w 305" name="T40"/>
                <a:gd fmla="*/ 368 h 385" name="T41"/>
                <a:gd fmla="*/ 80 w 305" name="T42"/>
                <a:gd fmla="*/ 312 h 385" name="T43"/>
                <a:gd fmla="*/ 72 w 305" name="T44"/>
                <a:gd fmla="*/ 264 h 385" name="T45"/>
                <a:gd fmla="*/ 72 w 305" name="T46"/>
                <a:gd fmla="*/ 216 h 385" name="T47"/>
                <a:gd fmla="*/ 72 w 305" name="T48"/>
                <a:gd fmla="*/ 160 h 385" name="T49"/>
                <a:gd fmla="*/ 24 w 305" name="T50"/>
                <a:gd fmla="*/ 152 h 385" name="T51"/>
                <a:gd fmla="*/ 0 w 305" name="T52"/>
                <a:gd fmla="*/ 136 h 385" name="T53"/>
                <a:gd fmla="*/ 32 w 305" name="T54"/>
                <a:gd fmla="*/ 120 h 385" name="T55"/>
                <a:gd fmla="*/ 40 w 305" name="T56"/>
                <a:gd fmla="*/ 40 h 385" name="T57"/>
                <a:gd fmla="*/ 72 w 305" name="T58"/>
                <a:gd fmla="*/ 56 h 385" name="T59"/>
                <a:gd fmla="*/ 104 w 305" name="T60"/>
                <a:gd fmla="*/ 48 h 385" name="T61"/>
                <a:gd fmla="*/ 80 w 305" name="T62"/>
                <a:gd fmla="*/ 16 h 38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305" name="T96"/>
                <a:gd fmla="*/ 0 h 385" name="T97"/>
                <a:gd fmla="*/ 305 w 305" name="T98"/>
                <a:gd fmla="*/ 385 h 385"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1" name="Freeform 30"/>
            <p:cNvSpPr/>
            <p:nvPr/>
          </p:nvSpPr>
          <p:spPr bwMode="gray">
            <a:xfrm>
              <a:off x="3363103" y="2963292"/>
              <a:ext cx="600154" cy="447503"/>
            </a:xfrm>
            <a:custGeom>
              <a:gdLst>
                <a:gd fmla="*/ 200 w 377" name="T0"/>
                <a:gd fmla="*/ 8 h 361" name="T1"/>
                <a:gd fmla="*/ 248 w 377" name="T2"/>
                <a:gd fmla="*/ 0 h 361" name="T3"/>
                <a:gd fmla="*/ 264 w 377" name="T4"/>
                <a:gd fmla="*/ 16 h 361" name="T5"/>
                <a:gd fmla="*/ 304 w 377" name="T6"/>
                <a:gd fmla="*/ 24 h 361" name="T7"/>
                <a:gd fmla="*/ 320 w 377" name="T8"/>
                <a:gd fmla="*/ 16 h 361" name="T9"/>
                <a:gd fmla="*/ 336 w 377" name="T10"/>
                <a:gd fmla="*/ 16 h 361" name="T11"/>
                <a:gd fmla="*/ 280 w 377" name="T12"/>
                <a:gd fmla="*/ 64 h 361" name="T13"/>
                <a:gd fmla="*/ 272 w 377" name="T14"/>
                <a:gd fmla="*/ 88 h 361" name="T15"/>
                <a:gd fmla="*/ 280 w 377" name="T16"/>
                <a:gd fmla="*/ 96 h 361" name="T17"/>
                <a:gd fmla="*/ 288 w 377" name="T18"/>
                <a:gd fmla="*/ 96 h 361" name="T19"/>
                <a:gd fmla="*/ 320 w 377" name="T20"/>
                <a:gd fmla="*/ 128 h 361" name="T21"/>
                <a:gd fmla="*/ 352 w 377" name="T22"/>
                <a:gd fmla="*/ 128 h 361" name="T23"/>
                <a:gd fmla="*/ 352 w 377" name="T24"/>
                <a:gd fmla="*/ 144 h 361" name="T25"/>
                <a:gd fmla="*/ 376 w 377" name="T26"/>
                <a:gd fmla="*/ 152 h 361" name="T27"/>
                <a:gd fmla="*/ 376 w 377" name="T28"/>
                <a:gd fmla="*/ 168 h 361" name="T29"/>
                <a:gd fmla="*/ 352 w 377" name="T30"/>
                <a:gd fmla="*/ 192 h 361" name="T31"/>
                <a:gd fmla="*/ 352 w 377" name="T32"/>
                <a:gd fmla="*/ 176 h 361" name="T33"/>
                <a:gd fmla="*/ 328 w 377" name="T34"/>
                <a:gd fmla="*/ 160 h 361" name="T35"/>
                <a:gd fmla="*/ 312 w 377" name="T36"/>
                <a:gd fmla="*/ 160 h 361" name="T37"/>
                <a:gd fmla="*/ 312 w 377" name="T38"/>
                <a:gd fmla="*/ 208 h 361" name="T39"/>
                <a:gd fmla="*/ 304 w 377" name="T40"/>
                <a:gd fmla="*/ 240 h 361" name="T41"/>
                <a:gd fmla="*/ 280 w 377" name="T42"/>
                <a:gd fmla="*/ 240 h 361" name="T43"/>
                <a:gd fmla="*/ 272 w 377" name="T44"/>
                <a:gd fmla="*/ 248 h 361" name="T45"/>
                <a:gd fmla="*/ 288 w 377" name="T46"/>
                <a:gd fmla="*/ 256 h 361" name="T47"/>
                <a:gd fmla="*/ 296 w 377" name="T48"/>
                <a:gd fmla="*/ 272 h 361" name="T49"/>
                <a:gd fmla="*/ 320 w 377" name="T50"/>
                <a:gd fmla="*/ 288 h 361" name="T51"/>
                <a:gd fmla="*/ 344 w 377" name="T52"/>
                <a:gd fmla="*/ 280 h 361" name="T53"/>
                <a:gd fmla="*/ 352 w 377" name="T54"/>
                <a:gd fmla="*/ 336 h 361" name="T55"/>
                <a:gd fmla="*/ 304 w 377" name="T56"/>
                <a:gd fmla="*/ 360 h 361" name="T57"/>
                <a:gd fmla="*/ 296 w 377" name="T58"/>
                <a:gd fmla="*/ 352 h 361" name="T59"/>
                <a:gd fmla="*/ 288 w 377" name="T60"/>
                <a:gd fmla="*/ 360 h 361" name="T61"/>
                <a:gd fmla="*/ 256 w 377" name="T62"/>
                <a:gd fmla="*/ 360 h 361" name="T63"/>
                <a:gd fmla="*/ 240 w 377" name="T64"/>
                <a:gd fmla="*/ 344 h 361" name="T65"/>
                <a:gd fmla="*/ 232 w 377" name="T66"/>
                <a:gd fmla="*/ 360 h 361" name="T67"/>
                <a:gd fmla="*/ 216 w 377" name="T68"/>
                <a:gd fmla="*/ 344 h 361" name="T69"/>
                <a:gd fmla="*/ 216 w 377" name="T70"/>
                <a:gd fmla="*/ 320 h 361" name="T71"/>
                <a:gd fmla="*/ 192 w 377" name="T72"/>
                <a:gd fmla="*/ 304 h 361" name="T73"/>
                <a:gd fmla="*/ 176 w 377" name="T74"/>
                <a:gd fmla="*/ 312 h 361" name="T75"/>
                <a:gd fmla="*/ 160 w 377" name="T76"/>
                <a:gd fmla="*/ 304 h 361" name="T77"/>
                <a:gd fmla="*/ 88 w 377" name="T78"/>
                <a:gd fmla="*/ 296 h 361" name="T79"/>
                <a:gd fmla="*/ 48 w 377" name="T80"/>
                <a:gd fmla="*/ 232 h 361" name="T81"/>
                <a:gd fmla="*/ 16 w 377" name="T82"/>
                <a:gd fmla="*/ 184 h 361" name="T83"/>
                <a:gd fmla="*/ 0 w 377" name="T84"/>
                <a:gd fmla="*/ 128 h 361" name="T85"/>
                <a:gd fmla="*/ 32 w 377" name="T86"/>
                <a:gd fmla="*/ 128 h 361" name="T87"/>
                <a:gd fmla="*/ 112 w 377" name="T88"/>
                <a:gd fmla="*/ 80 h 361" name="T89"/>
                <a:gd fmla="*/ 136 w 377" name="T90"/>
                <a:gd fmla="*/ 80 h 361" name="T91"/>
                <a:gd fmla="*/ 168 w 377" name="T92"/>
                <a:gd fmla="*/ 80 h 361" name="T93"/>
                <a:gd fmla="*/ 192 w 377" name="T94"/>
                <a:gd fmla="*/ 48 h 361" name="T95"/>
                <a:gd fmla="*/ 200 w 377" name="T96"/>
                <a:gd fmla="*/ 8 h 36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77" name="T147"/>
                <a:gd fmla="*/ 0 h 361" name="T148"/>
                <a:gd fmla="*/ 377 w 377" name="T149"/>
                <a:gd fmla="*/ 361 h 361"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2" name="Freeform 31"/>
            <p:cNvSpPr/>
            <p:nvPr/>
          </p:nvSpPr>
          <p:spPr bwMode="invGray">
            <a:xfrm>
              <a:off x="3351181" y="2556165"/>
              <a:ext cx="396127" cy="568630"/>
            </a:xfrm>
            <a:custGeom>
              <a:gdLst>
                <a:gd fmla="*/ 208 w 249" name="T0"/>
                <a:gd fmla="*/ 336 h 457" name="T1"/>
                <a:gd fmla="*/ 200 w 249" name="T2"/>
                <a:gd fmla="*/ 376 h 457" name="T3"/>
                <a:gd fmla="*/ 176 w 249" name="T4"/>
                <a:gd fmla="*/ 408 h 457" name="T5"/>
                <a:gd fmla="*/ 136 w 249" name="T6"/>
                <a:gd fmla="*/ 400 h 457" name="T7"/>
                <a:gd fmla="*/ 80 w 249" name="T8"/>
                <a:gd fmla="*/ 432 h 457" name="T9"/>
                <a:gd fmla="*/ 40 w 249" name="T10"/>
                <a:gd fmla="*/ 456 h 457" name="T11"/>
                <a:gd fmla="*/ 8 w 249" name="T12"/>
                <a:gd fmla="*/ 456 h 457" name="T13"/>
                <a:gd fmla="*/ 0 w 249" name="T14"/>
                <a:gd fmla="*/ 448 h 457" name="T15"/>
                <a:gd fmla="*/ 16 w 249" name="T16"/>
                <a:gd fmla="*/ 384 h 457" name="T17"/>
                <a:gd fmla="*/ 24 w 249" name="T18"/>
                <a:gd fmla="*/ 368 h 457" name="T19"/>
                <a:gd fmla="*/ 8 w 249" name="T20"/>
                <a:gd fmla="*/ 328 h 457" name="T21"/>
                <a:gd fmla="*/ 16 w 249" name="T22"/>
                <a:gd fmla="*/ 264 h 457" name="T23"/>
                <a:gd fmla="*/ 24 w 249" name="T24"/>
                <a:gd fmla="*/ 224 h 457" name="T25"/>
                <a:gd fmla="*/ 32 w 249" name="T26"/>
                <a:gd fmla="*/ 208 h 457" name="T27"/>
                <a:gd fmla="*/ 16 w 249" name="T28"/>
                <a:gd fmla="*/ 192 h 457" name="T29"/>
                <a:gd fmla="*/ 32 w 249" name="T30"/>
                <a:gd fmla="*/ 160 h 457" name="T31"/>
                <a:gd fmla="*/ 56 w 249" name="T32"/>
                <a:gd fmla="*/ 112 h 457" name="T33"/>
                <a:gd fmla="*/ 56 w 249" name="T34"/>
                <a:gd fmla="*/ 80 h 457" name="T35"/>
                <a:gd fmla="*/ 72 w 249" name="T36"/>
                <a:gd fmla="*/ 80 h 457" name="T37"/>
                <a:gd fmla="*/ 120 w 249" name="T38"/>
                <a:gd fmla="*/ 24 h 457" name="T39"/>
                <a:gd fmla="*/ 144 w 249" name="T40"/>
                <a:gd fmla="*/ 16 h 457" name="T41"/>
                <a:gd fmla="*/ 168 w 249" name="T42"/>
                <a:gd fmla="*/ 0 h 457" name="T43"/>
                <a:gd fmla="*/ 176 w 249" name="T44"/>
                <a:gd fmla="*/ 8 h 457" name="T45"/>
                <a:gd fmla="*/ 216 w 249" name="T46"/>
                <a:gd fmla="*/ 0 h 457" name="T47"/>
                <a:gd fmla="*/ 240 w 249" name="T48"/>
                <a:gd fmla="*/ 24 h 457" name="T49"/>
                <a:gd fmla="*/ 216 w 249" name="T50"/>
                <a:gd fmla="*/ 32 h 457" name="T51"/>
                <a:gd fmla="*/ 208 w 249" name="T52"/>
                <a:gd fmla="*/ 48 h 457" name="T53"/>
                <a:gd fmla="*/ 240 w 249" name="T54"/>
                <a:gd fmla="*/ 48 h 457" name="T55"/>
                <a:gd fmla="*/ 248 w 249" name="T56"/>
                <a:gd fmla="*/ 88 h 457" name="T57"/>
                <a:gd fmla="*/ 232 w 249" name="T58"/>
                <a:gd fmla="*/ 120 h 457" name="T59"/>
                <a:gd fmla="*/ 216 w 249" name="T60"/>
                <a:gd fmla="*/ 104 h 457" name="T61"/>
                <a:gd fmla="*/ 192 w 249" name="T62"/>
                <a:gd fmla="*/ 120 h 457" name="T63"/>
                <a:gd fmla="*/ 200 w 249" name="T64"/>
                <a:gd fmla="*/ 136 h 457" name="T65"/>
                <a:gd fmla="*/ 184 w 249" name="T66"/>
                <a:gd fmla="*/ 160 h 457" name="T67"/>
                <a:gd fmla="*/ 224 w 249" name="T68"/>
                <a:gd fmla="*/ 216 h 457" name="T69"/>
                <a:gd fmla="*/ 192 w 249" name="T70"/>
                <a:gd fmla="*/ 304 h 457" name="T71"/>
                <a:gd fmla="*/ 208 w 249" name="T72"/>
                <a:gd fmla="*/ 336 h 45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49" name="T111"/>
                <a:gd fmla="*/ 0 h 457" name="T112"/>
                <a:gd fmla="*/ 249 w 249" name="T113"/>
                <a:gd fmla="*/ 457 h 457"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3" name="Freeform 32"/>
            <p:cNvSpPr/>
            <p:nvPr/>
          </p:nvSpPr>
          <p:spPr bwMode="gray">
            <a:xfrm>
              <a:off x="2929882" y="2654863"/>
              <a:ext cx="511389" cy="755931"/>
            </a:xfrm>
            <a:custGeom>
              <a:gdLst>
                <a:gd fmla="*/ 320 w 321" name="T0"/>
                <a:gd fmla="*/ 480 h 609" name="T1"/>
                <a:gd fmla="*/ 296 w 321" name="T2"/>
                <a:gd fmla="*/ 496 h 609" name="T3"/>
                <a:gd fmla="*/ 280 w 321" name="T4"/>
                <a:gd fmla="*/ 488 h 609" name="T5"/>
                <a:gd fmla="*/ 224 w 321" name="T6"/>
                <a:gd fmla="*/ 488 h 609" name="T7"/>
                <a:gd fmla="*/ 240 w 321" name="T8"/>
                <a:gd fmla="*/ 520 h 609" name="T9"/>
                <a:gd fmla="*/ 224 w 321" name="T10"/>
                <a:gd fmla="*/ 560 h 609" name="T11"/>
                <a:gd fmla="*/ 232 w 321" name="T12"/>
                <a:gd fmla="*/ 608 h 609" name="T13"/>
                <a:gd fmla="*/ 200 w 321" name="T14"/>
                <a:gd fmla="*/ 600 h 609" name="T15"/>
                <a:gd fmla="*/ 152 w 321" name="T16"/>
                <a:gd fmla="*/ 568 h 609" name="T17"/>
                <a:gd fmla="*/ 96 w 321" name="T18"/>
                <a:gd fmla="*/ 552 h 609" name="T19"/>
                <a:gd fmla="*/ 56 w 321" name="T20"/>
                <a:gd fmla="*/ 520 h 609" name="T21"/>
                <a:gd fmla="*/ 16 w 321" name="T22"/>
                <a:gd fmla="*/ 520 h 609" name="T23"/>
                <a:gd fmla="*/ 16 w 321" name="T24"/>
                <a:gd fmla="*/ 512 h 609" name="T25"/>
                <a:gd fmla="*/ 0 w 321" name="T26"/>
                <a:gd fmla="*/ 504 h 609" name="T27"/>
                <a:gd fmla="*/ 8 w 321" name="T28"/>
                <a:gd fmla="*/ 496 h 609" name="T29"/>
                <a:gd fmla="*/ 8 w 321" name="T30"/>
                <a:gd fmla="*/ 472 h 609" name="T31"/>
                <a:gd fmla="*/ 0 w 321" name="T32"/>
                <a:gd fmla="*/ 464 h 609" name="T33"/>
                <a:gd fmla="*/ 16 w 321" name="T34"/>
                <a:gd fmla="*/ 456 h 609" name="T35"/>
                <a:gd fmla="*/ 48 w 321" name="T36"/>
                <a:gd fmla="*/ 456 h 609" name="T37"/>
                <a:gd fmla="*/ 48 w 321" name="T38"/>
                <a:gd fmla="*/ 344 h 609" name="T39"/>
                <a:gd fmla="*/ 88 w 321" name="T40"/>
                <a:gd fmla="*/ 344 h 609" name="T41"/>
                <a:gd fmla="*/ 88 w 321" name="T42"/>
                <a:gd fmla="*/ 360 h 609" name="T43"/>
                <a:gd fmla="*/ 112 w 321" name="T44"/>
                <a:gd fmla="*/ 360 h 609" name="T45"/>
                <a:gd fmla="*/ 112 w 321" name="T46"/>
                <a:gd fmla="*/ 328 h 609" name="T47"/>
                <a:gd fmla="*/ 160 w 321" name="T48"/>
                <a:gd fmla="*/ 328 h 609" name="T49"/>
                <a:gd fmla="*/ 168 w 321" name="T50"/>
                <a:gd fmla="*/ 280 h 609" name="T51"/>
                <a:gd fmla="*/ 168 w 321" name="T52"/>
                <a:gd fmla="*/ 248 h 609" name="T53"/>
                <a:gd fmla="*/ 144 w 321" name="T54"/>
                <a:gd fmla="*/ 232 h 609" name="T55"/>
                <a:gd fmla="*/ 112 w 321" name="T56"/>
                <a:gd fmla="*/ 208 h 609" name="T57"/>
                <a:gd fmla="*/ 96 w 321" name="T58"/>
                <a:gd fmla="*/ 184 h 609" name="T59"/>
                <a:gd fmla="*/ 104 w 321" name="T60"/>
                <a:gd fmla="*/ 144 h 609" name="T61"/>
                <a:gd fmla="*/ 120 w 321" name="T62"/>
                <a:gd fmla="*/ 128 h 609" name="T63"/>
                <a:gd fmla="*/ 144 w 321" name="T64"/>
                <a:gd fmla="*/ 144 h 609" name="T65"/>
                <a:gd fmla="*/ 176 w 321" name="T66"/>
                <a:gd fmla="*/ 144 h 609" name="T67"/>
                <a:gd fmla="*/ 184 w 321" name="T68"/>
                <a:gd fmla="*/ 120 h 609" name="T69"/>
                <a:gd fmla="*/ 200 w 321" name="T70"/>
                <a:gd fmla="*/ 120 h 609" name="T71"/>
                <a:gd fmla="*/ 192 w 321" name="T72"/>
                <a:gd fmla="*/ 88 h 609" name="T73"/>
                <a:gd fmla="*/ 248 w 321" name="T74"/>
                <a:gd fmla="*/ 32 h 609" name="T75"/>
                <a:gd fmla="*/ 248 w 321" name="T76"/>
                <a:gd fmla="*/ 16 h 609" name="T77"/>
                <a:gd fmla="*/ 280 w 321" name="T78"/>
                <a:gd fmla="*/ 16 h 609" name="T79"/>
                <a:gd fmla="*/ 288 w 321" name="T80"/>
                <a:gd fmla="*/ 24 h 609" name="T81"/>
                <a:gd fmla="*/ 296 w 321" name="T82"/>
                <a:gd fmla="*/ 8 h 609" name="T83"/>
                <a:gd fmla="*/ 304 w 321" name="T84"/>
                <a:gd fmla="*/ 0 h 609" name="T85"/>
                <a:gd fmla="*/ 320 w 321" name="T86"/>
                <a:gd fmla="*/ 24 h 609" name="T87"/>
                <a:gd fmla="*/ 320 w 321" name="T88"/>
                <a:gd fmla="*/ 32 h 609" name="T89"/>
                <a:gd fmla="*/ 280 w 321" name="T90"/>
                <a:gd fmla="*/ 112 h 609" name="T91"/>
                <a:gd fmla="*/ 296 w 321" name="T92"/>
                <a:gd fmla="*/ 128 h 609" name="T93"/>
                <a:gd fmla="*/ 280 w 321" name="T94"/>
                <a:gd fmla="*/ 184 h 609" name="T95"/>
                <a:gd fmla="*/ 272 w 321" name="T96"/>
                <a:gd fmla="*/ 248 h 609" name="T97"/>
                <a:gd fmla="*/ 288 w 321" name="T98"/>
                <a:gd fmla="*/ 288 h 609" name="T99"/>
                <a:gd fmla="*/ 264 w 321" name="T100"/>
                <a:gd fmla="*/ 360 h 609" name="T101"/>
                <a:gd fmla="*/ 272 w 321" name="T102"/>
                <a:gd fmla="*/ 376 h 609" name="T103"/>
                <a:gd fmla="*/ 288 w 321" name="T104"/>
                <a:gd fmla="*/ 432 h 609" name="T105"/>
                <a:gd fmla="*/ 320 w 321" name="T106"/>
                <a:gd fmla="*/ 480 h 60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321" name="T162"/>
                <a:gd fmla="*/ 0 h 609" name="T163"/>
                <a:gd fmla="*/ 321 w 321" name="T164"/>
                <a:gd fmla="*/ 609 h 609"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4" name="Freeform 33"/>
            <p:cNvSpPr/>
            <p:nvPr/>
          </p:nvSpPr>
          <p:spPr bwMode="invGray">
            <a:xfrm>
              <a:off x="2834491" y="2664957"/>
              <a:ext cx="279541" cy="389182"/>
            </a:xfrm>
            <a:custGeom>
              <a:gdLst>
                <a:gd fmla="*/ 176 w 177" name="T0"/>
                <a:gd fmla="*/ 120 h 313" name="T1"/>
                <a:gd fmla="*/ 160 w 177" name="T2"/>
                <a:gd fmla="*/ 104 h 313" name="T3"/>
                <a:gd fmla="*/ 120 w 177" name="T4"/>
                <a:gd fmla="*/ 88 h 313" name="T5"/>
                <a:gd fmla="*/ 136 w 177" name="T6"/>
                <a:gd fmla="*/ 32 h 313" name="T7"/>
                <a:gd fmla="*/ 128 w 177" name="T8"/>
                <a:gd fmla="*/ 0 h 313" name="T9"/>
                <a:gd fmla="*/ 72 w 177" name="T10"/>
                <a:gd fmla="*/ 56 h 313" name="T11"/>
                <a:gd fmla="*/ 64 w 177" name="T12"/>
                <a:gd fmla="*/ 112 h 313" name="T13"/>
                <a:gd fmla="*/ 40 w 177" name="T14"/>
                <a:gd fmla="*/ 120 h 313" name="T15"/>
                <a:gd fmla="*/ 8 w 177" name="T16"/>
                <a:gd fmla="*/ 144 h 313" name="T17"/>
                <a:gd fmla="*/ 0 w 177" name="T18"/>
                <a:gd fmla="*/ 168 h 313" name="T19"/>
                <a:gd fmla="*/ 40 w 177" name="T20"/>
                <a:gd fmla="*/ 192 h 313" name="T21"/>
                <a:gd fmla="*/ 40 w 177" name="T22"/>
                <a:gd fmla="*/ 224 h 313" name="T23"/>
                <a:gd fmla="*/ 48 w 177" name="T24"/>
                <a:gd fmla="*/ 240 h 313" name="T25"/>
                <a:gd fmla="*/ 40 w 177" name="T26"/>
                <a:gd fmla="*/ 264 h 313" name="T27"/>
                <a:gd fmla="*/ 48 w 177" name="T28"/>
                <a:gd fmla="*/ 280 h 313" name="T29"/>
                <a:gd fmla="*/ 96 w 177" name="T30"/>
                <a:gd fmla="*/ 312 h 313" name="T31"/>
                <a:gd fmla="*/ 112 w 177" name="T32"/>
                <a:gd fmla="*/ 312 h 313" name="T33"/>
                <a:gd fmla="*/ 112 w 177" name="T34"/>
                <a:gd fmla="*/ 296 h 313" name="T35"/>
                <a:gd fmla="*/ 128 w 177" name="T36"/>
                <a:gd fmla="*/ 272 h 313" name="T37"/>
                <a:gd fmla="*/ 120 w 177" name="T38"/>
                <a:gd fmla="*/ 240 h 313" name="T39"/>
                <a:gd fmla="*/ 112 w 177" name="T40"/>
                <a:gd fmla="*/ 240 h 313" name="T41"/>
                <a:gd fmla="*/ 104 w 177" name="T42"/>
                <a:gd fmla="*/ 208 h 313" name="T43"/>
                <a:gd fmla="*/ 120 w 177" name="T44"/>
                <a:gd fmla="*/ 208 h 313" name="T45"/>
                <a:gd fmla="*/ 120 w 177" name="T46"/>
                <a:gd fmla="*/ 176 h 313" name="T47"/>
                <a:gd fmla="*/ 136 w 177" name="T48"/>
                <a:gd fmla="*/ 176 h 313" name="T49"/>
                <a:gd fmla="*/ 152 w 177" name="T50"/>
                <a:gd fmla="*/ 184 h 313" name="T51"/>
                <a:gd fmla="*/ 160 w 177" name="T52"/>
                <a:gd fmla="*/ 136 h 313" name="T53"/>
                <a:gd fmla="*/ 176 w 177" name="T54"/>
                <a:gd fmla="*/ 120 h 313"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77" name="T84"/>
                <a:gd fmla="*/ 0 h 313" name="T85"/>
                <a:gd fmla="*/ 177 w 177" name="T86"/>
                <a:gd fmla="*/ 313 h 313"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5" name="Freeform 34"/>
            <p:cNvSpPr/>
            <p:nvPr/>
          </p:nvSpPr>
          <p:spPr bwMode="invGray">
            <a:xfrm>
              <a:off x="1834237" y="2278018"/>
              <a:ext cx="1364586" cy="1044173"/>
            </a:xfrm>
            <a:custGeom>
              <a:gdLst>
                <a:gd fmla="*/ 632 w 857" name="T0"/>
                <a:gd fmla="*/ 480 h 841" name="T1"/>
                <a:gd fmla="*/ 672 w 857" name="T2"/>
                <a:gd fmla="*/ 536 h 841" name="T3"/>
                <a:gd fmla="*/ 672 w 857" name="T4"/>
                <a:gd fmla="*/ 568 h 841" name="T5"/>
                <a:gd fmla="*/ 736 w 857" name="T6"/>
                <a:gd fmla="*/ 624 h 841" name="T7"/>
                <a:gd fmla="*/ 744 w 857" name="T8"/>
                <a:gd fmla="*/ 600 h 841" name="T9"/>
                <a:gd fmla="*/ 752 w 857" name="T10"/>
                <a:gd fmla="*/ 552 h 841" name="T11"/>
                <a:gd fmla="*/ 736 w 857" name="T12"/>
                <a:gd fmla="*/ 520 h 841" name="T13"/>
                <a:gd fmla="*/ 752 w 857" name="T14"/>
                <a:gd fmla="*/ 488 h 841" name="T15"/>
                <a:gd fmla="*/ 800 w 857" name="T16"/>
                <a:gd fmla="*/ 512 h 841" name="T17"/>
                <a:gd fmla="*/ 856 w 857" name="T18"/>
                <a:gd fmla="*/ 552 h 841" name="T19"/>
                <a:gd fmla="*/ 800 w 857" name="T20"/>
                <a:gd fmla="*/ 632 h 841" name="T21"/>
                <a:gd fmla="*/ 776 w 857" name="T22"/>
                <a:gd fmla="*/ 664 h 841" name="T23"/>
                <a:gd fmla="*/ 736 w 857" name="T24"/>
                <a:gd fmla="*/ 648 h 841" name="T25"/>
                <a:gd fmla="*/ 704 w 857" name="T26"/>
                <a:gd fmla="*/ 752 h 841" name="T27"/>
                <a:gd fmla="*/ 696 w 857" name="T28"/>
                <a:gd fmla="*/ 776 h 841" name="T29"/>
                <a:gd fmla="*/ 688 w 857" name="T30"/>
                <a:gd fmla="*/ 808 h 841" name="T31"/>
                <a:gd fmla="*/ 632 w 857" name="T32"/>
                <a:gd fmla="*/ 840 h 841" name="T33"/>
                <a:gd fmla="*/ 592 w 857" name="T34"/>
                <a:gd fmla="*/ 760 h 841" name="T35"/>
                <a:gd fmla="*/ 576 w 857" name="T36"/>
                <a:gd fmla="*/ 752 h 841" name="T37"/>
                <a:gd fmla="*/ 528 w 857" name="T38"/>
                <a:gd fmla="*/ 696 h 841" name="T39"/>
                <a:gd fmla="*/ 496 w 857" name="T40"/>
                <a:gd fmla="*/ 712 h 841" name="T41"/>
                <a:gd fmla="*/ 488 w 857" name="T42"/>
                <a:gd fmla="*/ 728 h 841" name="T43"/>
                <a:gd fmla="*/ 480 w 857" name="T44"/>
                <a:gd fmla="*/ 776 h 841" name="T45"/>
                <a:gd fmla="*/ 464 w 857" name="T46"/>
                <a:gd fmla="*/ 744 h 841" name="T47"/>
                <a:gd fmla="*/ 416 w 857" name="T48"/>
                <a:gd fmla="*/ 728 h 841" name="T49"/>
                <a:gd fmla="*/ 408 w 857" name="T50"/>
                <a:gd fmla="*/ 688 h 841" name="T51"/>
                <a:gd fmla="*/ 456 w 857" name="T52"/>
                <a:gd fmla="*/ 696 h 841" name="T53"/>
                <a:gd fmla="*/ 488 w 857" name="T54"/>
                <a:gd fmla="*/ 672 h 841" name="T55"/>
                <a:gd fmla="*/ 464 w 857" name="T56"/>
                <a:gd fmla="*/ 640 h 841" name="T57"/>
                <a:gd fmla="*/ 504 w 857" name="T58"/>
                <a:gd fmla="*/ 600 h 841" name="T59"/>
                <a:gd fmla="*/ 536 w 857" name="T60"/>
                <a:gd fmla="*/ 568 h 841" name="T61"/>
                <a:gd fmla="*/ 480 w 857" name="T62"/>
                <a:gd fmla="*/ 408 h 841" name="T63"/>
                <a:gd fmla="*/ 408 w 857" name="T64"/>
                <a:gd fmla="*/ 360 h 841" name="T65"/>
                <a:gd fmla="*/ 344 w 857" name="T66"/>
                <a:gd fmla="*/ 336 h 841" name="T67"/>
                <a:gd fmla="*/ 280 w 857" name="T68"/>
                <a:gd fmla="*/ 312 h 841" name="T69"/>
                <a:gd fmla="*/ 208 w 857" name="T70"/>
                <a:gd fmla="*/ 336 h 841" name="T71"/>
                <a:gd fmla="*/ 48 w 857" name="T72"/>
                <a:gd fmla="*/ 240 h 841" name="T73"/>
                <a:gd fmla="*/ 8 w 857" name="T74"/>
                <a:gd fmla="*/ 160 h 841" name="T75"/>
                <a:gd fmla="*/ 48 w 857" name="T76"/>
                <a:gd fmla="*/ 152 h 841" name="T77"/>
                <a:gd fmla="*/ 112 w 857" name="T78"/>
                <a:gd fmla="*/ 96 h 841" name="T79"/>
                <a:gd fmla="*/ 136 w 857" name="T80"/>
                <a:gd fmla="*/ 64 h 841" name="T81"/>
                <a:gd fmla="*/ 216 w 857" name="T82"/>
                <a:gd fmla="*/ 32 h 841" name="T83"/>
                <a:gd fmla="*/ 232 w 857" name="T84"/>
                <a:gd fmla="*/ 0 h 841" name="T85"/>
                <a:gd fmla="*/ 288 w 857" name="T86"/>
                <a:gd fmla="*/ 72 h 841" name="T87"/>
                <a:gd fmla="*/ 296 w 857" name="T88"/>
                <a:gd fmla="*/ 128 h 841" name="T89"/>
                <a:gd fmla="*/ 312 w 857" name="T90"/>
                <a:gd fmla="*/ 176 h 841" name="T91"/>
                <a:gd fmla="*/ 336 w 857" name="T92"/>
                <a:gd fmla="*/ 192 h 841" name="T93"/>
                <a:gd fmla="*/ 408 w 857" name="T94"/>
                <a:gd fmla="*/ 176 h 841" name="T95"/>
                <a:gd fmla="*/ 408 w 857" name="T96"/>
                <a:gd fmla="*/ 216 h 841" name="T97"/>
                <a:gd fmla="*/ 384 w 857" name="T98"/>
                <a:gd fmla="*/ 256 h 841" name="T99"/>
                <a:gd fmla="*/ 432 w 857" name="T100"/>
                <a:gd fmla="*/ 328 h 841" name="T101"/>
                <a:gd fmla="*/ 496 w 857" name="T102"/>
                <a:gd fmla="*/ 344 h 841" name="T103"/>
                <a:gd fmla="*/ 528 w 857" name="T104"/>
                <a:gd fmla="*/ 320 h 841" name="T105"/>
                <a:gd fmla="*/ 584 w 857" name="T106"/>
                <a:gd fmla="*/ 320 h 841" name="T107"/>
                <a:gd fmla="*/ 624 w 857" name="T108"/>
                <a:gd fmla="*/ 336 h 841" name="T109"/>
                <a:gd fmla="*/ 576 w 857" name="T110"/>
                <a:gd fmla="*/ 392 h 841" name="T111"/>
                <a:gd fmla="*/ 600 w 857" name="T112"/>
                <a:gd fmla="*/ 456 h 84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857" name="T171"/>
                <a:gd fmla="*/ 0 h 841" name="T172"/>
                <a:gd fmla="*/ 857 w 857" name="T173"/>
                <a:gd fmla="*/ 841 h 841"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6" name="Freeform 35"/>
            <p:cNvSpPr/>
            <p:nvPr/>
          </p:nvSpPr>
          <p:spPr bwMode="invGray">
            <a:xfrm>
              <a:off x="2267460" y="1313478"/>
              <a:ext cx="2266802" cy="1542144"/>
            </a:xfrm>
            <a:custGeom>
              <a:gdLst>
                <a:gd fmla="*/ 16 w 1425" name="T0"/>
                <a:gd fmla="*/ 896 h 1241" name="T1"/>
                <a:gd fmla="*/ 64 w 1425" name="T2"/>
                <a:gd fmla="*/ 968 h 1241" name="T3"/>
                <a:gd fmla="*/ 136 w 1425" name="T4"/>
                <a:gd fmla="*/ 976 h 1241" name="T5"/>
                <a:gd fmla="*/ 112 w 1425" name="T6"/>
                <a:gd fmla="*/ 1032 h 1241" name="T7"/>
                <a:gd fmla="*/ 216 w 1425" name="T8"/>
                <a:gd fmla="*/ 1128 h 1241" name="T9"/>
                <a:gd fmla="*/ 256 w 1425" name="T10"/>
                <a:gd fmla="*/ 1096 h 1241" name="T11"/>
                <a:gd fmla="*/ 352 w 1425" name="T12"/>
                <a:gd fmla="*/ 1104 h 1241" name="T13"/>
                <a:gd fmla="*/ 328 w 1425" name="T14"/>
                <a:gd fmla="*/ 1240 h 1241" name="T15"/>
                <a:gd fmla="*/ 424 w 1425" name="T16"/>
                <a:gd fmla="*/ 1200 h 1241" name="T17"/>
                <a:gd fmla="*/ 496 w 1425" name="T18"/>
                <a:gd fmla="*/ 1112 h 1241" name="T19"/>
                <a:gd fmla="*/ 560 w 1425" name="T20"/>
                <a:gd fmla="*/ 1224 h 1241" name="T21"/>
                <a:gd fmla="*/ 600 w 1425" name="T22"/>
                <a:gd fmla="*/ 1200 h 1241" name="T23"/>
                <a:gd fmla="*/ 664 w 1425" name="T24"/>
                <a:gd fmla="*/ 1112 h 1241" name="T25"/>
                <a:gd fmla="*/ 704 w 1425" name="T26"/>
                <a:gd fmla="*/ 1096 h 1241" name="T27"/>
                <a:gd fmla="*/ 736 w 1425" name="T28"/>
                <a:gd fmla="*/ 1096 h 1241" name="T29"/>
                <a:gd fmla="*/ 800 w 1425" name="T30"/>
                <a:gd fmla="*/ 1024 h 1241" name="T31"/>
                <a:gd fmla="*/ 864 w 1425" name="T32"/>
                <a:gd fmla="*/ 1008 h 1241" name="T33"/>
                <a:gd fmla="*/ 896 w 1425" name="T34"/>
                <a:gd fmla="*/ 920 h 1241" name="T35"/>
                <a:gd fmla="*/ 944 w 1425" name="T36"/>
                <a:gd fmla="*/ 912 h 1241" name="T37"/>
                <a:gd fmla="*/ 1008 w 1425" name="T38"/>
                <a:gd fmla="*/ 872 h 1241" name="T39"/>
                <a:gd fmla="*/ 1088 w 1425" name="T40"/>
                <a:gd fmla="*/ 824 h 1241" name="T41"/>
                <a:gd fmla="*/ 1128 w 1425" name="T42"/>
                <a:gd fmla="*/ 920 h 1241" name="T43"/>
                <a:gd fmla="*/ 1176 w 1425" name="T44"/>
                <a:gd fmla="*/ 888 h 1241" name="T45"/>
                <a:gd fmla="*/ 1176 w 1425" name="T46"/>
                <a:gd fmla="*/ 840 h 1241" name="T47"/>
                <a:gd fmla="*/ 1352 w 1425" name="T48"/>
                <a:gd fmla="*/ 784 h 1241" name="T49"/>
                <a:gd fmla="*/ 1376 w 1425" name="T50"/>
                <a:gd fmla="*/ 728 h 1241" name="T51"/>
                <a:gd fmla="*/ 1312 w 1425" name="T52"/>
                <a:gd fmla="*/ 672 h 1241" name="T53"/>
                <a:gd fmla="*/ 1264 w 1425" name="T54"/>
                <a:gd fmla="*/ 560 h 1241" name="T55"/>
                <a:gd fmla="*/ 1336 w 1425" name="T56"/>
                <a:gd fmla="*/ 560 h 1241" name="T57"/>
                <a:gd fmla="*/ 1352 w 1425" name="T58"/>
                <a:gd fmla="*/ 472 h 1241" name="T59"/>
                <a:gd fmla="*/ 1296 w 1425" name="T60"/>
                <a:gd fmla="*/ 432 h 1241" name="T61"/>
                <a:gd fmla="*/ 1392 w 1425" name="T62"/>
                <a:gd fmla="*/ 296 h 1241" name="T63"/>
                <a:gd fmla="*/ 1424 w 1425" name="T64"/>
                <a:gd fmla="*/ 128 h 1241" name="T65"/>
                <a:gd fmla="*/ 1344 w 1425" name="T66"/>
                <a:gd fmla="*/ 128 h 1241" name="T67"/>
                <a:gd fmla="*/ 1264 w 1425" name="T68"/>
                <a:gd fmla="*/ 72 h 1241" name="T69"/>
                <a:gd fmla="*/ 1192 w 1425" name="T70"/>
                <a:gd fmla="*/ 64 h 1241" name="T71"/>
                <a:gd fmla="*/ 1168 w 1425" name="T72"/>
                <a:gd fmla="*/ 0 h 1241" name="T73"/>
                <a:gd fmla="*/ 1160 w 1425" name="T74"/>
                <a:gd fmla="*/ 64 h 1241" name="T75"/>
                <a:gd fmla="*/ 1128 w 1425" name="T76"/>
                <a:gd fmla="*/ 168 h 1241" name="T77"/>
                <a:gd fmla="*/ 1120 w 1425" name="T78"/>
                <a:gd fmla="*/ 240 h 1241" name="T79"/>
                <a:gd fmla="*/ 992 w 1425" name="T80"/>
                <a:gd fmla="*/ 280 h 1241" name="T81"/>
                <a:gd fmla="*/ 992 w 1425" name="T82"/>
                <a:gd fmla="*/ 432 h 1241" name="T83"/>
                <a:gd fmla="*/ 1056 w 1425" name="T84"/>
                <a:gd fmla="*/ 416 h 1241" name="T85"/>
                <a:gd fmla="*/ 1136 w 1425" name="T86"/>
                <a:gd fmla="*/ 448 h 1241" name="T87"/>
                <a:gd fmla="*/ 1136 w 1425" name="T88"/>
                <a:gd fmla="*/ 504 h 1241" name="T89"/>
                <a:gd fmla="*/ 1040 w 1425" name="T90"/>
                <a:gd fmla="*/ 536 h 1241" name="T91"/>
                <a:gd fmla="*/ 992 w 1425" name="T92"/>
                <a:gd fmla="*/ 592 h 1241" name="T93"/>
                <a:gd fmla="*/ 864 w 1425" name="T94"/>
                <a:gd fmla="*/ 664 h 1241" name="T95"/>
                <a:gd fmla="*/ 760 w 1425" name="T96"/>
                <a:gd fmla="*/ 648 h 1241" name="T97"/>
                <a:gd fmla="*/ 768 w 1425" name="T98"/>
                <a:gd fmla="*/ 752 h 1241" name="T99"/>
                <a:gd fmla="*/ 640 w 1425" name="T100"/>
                <a:gd fmla="*/ 848 h 1241" name="T101"/>
                <a:gd fmla="*/ 456 w 1425" name="T102"/>
                <a:gd fmla="*/ 880 h 1241" name="T103"/>
                <a:gd fmla="*/ 352 w 1425" name="T104"/>
                <a:gd fmla="*/ 888 h 1241" name="T105"/>
                <a:gd fmla="*/ 248 w 1425" name="T106"/>
                <a:gd fmla="*/ 864 h 1241" name="T107"/>
                <a:gd fmla="*/ 96 w 1425" name="T108"/>
                <a:gd fmla="*/ 816 h 1241"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425" name="T165"/>
                <a:gd fmla="*/ 0 h 1241" name="T166"/>
                <a:gd fmla="*/ 1425 w 1425" name="T167"/>
                <a:gd fmla="*/ 1241 h 1241"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7" name="Freeform 36"/>
            <p:cNvSpPr/>
            <p:nvPr/>
          </p:nvSpPr>
          <p:spPr bwMode="invGray">
            <a:xfrm>
              <a:off x="179512" y="1572557"/>
              <a:ext cx="2025682" cy="1283064"/>
            </a:xfrm>
            <a:custGeom>
              <a:gdLst>
                <a:gd fmla="*/ 1256 w 1273" name="T0"/>
                <a:gd fmla="*/ 576 h 1033" name="T1"/>
                <a:gd fmla="*/ 1240 w 1273" name="T2"/>
                <a:gd fmla="*/ 632 h 1033" name="T3"/>
                <a:gd fmla="*/ 1176 w 1273" name="T4"/>
                <a:gd fmla="*/ 632 h 1033" name="T5"/>
                <a:gd fmla="*/ 1152 w 1273" name="T6"/>
                <a:gd fmla="*/ 664 h 1033" name="T7"/>
                <a:gd fmla="*/ 1080 w 1273" name="T8"/>
                <a:gd fmla="*/ 720 h 1033" name="T9"/>
                <a:gd fmla="*/ 1048 w 1273" name="T10"/>
                <a:gd fmla="*/ 728 h 1033" name="T11"/>
                <a:gd fmla="*/ 936 w 1273" name="T12"/>
                <a:gd fmla="*/ 824 h 1033" name="T13"/>
                <a:gd fmla="*/ 880 w 1273" name="T14"/>
                <a:gd fmla="*/ 880 h 1033" name="T15"/>
                <a:gd fmla="*/ 920 w 1273" name="T16"/>
                <a:gd fmla="*/ 944 h 1033" name="T17"/>
                <a:gd fmla="*/ 888 w 1273" name="T18"/>
                <a:gd fmla="*/ 992 h 1033" name="T19"/>
                <a:gd fmla="*/ 896 w 1273" name="T20"/>
                <a:gd fmla="*/ 1032 h 1033" name="T21"/>
                <a:gd fmla="*/ 840 w 1273" name="T22"/>
                <a:gd fmla="*/ 1016 h 1033" name="T23"/>
                <a:gd fmla="*/ 808 w 1273" name="T24"/>
                <a:gd fmla="*/ 1000 h 1033" name="T25"/>
                <a:gd fmla="*/ 736 w 1273" name="T26"/>
                <a:gd fmla="*/ 960 h 1033" name="T27"/>
                <a:gd fmla="*/ 600 w 1273" name="T28"/>
                <a:gd fmla="*/ 984 h 1033" name="T29"/>
                <a:gd fmla="*/ 512 w 1273" name="T30"/>
                <a:gd fmla="*/ 992 h 1033" name="T31"/>
                <a:gd fmla="*/ 432 w 1273" name="T32"/>
                <a:gd fmla="*/ 952 h 1033" name="T33"/>
                <a:gd fmla="*/ 368 w 1273" name="T34"/>
                <a:gd fmla="*/ 960 h 1033" name="T35"/>
                <a:gd fmla="*/ 272 w 1273" name="T36"/>
                <a:gd fmla="*/ 928 h 1033" name="T37"/>
                <a:gd fmla="*/ 216 w 1273" name="T38"/>
                <a:gd fmla="*/ 984 h 1033" name="T39"/>
                <a:gd fmla="*/ 152 w 1273" name="T40"/>
                <a:gd fmla="*/ 944 h 1033" name="T41"/>
                <a:gd fmla="*/ 104 w 1273" name="T42"/>
                <a:gd fmla="*/ 864 h 1033" name="T43"/>
                <a:gd fmla="*/ 56 w 1273" name="T44"/>
                <a:gd fmla="*/ 800 h 1033" name="T45"/>
                <a:gd fmla="*/ 64 w 1273" name="T46"/>
                <a:gd fmla="*/ 776 h 1033" name="T47"/>
                <a:gd fmla="*/ 40 w 1273" name="T48"/>
                <a:gd fmla="*/ 712 h 1033" name="T49"/>
                <a:gd fmla="*/ 0 w 1273" name="T50"/>
                <a:gd fmla="*/ 688 h 1033" name="T51"/>
                <a:gd fmla="*/ 32 w 1273" name="T52"/>
                <a:gd fmla="*/ 688 h 1033" name="T53"/>
                <a:gd fmla="*/ 32 w 1273" name="T54"/>
                <a:gd fmla="*/ 616 h 1033" name="T55"/>
                <a:gd fmla="*/ 24 w 1273" name="T56"/>
                <a:gd fmla="*/ 568 h 1033" name="T57"/>
                <a:gd fmla="*/ 0 w 1273" name="T58"/>
                <a:gd fmla="*/ 520 h 1033" name="T59"/>
                <a:gd fmla="*/ 88 w 1273" name="T60"/>
                <a:gd fmla="*/ 464 h 1033" name="T61"/>
                <a:gd fmla="*/ 136 w 1273" name="T62"/>
                <a:gd fmla="*/ 456 h 1033" name="T63"/>
                <a:gd fmla="*/ 152 w 1273" name="T64"/>
                <a:gd fmla="*/ 480 h 1033" name="T65"/>
                <a:gd fmla="*/ 200 w 1273" name="T66"/>
                <a:gd fmla="*/ 480 h 1033" name="T67"/>
                <a:gd fmla="*/ 304 w 1273" name="T68"/>
                <a:gd fmla="*/ 456 h 1033" name="T69"/>
                <a:gd fmla="*/ 416 w 1273" name="T70"/>
                <a:gd fmla="*/ 424 h 1033" name="T71"/>
                <a:gd fmla="*/ 424 w 1273" name="T72"/>
                <a:gd fmla="*/ 376 h 1033" name="T73"/>
                <a:gd fmla="*/ 472 w 1273" name="T74"/>
                <a:gd fmla="*/ 232 h 1033" name="T75"/>
                <a:gd fmla="*/ 456 w 1273" name="T76"/>
                <a:gd fmla="*/ 200 h 1033" name="T77"/>
                <a:gd fmla="*/ 592 w 1273" name="T78"/>
                <a:gd fmla="*/ 224 h 1033" name="T79"/>
                <a:gd fmla="*/ 664 w 1273" name="T80"/>
                <a:gd fmla="*/ 96 h 1033" name="T81"/>
                <a:gd fmla="*/ 784 w 1273" name="T82"/>
                <a:gd fmla="*/ 128 h 1033" name="T83"/>
                <a:gd fmla="*/ 784 w 1273" name="T84"/>
                <a:gd fmla="*/ 80 h 1033" name="T85"/>
                <a:gd fmla="*/ 840 w 1273" name="T86"/>
                <a:gd fmla="*/ 40 h 1033" name="T87"/>
                <a:gd fmla="*/ 880 w 1273" name="T88"/>
                <a:gd fmla="*/ 0 h 1033" name="T89"/>
                <a:gd fmla="*/ 928 w 1273" name="T90"/>
                <a:gd fmla="*/ 16 h 1033" name="T91"/>
                <a:gd fmla="*/ 928 w 1273" name="T92"/>
                <a:gd fmla="*/ 48 h 1033" name="T93"/>
                <a:gd fmla="*/ 960 w 1273" name="T94"/>
                <a:gd fmla="*/ 112 h 1033" name="T95"/>
                <a:gd fmla="*/ 1024 w 1273" name="T96"/>
                <a:gd fmla="*/ 144 h 1033" name="T97"/>
                <a:gd fmla="*/ 1040 w 1273" name="T98"/>
                <a:gd fmla="*/ 248 h 1033" name="T99"/>
                <a:gd fmla="*/ 1016 w 1273" name="T100"/>
                <a:gd fmla="*/ 336 h 1033" name="T101"/>
                <a:gd fmla="*/ 1112 w 1273" name="T102"/>
                <a:gd fmla="*/ 368 h 1033" name="T103"/>
                <a:gd fmla="*/ 1208 w 1273" name="T104"/>
                <a:gd fmla="*/ 440 h 1033" name="T105"/>
                <a:gd fmla="*/ 1232 w 1273" name="T106"/>
                <a:gd fmla="*/ 480 h 1033" name="T107"/>
                <a:gd fmla="*/ 1272 w 1273" name="T108"/>
                <a:gd fmla="*/ 568 h 10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273" name="T165"/>
                <a:gd fmla="*/ 0 h 1033" name="T166"/>
                <a:gd fmla="*/ 1273 w 1273" name="T167"/>
                <a:gd fmla="*/ 1033 h 103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8" name="Freeform 37"/>
            <p:cNvSpPr/>
            <p:nvPr/>
          </p:nvSpPr>
          <p:spPr bwMode="invGray">
            <a:xfrm>
              <a:off x="4395155" y="3927833"/>
              <a:ext cx="202700" cy="320767"/>
            </a:xfrm>
            <a:custGeom>
              <a:gdLst>
                <a:gd fmla="*/ 24 w 129" name="T0"/>
                <a:gd fmla="*/ 232 h 257" name="T1"/>
                <a:gd fmla="*/ 32 w 129" name="T2"/>
                <a:gd fmla="*/ 248 h 257" name="T3"/>
                <a:gd fmla="*/ 56 w 129" name="T4"/>
                <a:gd fmla="*/ 256 h 257" name="T5"/>
                <a:gd fmla="*/ 64 w 129" name="T6"/>
                <a:gd fmla="*/ 224 h 257" name="T7"/>
                <a:gd fmla="*/ 104 w 129" name="T8"/>
                <a:gd fmla="*/ 184 h 257" name="T9"/>
                <a:gd fmla="*/ 104 w 129" name="T10"/>
                <a:gd fmla="*/ 128 h 257" name="T11"/>
                <a:gd fmla="*/ 120 w 129" name="T12"/>
                <a:gd fmla="*/ 96 h 257" name="T13"/>
                <a:gd fmla="*/ 128 w 129" name="T14"/>
                <a:gd fmla="*/ 72 h 257" name="T15"/>
                <a:gd fmla="*/ 112 w 129" name="T16"/>
                <a:gd fmla="*/ 56 h 257" name="T17"/>
                <a:gd fmla="*/ 104 w 129" name="T18"/>
                <a:gd fmla="*/ 0 h 257" name="T19"/>
                <a:gd fmla="*/ 64 w 129" name="T20"/>
                <a:gd fmla="*/ 24 h 257" name="T21"/>
                <a:gd fmla="*/ 48 w 129" name="T22"/>
                <a:gd fmla="*/ 24 h 257" name="T23"/>
                <a:gd fmla="*/ 56 w 129" name="T24"/>
                <a:gd fmla="*/ 40 h 257" name="T25"/>
                <a:gd fmla="*/ 24 w 129" name="T26"/>
                <a:gd fmla="*/ 72 h 257" name="T27"/>
                <a:gd fmla="*/ 24 w 129" name="T28"/>
                <a:gd fmla="*/ 112 h 257" name="T29"/>
                <a:gd fmla="*/ 0 w 129" name="T30"/>
                <a:gd fmla="*/ 136 h 257" name="T31"/>
                <a:gd fmla="*/ 8 w 129" name="T32"/>
                <a:gd fmla="*/ 168 h 257" name="T33"/>
                <a:gd fmla="*/ 16 w 129" name="T34"/>
                <a:gd fmla="*/ 224 h 257" name="T35"/>
                <a:gd fmla="*/ 24 w 129" name="T36"/>
                <a:gd fmla="*/ 232 h 25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29" name="T57"/>
                <a:gd fmla="*/ 0 h 257" name="T58"/>
                <a:gd fmla="*/ 129 w 129" name="T59"/>
                <a:gd fmla="*/ 257 h 25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noFill/>
            <a:ln cap="rnd" cmpd="sng" w="6350">
              <a:solidFill>
                <a:schemeClr val="bg1">
                  <a:lumMod val="65000"/>
                </a:schemeClr>
              </a:solidFill>
              <a:prstDash val="solid"/>
              <a:round/>
              <a:headEnd len="med" type="none" w="med"/>
              <a:tailEnd len="med" type="none" w="med"/>
            </a:ln>
            <a:effectLst/>
          </p:spPr>
          <p:txBody>
            <a:bodyPr/>
            <a:lstStyle/>
            <a:p>
              <a:endParaRPr altLang="en-US" lang="zh-CN" sz="2400">
                <a:cs typeface="+mn-ea"/>
                <a:sym typeface="+mn-lt"/>
              </a:endParaRPr>
            </a:p>
          </p:txBody>
        </p:sp>
        <p:sp>
          <p:nvSpPr>
            <p:cNvPr id="79" name="Rectangle 38"/>
            <p:cNvSpPr>
              <a:spLocks noChangeArrowheads="1"/>
            </p:cNvSpPr>
            <p:nvPr/>
          </p:nvSpPr>
          <p:spPr bwMode="white">
            <a:xfrm>
              <a:off x="4659029" y="1774857"/>
              <a:ext cx="338023" cy="11888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黑龙江</a:t>
              </a:r>
            </a:p>
          </p:txBody>
        </p:sp>
        <p:sp>
          <p:nvSpPr>
            <p:cNvPr id="80" name="Rectangle 39"/>
            <p:cNvSpPr>
              <a:spLocks noChangeArrowheads="1"/>
            </p:cNvSpPr>
            <p:nvPr/>
          </p:nvSpPr>
          <p:spPr bwMode="white">
            <a:xfrm>
              <a:off x="4586805" y="2107541"/>
              <a:ext cx="215527" cy="120007"/>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吉林</a:t>
              </a:r>
            </a:p>
          </p:txBody>
        </p:sp>
        <p:sp>
          <p:nvSpPr>
            <p:cNvPr id="81" name="Rectangle 40"/>
            <p:cNvSpPr>
              <a:spLocks noChangeArrowheads="1"/>
            </p:cNvSpPr>
            <p:nvPr/>
          </p:nvSpPr>
          <p:spPr bwMode="white">
            <a:xfrm>
              <a:off x="4299393" y="2331854"/>
              <a:ext cx="288236" cy="133466"/>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0" hangingPunct="0">
                <a:lnSpc>
                  <a:spcPts val="1515"/>
                </a:lnSpc>
              </a:pPr>
              <a:r>
                <a:rPr altLang="en-US" lang="zh-CN" sz="1065">
                  <a:solidFill>
                    <a:schemeClr val="tx1">
                      <a:lumMod val="85000"/>
                      <a:lumOff val="15000"/>
                    </a:schemeClr>
                  </a:solidFill>
                  <a:latin typeface="+mn-lt"/>
                  <a:ea typeface="+mn-ea"/>
                  <a:cs typeface="+mn-ea"/>
                  <a:sym typeface="+mn-lt"/>
                </a:rPr>
                <a:t>辽宁</a:t>
              </a:r>
            </a:p>
          </p:txBody>
        </p:sp>
        <p:sp>
          <p:nvSpPr>
            <p:cNvPr id="82" name="Rectangle 41"/>
            <p:cNvSpPr>
              <a:spLocks noChangeArrowheads="1"/>
            </p:cNvSpPr>
            <p:nvPr/>
          </p:nvSpPr>
          <p:spPr bwMode="invGray">
            <a:xfrm>
              <a:off x="3698484" y="2731129"/>
              <a:ext cx="249030" cy="11888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bg1"/>
                  </a:solidFill>
                  <a:latin typeface="+mn-lt"/>
                  <a:ea typeface="+mn-ea"/>
                  <a:cs typeface="+mn-ea"/>
                  <a:sym typeface="+mn-lt"/>
                </a:rPr>
                <a:t>河北</a:t>
              </a:r>
            </a:p>
          </p:txBody>
        </p:sp>
        <p:sp>
          <p:nvSpPr>
            <p:cNvPr id="83" name="Rectangle 42"/>
            <p:cNvSpPr>
              <a:spLocks noChangeArrowheads="1"/>
            </p:cNvSpPr>
            <p:nvPr/>
          </p:nvSpPr>
          <p:spPr bwMode="invGray">
            <a:xfrm>
              <a:off x="3970177" y="2903849"/>
              <a:ext cx="238890" cy="128979"/>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p>
              <a:pPr defTabSz="1072515" eaLnBrk="0" hangingPunct="0">
                <a:lnSpc>
                  <a:spcPts val="1515"/>
                </a:lnSpc>
              </a:pPr>
              <a:r>
                <a:rPr altLang="en-US" lang="zh-CN" sz="1065">
                  <a:cs typeface="+mn-ea"/>
                  <a:sym typeface="+mn-lt"/>
                </a:rPr>
                <a:t>山东</a:t>
              </a:r>
            </a:p>
          </p:txBody>
        </p:sp>
        <p:sp>
          <p:nvSpPr>
            <p:cNvPr id="84" name="Rectangle 43"/>
            <p:cNvSpPr>
              <a:spLocks noChangeArrowheads="1"/>
            </p:cNvSpPr>
            <p:nvPr/>
          </p:nvSpPr>
          <p:spPr bwMode="white">
            <a:xfrm>
              <a:off x="4071304" y="3848202"/>
              <a:ext cx="242299" cy="137952"/>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0" hangingPunct="0">
                <a:lnSpc>
                  <a:spcPts val="1515"/>
                </a:lnSpc>
              </a:pPr>
              <a:r>
                <a:rPr altLang="en-US" lang="zh-CN" sz="1065">
                  <a:solidFill>
                    <a:schemeClr val="tx1">
                      <a:lumMod val="85000"/>
                      <a:lumOff val="15000"/>
                    </a:schemeClr>
                  </a:solidFill>
                  <a:latin typeface="+mn-lt"/>
                  <a:ea typeface="+mn-ea"/>
                  <a:cs typeface="+mn-ea"/>
                  <a:sym typeface="+mn-lt"/>
                </a:rPr>
                <a:t>福建</a:t>
              </a:r>
            </a:p>
          </p:txBody>
        </p:sp>
        <p:sp>
          <p:nvSpPr>
            <p:cNvPr id="85" name="Rectangle 44"/>
            <p:cNvSpPr>
              <a:spLocks noChangeArrowheads="1"/>
            </p:cNvSpPr>
            <p:nvPr/>
          </p:nvSpPr>
          <p:spPr bwMode="invGray">
            <a:xfrm>
              <a:off x="3834331" y="3656415"/>
              <a:ext cx="281459" cy="117764"/>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江西</a:t>
              </a:r>
            </a:p>
          </p:txBody>
        </p:sp>
        <p:sp>
          <p:nvSpPr>
            <p:cNvPr id="86" name="Rectangle 45"/>
            <p:cNvSpPr>
              <a:spLocks noChangeArrowheads="1"/>
            </p:cNvSpPr>
            <p:nvPr/>
          </p:nvSpPr>
          <p:spPr bwMode="white">
            <a:xfrm>
              <a:off x="3970177" y="3353595"/>
              <a:ext cx="240668" cy="11888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p>
              <a:pPr defTabSz="1072515" eaLnBrk="0" hangingPunct="0">
                <a:lnSpc>
                  <a:spcPts val="1515"/>
                </a:lnSpc>
              </a:pPr>
              <a:r>
                <a:rPr altLang="en-US" lang="zh-CN" sz="1065">
                  <a:solidFill>
                    <a:schemeClr val="tx1">
                      <a:lumMod val="85000"/>
                      <a:lumOff val="15000"/>
                    </a:schemeClr>
                  </a:solidFill>
                  <a:cs typeface="+mn-ea"/>
                  <a:sym typeface="+mn-lt"/>
                </a:rPr>
                <a:t>安徽</a:t>
              </a:r>
            </a:p>
          </p:txBody>
        </p:sp>
        <p:sp>
          <p:nvSpPr>
            <p:cNvPr id="87" name="Rectangle 46"/>
            <p:cNvSpPr>
              <a:spLocks noChangeArrowheads="1"/>
            </p:cNvSpPr>
            <p:nvPr/>
          </p:nvSpPr>
          <p:spPr bwMode="invGray">
            <a:xfrm>
              <a:off x="3498890" y="3429861"/>
              <a:ext cx="233190" cy="11888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湖北</a:t>
              </a:r>
            </a:p>
          </p:txBody>
        </p:sp>
        <p:sp>
          <p:nvSpPr>
            <p:cNvPr id="88" name="Rectangle 47"/>
            <p:cNvSpPr>
              <a:spLocks noChangeArrowheads="1"/>
            </p:cNvSpPr>
            <p:nvPr/>
          </p:nvSpPr>
          <p:spPr bwMode="invGray">
            <a:xfrm>
              <a:off x="3373868" y="3697719"/>
              <a:ext cx="278943" cy="120007"/>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湖南</a:t>
              </a:r>
            </a:p>
          </p:txBody>
        </p:sp>
        <p:sp>
          <p:nvSpPr>
            <p:cNvPr id="89" name="Rectangle 48"/>
            <p:cNvSpPr>
              <a:spLocks noChangeArrowheads="1"/>
            </p:cNvSpPr>
            <p:nvPr/>
          </p:nvSpPr>
          <p:spPr bwMode="invGray">
            <a:xfrm>
              <a:off x="3637092" y="4097257"/>
              <a:ext cx="235902" cy="8299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bg1"/>
                  </a:solidFill>
                  <a:latin typeface="+mn-lt"/>
                  <a:ea typeface="+mn-ea"/>
                  <a:cs typeface="+mn-ea"/>
                  <a:sym typeface="+mn-lt"/>
                </a:rPr>
                <a:t>广东</a:t>
              </a:r>
            </a:p>
          </p:txBody>
        </p:sp>
        <p:sp>
          <p:nvSpPr>
            <p:cNvPr id="90" name="Rectangle 49"/>
            <p:cNvSpPr>
              <a:spLocks noChangeArrowheads="1"/>
            </p:cNvSpPr>
            <p:nvPr/>
          </p:nvSpPr>
          <p:spPr bwMode="white">
            <a:xfrm>
              <a:off x="3155099" y="4104039"/>
              <a:ext cx="220566" cy="11888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广西</a:t>
              </a:r>
            </a:p>
          </p:txBody>
        </p:sp>
        <p:sp>
          <p:nvSpPr>
            <p:cNvPr id="91" name="Rectangle 50"/>
            <p:cNvSpPr>
              <a:spLocks noChangeArrowheads="1"/>
            </p:cNvSpPr>
            <p:nvPr/>
          </p:nvSpPr>
          <p:spPr bwMode="invGray">
            <a:xfrm>
              <a:off x="4606439" y="3312872"/>
              <a:ext cx="261685" cy="97921"/>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上海</a:t>
              </a:r>
            </a:p>
          </p:txBody>
        </p:sp>
        <p:sp>
          <p:nvSpPr>
            <p:cNvPr id="92" name="Rectangle 51"/>
            <p:cNvSpPr>
              <a:spLocks noChangeArrowheads="1"/>
            </p:cNvSpPr>
            <p:nvPr/>
          </p:nvSpPr>
          <p:spPr bwMode="white">
            <a:xfrm>
              <a:off x="3549588" y="3144985"/>
              <a:ext cx="213552" cy="102062"/>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河南</a:t>
              </a:r>
            </a:p>
          </p:txBody>
        </p:sp>
        <p:sp>
          <p:nvSpPr>
            <p:cNvPr id="93" name="Rectangle 52"/>
            <p:cNvSpPr>
              <a:spLocks noChangeArrowheads="1"/>
            </p:cNvSpPr>
            <p:nvPr/>
          </p:nvSpPr>
          <p:spPr bwMode="invGray">
            <a:xfrm>
              <a:off x="3439463" y="2888148"/>
              <a:ext cx="261065" cy="11888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山西</a:t>
              </a:r>
            </a:p>
          </p:txBody>
        </p:sp>
        <p:sp>
          <p:nvSpPr>
            <p:cNvPr id="94" name="Rectangle 53"/>
            <p:cNvSpPr>
              <a:spLocks noChangeArrowheads="1"/>
            </p:cNvSpPr>
            <p:nvPr/>
          </p:nvSpPr>
          <p:spPr bwMode="invGray">
            <a:xfrm>
              <a:off x="3122976" y="2422603"/>
              <a:ext cx="318294" cy="15390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内蒙古</a:t>
              </a:r>
            </a:p>
          </p:txBody>
        </p:sp>
        <p:sp>
          <p:nvSpPr>
            <p:cNvPr id="95" name="Rectangle 54"/>
            <p:cNvSpPr>
              <a:spLocks noChangeArrowheads="1"/>
            </p:cNvSpPr>
            <p:nvPr/>
          </p:nvSpPr>
          <p:spPr bwMode="invGray">
            <a:xfrm>
              <a:off x="3155099" y="3128162"/>
              <a:ext cx="259580" cy="11888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陕西</a:t>
              </a:r>
            </a:p>
          </p:txBody>
        </p:sp>
        <p:sp>
          <p:nvSpPr>
            <p:cNvPr id="96" name="Rectangle 55"/>
            <p:cNvSpPr>
              <a:spLocks noChangeArrowheads="1"/>
            </p:cNvSpPr>
            <p:nvPr/>
          </p:nvSpPr>
          <p:spPr bwMode="invGray">
            <a:xfrm>
              <a:off x="2868406" y="2809602"/>
              <a:ext cx="243284" cy="11888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p>
              <a:pPr defTabSz="1072515" eaLnBrk="0" hangingPunct="0">
                <a:lnSpc>
                  <a:spcPts val="1515"/>
                </a:lnSpc>
              </a:pPr>
              <a:r>
                <a:rPr altLang="en-US" lang="zh-CN" sz="1065">
                  <a:solidFill>
                    <a:schemeClr val="tx1">
                      <a:lumMod val="85000"/>
                      <a:lumOff val="15000"/>
                    </a:schemeClr>
                  </a:solidFill>
                  <a:cs typeface="+mn-ea"/>
                  <a:sym typeface="+mn-lt"/>
                </a:rPr>
                <a:t>宁夏</a:t>
              </a:r>
            </a:p>
          </p:txBody>
        </p:sp>
        <p:sp>
          <p:nvSpPr>
            <p:cNvPr id="97" name="Rectangle 56"/>
            <p:cNvSpPr>
              <a:spLocks noChangeArrowheads="1"/>
            </p:cNvSpPr>
            <p:nvPr/>
          </p:nvSpPr>
          <p:spPr bwMode="invGray">
            <a:xfrm>
              <a:off x="1989308" y="2465319"/>
              <a:ext cx="271465" cy="120007"/>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0" hangingPunct="0">
                <a:lnSpc>
                  <a:spcPts val="1515"/>
                </a:lnSpc>
              </a:pPr>
              <a:r>
                <a:rPr altLang="en-US" lang="zh-CN" sz="1065">
                  <a:solidFill>
                    <a:schemeClr val="tx1">
                      <a:lumMod val="85000"/>
                      <a:lumOff val="15000"/>
                    </a:schemeClr>
                  </a:solidFill>
                  <a:latin typeface="+mn-lt"/>
                  <a:ea typeface="+mn-ea"/>
                  <a:cs typeface="+mn-ea"/>
                  <a:sym typeface="+mn-lt"/>
                </a:rPr>
                <a:t>甘肃</a:t>
              </a:r>
            </a:p>
          </p:txBody>
        </p:sp>
        <p:sp>
          <p:nvSpPr>
            <p:cNvPr id="98" name="Rectangle 57"/>
            <p:cNvSpPr>
              <a:spLocks noChangeArrowheads="1"/>
            </p:cNvSpPr>
            <p:nvPr/>
          </p:nvSpPr>
          <p:spPr bwMode="invGray">
            <a:xfrm>
              <a:off x="1992077" y="2883661"/>
              <a:ext cx="250029" cy="120007"/>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青海</a:t>
              </a:r>
            </a:p>
          </p:txBody>
        </p:sp>
        <p:sp>
          <p:nvSpPr>
            <p:cNvPr id="99" name="Rectangle 58"/>
            <p:cNvSpPr>
              <a:spLocks noChangeArrowheads="1"/>
            </p:cNvSpPr>
            <p:nvPr/>
          </p:nvSpPr>
          <p:spPr bwMode="invGray">
            <a:xfrm>
              <a:off x="2553393" y="3474617"/>
              <a:ext cx="346250" cy="149378"/>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0" hangingPunct="0">
                <a:lnSpc>
                  <a:spcPts val="1515"/>
                </a:lnSpc>
              </a:pPr>
              <a:r>
                <a:rPr altLang="en-US" lang="zh-CN" sz="1065">
                  <a:solidFill>
                    <a:schemeClr val="tx1">
                      <a:lumMod val="85000"/>
                      <a:lumOff val="15000"/>
                    </a:schemeClr>
                  </a:solidFill>
                  <a:latin typeface="+mn-lt"/>
                  <a:ea typeface="+mn-ea"/>
                  <a:cs typeface="+mn-ea"/>
                  <a:sym typeface="+mn-lt"/>
                </a:rPr>
                <a:t>四川</a:t>
              </a:r>
            </a:p>
          </p:txBody>
        </p:sp>
        <p:sp>
          <p:nvSpPr>
            <p:cNvPr id="100" name="Rectangle 59"/>
            <p:cNvSpPr>
              <a:spLocks noChangeArrowheads="1"/>
            </p:cNvSpPr>
            <p:nvPr/>
          </p:nvSpPr>
          <p:spPr bwMode="invGray">
            <a:xfrm>
              <a:off x="2905906" y="3827594"/>
              <a:ext cx="236493" cy="108791"/>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贵州</a:t>
              </a:r>
            </a:p>
          </p:txBody>
        </p:sp>
        <p:sp>
          <p:nvSpPr>
            <p:cNvPr id="101" name="Rectangle 60"/>
            <p:cNvSpPr>
              <a:spLocks noChangeArrowheads="1"/>
            </p:cNvSpPr>
            <p:nvPr/>
          </p:nvSpPr>
          <p:spPr bwMode="invGray">
            <a:xfrm>
              <a:off x="2340020" y="4000675"/>
              <a:ext cx="221167" cy="120007"/>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latin typeface="+mn-lt"/>
                  <a:ea typeface="+mn-ea"/>
                  <a:cs typeface="+mn-ea"/>
                  <a:sym typeface="+mn-lt"/>
                </a:rPr>
                <a:t>云南</a:t>
              </a:r>
            </a:p>
          </p:txBody>
        </p:sp>
        <p:sp>
          <p:nvSpPr>
            <p:cNvPr id="102" name="Rectangle 61"/>
            <p:cNvSpPr>
              <a:spLocks noChangeArrowheads="1"/>
            </p:cNvSpPr>
            <p:nvPr/>
          </p:nvSpPr>
          <p:spPr bwMode="invGray">
            <a:xfrm>
              <a:off x="1164603" y="3221250"/>
              <a:ext cx="242299" cy="120007"/>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西藏</a:t>
              </a:r>
            </a:p>
          </p:txBody>
        </p:sp>
        <p:sp>
          <p:nvSpPr>
            <p:cNvPr id="103" name="Rectangle 62"/>
            <p:cNvSpPr>
              <a:spLocks noChangeArrowheads="1"/>
            </p:cNvSpPr>
            <p:nvPr/>
          </p:nvSpPr>
          <p:spPr bwMode="invGray">
            <a:xfrm>
              <a:off x="1196473" y="2267924"/>
              <a:ext cx="260705" cy="118884"/>
            </a:xfrm>
            <a:prstGeom prst="rect">
              <a:avLst/>
            </a:prstGeom>
            <a:noFill/>
            <a:ln w="6350">
              <a:noFill/>
              <a:miter lim="800000"/>
            </a:ln>
            <a:effec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latin typeface="+mn-lt"/>
                  <a:ea typeface="+mn-ea"/>
                  <a:cs typeface="+mn-ea"/>
                  <a:sym typeface="+mn-lt"/>
                </a:rPr>
                <a:t>新疆</a:t>
              </a:r>
            </a:p>
          </p:txBody>
        </p:sp>
        <p:sp>
          <p:nvSpPr>
            <p:cNvPr id="104" name="Rectangle 63"/>
            <p:cNvSpPr>
              <a:spLocks noChangeArrowheads="1"/>
            </p:cNvSpPr>
            <p:nvPr/>
          </p:nvSpPr>
          <p:spPr bwMode="invGray">
            <a:xfrm>
              <a:off x="4151789" y="3165172"/>
              <a:ext cx="283362" cy="109913"/>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bg1"/>
                  </a:solidFill>
                  <a:latin typeface="+mn-lt"/>
                  <a:ea typeface="+mn-ea"/>
                  <a:cs typeface="+mn-ea"/>
                  <a:sym typeface="+mn-lt"/>
                </a:rPr>
                <a:t>江苏</a:t>
              </a:r>
            </a:p>
          </p:txBody>
        </p:sp>
        <p:sp>
          <p:nvSpPr>
            <p:cNvPr id="105" name="Rectangle 64"/>
            <p:cNvSpPr>
              <a:spLocks noChangeArrowheads="1"/>
            </p:cNvSpPr>
            <p:nvPr/>
          </p:nvSpPr>
          <p:spPr bwMode="invGray">
            <a:xfrm>
              <a:off x="4276698" y="3558486"/>
              <a:ext cx="210443" cy="108375"/>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浙江</a:t>
              </a:r>
            </a:p>
          </p:txBody>
        </p:sp>
        <p:sp>
          <p:nvSpPr>
            <p:cNvPr id="106" name="Rectangle 65"/>
            <p:cNvSpPr>
              <a:spLocks noChangeArrowheads="1"/>
            </p:cNvSpPr>
            <p:nvPr/>
          </p:nvSpPr>
          <p:spPr bwMode="invGray">
            <a:xfrm>
              <a:off x="4118817" y="2655984"/>
              <a:ext cx="255871" cy="118884"/>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北京</a:t>
              </a:r>
            </a:p>
          </p:txBody>
        </p:sp>
        <p:sp>
          <p:nvSpPr>
            <p:cNvPr id="107" name="Rectangle 66"/>
            <p:cNvSpPr>
              <a:spLocks noChangeArrowheads="1"/>
            </p:cNvSpPr>
            <p:nvPr/>
          </p:nvSpPr>
          <p:spPr bwMode="invGray">
            <a:xfrm rot="18521104">
              <a:off x="4407282" y="4005316"/>
              <a:ext cx="209280" cy="143513"/>
            </a:xfrm>
            <a:prstGeom prst="rect">
              <a:avLst/>
            </a:prstGeom>
            <a:noFill/>
            <a:ln w="9525">
              <a:noFill/>
              <a:miter lim="800000"/>
            </a:ln>
            <a:effectLst/>
            <a:extLst>
              <a:ext uri="{909E8E84-426E-40DD-AFC4-6F175D3DCCD1}">
                <a14:hiddenFill>
                  <a:solidFill>
                    <a:srgbClr val="FFFFFF"/>
                  </a:solidFill>
                </a14:hiddenFill>
              </a:ext>
            </a:extLst>
          </p:spPr>
          <p:txBody>
            <a:bodyPr bIns="0" lIns="0" rIns="0" tIns="0"/>
            <a:lstStyle>
              <a:lvl1pPr defTabSz="804545">
                <a:defRPr>
                  <a:solidFill>
                    <a:schemeClr val="tx1"/>
                  </a:solidFill>
                  <a:latin charset="0" panose="020b0604020202020204" pitchFamily="34" typeface="Arial"/>
                  <a:ea charset="-122" panose="02010600030101010101" pitchFamily="2" typeface="宋体"/>
                </a:defRPr>
              </a:lvl1pPr>
              <a:lvl2pPr defTabSz="804545" indent="-285750" marL="742950">
                <a:defRPr>
                  <a:solidFill>
                    <a:schemeClr val="tx1"/>
                  </a:solidFill>
                  <a:latin charset="0" panose="020b0604020202020204" pitchFamily="34" typeface="Arial"/>
                  <a:ea charset="-122" panose="02010600030101010101" pitchFamily="2" typeface="宋体"/>
                </a:defRPr>
              </a:lvl2pPr>
              <a:lvl3pPr defTabSz="804545" indent="-228600" marL="1143000">
                <a:defRPr>
                  <a:solidFill>
                    <a:schemeClr val="tx1"/>
                  </a:solidFill>
                  <a:latin charset="0" panose="020b0604020202020204" pitchFamily="34" typeface="Arial"/>
                  <a:ea charset="-122" panose="02010600030101010101" pitchFamily="2" typeface="宋体"/>
                </a:defRPr>
              </a:lvl3pPr>
              <a:lvl4pPr defTabSz="804545" indent="-228600" marL="1600200">
                <a:defRPr>
                  <a:solidFill>
                    <a:schemeClr val="tx1"/>
                  </a:solidFill>
                  <a:latin charset="0" panose="020b0604020202020204" pitchFamily="34" typeface="Arial"/>
                  <a:ea charset="-122" panose="02010600030101010101" pitchFamily="2" typeface="宋体"/>
                </a:defRPr>
              </a:lvl4pPr>
              <a:lvl5pPr defTabSz="804545" indent="-228600" marL="2057400">
                <a:defRPr>
                  <a:solidFill>
                    <a:schemeClr val="tx1"/>
                  </a:solidFill>
                  <a:latin charset="0" panose="020b0604020202020204" pitchFamily="34" typeface="Arial"/>
                  <a:ea charset="-122" panose="02010600030101010101" pitchFamily="2" typeface="宋体"/>
                </a:defRPr>
              </a:lvl5pPr>
              <a:lvl6pPr defTabSz="804545"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defTabSz="804545"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defTabSz="804545"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defTabSz="804545"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0" hangingPunct="0">
                <a:lnSpc>
                  <a:spcPts val="1515"/>
                </a:lnSpc>
              </a:pPr>
              <a:r>
                <a:rPr altLang="en-US" lang="zh-CN" sz="1065">
                  <a:solidFill>
                    <a:schemeClr val="tx1">
                      <a:lumMod val="85000"/>
                      <a:lumOff val="15000"/>
                    </a:schemeClr>
                  </a:solidFill>
                  <a:latin typeface="+mn-lt"/>
                  <a:ea typeface="+mn-ea"/>
                  <a:cs typeface="+mn-ea"/>
                  <a:sym typeface="+mn-lt"/>
                </a:rPr>
                <a:t>台湾</a:t>
              </a:r>
            </a:p>
          </p:txBody>
        </p:sp>
      </p:grpSp>
      <p:cxnSp>
        <p:nvCxnSpPr>
          <p:cNvPr id="134" name="直接连接符 133"/>
          <p:cNvCxnSpPr/>
          <p:nvPr/>
        </p:nvCxnSpPr>
        <p:spPr>
          <a:xfrm>
            <a:off x="5832939" y="4293503"/>
            <a:ext cx="1453791" cy="0"/>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927881" y="5691239"/>
            <a:ext cx="2116183" cy="285084"/>
            <a:chOff x="3695660" y="4268427"/>
            <a:chExt cx="1587137" cy="213813"/>
          </a:xfrm>
        </p:grpSpPr>
        <p:cxnSp>
          <p:nvCxnSpPr>
            <p:cNvPr id="135" name="直接连接符 134"/>
            <p:cNvCxnSpPr/>
            <p:nvPr/>
          </p:nvCxnSpPr>
          <p:spPr>
            <a:xfrm>
              <a:off x="4192454" y="4480947"/>
              <a:ext cx="10903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3695660" y="4268427"/>
              <a:ext cx="494339" cy="2138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452856" y="3447259"/>
            <a:ext cx="2112587" cy="285573"/>
            <a:chOff x="4089642" y="2585443"/>
            <a:chExt cx="1584440" cy="214180"/>
          </a:xfrm>
        </p:grpSpPr>
        <p:cxnSp>
          <p:nvCxnSpPr>
            <p:cNvPr id="8" name="直接连接符 7"/>
            <p:cNvCxnSpPr/>
            <p:nvPr/>
          </p:nvCxnSpPr>
          <p:spPr>
            <a:xfrm>
              <a:off x="4583739" y="2799623"/>
              <a:ext cx="10903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flipV="1">
              <a:off x="4089642" y="2585443"/>
              <a:ext cx="494339" cy="2138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820039" y="5637221"/>
            <a:ext cx="1468976" cy="375910"/>
          </a:xfrm>
          <a:prstGeom prst="rect">
            <a:avLst/>
          </a:prstGeom>
          <a:noFill/>
        </p:spPr>
        <p:txBody>
          <a:bodyPr bIns="81275" lIns="162549" rIns="162549" rtlCol="0" tIns="81275" wrap="square">
            <a:spAutoFit/>
          </a:bodyPr>
          <a:lstStyle/>
          <a:p>
            <a:r>
              <a:rPr altLang="en-US" lang="zh-CN" sz="1400">
                <a:solidFill>
                  <a:srgbClr val="4B4D4F">
                    <a:lumMod val="75000"/>
                  </a:srgbClr>
                </a:solidFill>
                <a:cs typeface="+mn-ea"/>
                <a:sym typeface="+mn-lt"/>
              </a:rPr>
              <a:t>华南地区</a:t>
            </a:r>
          </a:p>
        </p:txBody>
      </p:sp>
      <p:sp>
        <p:nvSpPr>
          <p:cNvPr id="139" name="TextBox 138"/>
          <p:cNvSpPr txBox="1"/>
          <p:nvPr/>
        </p:nvSpPr>
        <p:spPr>
          <a:xfrm>
            <a:off x="6283565" y="3384091"/>
            <a:ext cx="1468976" cy="375910"/>
          </a:xfrm>
          <a:prstGeom prst="rect">
            <a:avLst/>
          </a:prstGeom>
          <a:noFill/>
        </p:spPr>
        <p:txBody>
          <a:bodyPr bIns="81275" lIns="162549" rIns="162549" rtlCol="0" tIns="81275" wrap="square">
            <a:spAutoFit/>
          </a:bodyPr>
          <a:lstStyle/>
          <a:p>
            <a:r>
              <a:rPr altLang="en-US" lang="zh-CN" sz="1400">
                <a:solidFill>
                  <a:srgbClr val="4B4D4F">
                    <a:lumMod val="75000"/>
                  </a:srgbClr>
                </a:solidFill>
                <a:cs typeface="+mn-ea"/>
                <a:sym typeface="+mn-lt"/>
              </a:rPr>
              <a:t>华北地区</a:t>
            </a:r>
          </a:p>
        </p:txBody>
      </p:sp>
      <p:sp>
        <p:nvSpPr>
          <p:cNvPr id="140" name="TextBox 139"/>
          <p:cNvSpPr txBox="1"/>
          <p:nvPr/>
        </p:nvSpPr>
        <p:spPr>
          <a:xfrm>
            <a:off x="6036756" y="3947487"/>
            <a:ext cx="1468976" cy="375910"/>
          </a:xfrm>
          <a:prstGeom prst="rect">
            <a:avLst/>
          </a:prstGeom>
          <a:noFill/>
          <a:effectLst/>
        </p:spPr>
        <p:txBody>
          <a:bodyPr bIns="81275" lIns="162549" rIns="162549" rtlCol="0" tIns="81275" wrap="square">
            <a:spAutoFit/>
          </a:bodyPr>
          <a:lstStyle/>
          <a:p>
            <a:r>
              <a:rPr altLang="en-US" lang="zh-CN" sz="1400">
                <a:solidFill>
                  <a:srgbClr val="4B4D4F">
                    <a:lumMod val="75000"/>
                  </a:srgbClr>
                </a:solidFill>
                <a:cs typeface="+mn-ea"/>
                <a:sym typeface="+mn-lt"/>
              </a:rPr>
              <a:t>华东地区</a:t>
            </a:r>
          </a:p>
        </p:txBody>
      </p:sp>
      <p:sp>
        <p:nvSpPr>
          <p:cNvPr id="108" name="圆角矩形 107"/>
          <p:cNvSpPr/>
          <p:nvPr/>
        </p:nvSpPr>
        <p:spPr>
          <a:xfrm>
            <a:off x="8208235" y="2027925"/>
            <a:ext cx="3264363" cy="4038867"/>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rtlCol="0" tIns="67767"/>
          <a:lstStyle/>
          <a:p>
            <a:pPr algn="ctr"/>
            <a:endParaRPr altLang="en-US" lang="zh-CN" sz="2400">
              <a:cs typeface="+mn-ea"/>
              <a:sym typeface="+mn-lt"/>
            </a:endParaRPr>
          </a:p>
        </p:txBody>
      </p:sp>
      <p:grpSp>
        <p:nvGrpSpPr>
          <p:cNvPr id="109" name="组合 108"/>
          <p:cNvGrpSpPr/>
          <p:nvPr/>
        </p:nvGrpSpPr>
        <p:grpSpPr>
          <a:xfrm>
            <a:off x="9053490" y="1841224"/>
            <a:ext cx="1759733" cy="402385"/>
            <a:chOff x="4139952" y="1203949"/>
            <a:chExt cx="1053084" cy="365164"/>
          </a:xfrm>
        </p:grpSpPr>
        <p:sp>
          <p:nvSpPr>
            <p:cNvPr id="110" name="圆角矩形 109"/>
            <p:cNvSpPr/>
            <p:nvPr/>
          </p:nvSpPr>
          <p:spPr>
            <a:xfrm>
              <a:off x="4139952" y="1203949"/>
              <a:ext cx="1053084" cy="360040"/>
            </a:xfrm>
            <a:prstGeom prst="roundRect">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sym typeface="+mn-lt"/>
              </a:endParaRPr>
            </a:p>
          </p:txBody>
        </p:sp>
        <p:sp>
          <p:nvSpPr>
            <p:cNvPr id="111" name="TextBox 110"/>
            <p:cNvSpPr txBox="1"/>
            <p:nvPr/>
          </p:nvSpPr>
          <p:spPr>
            <a:xfrm>
              <a:off x="4164733" y="1233945"/>
              <a:ext cx="1003523" cy="33516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b="1" lang="zh-CN" sz="1600">
                  <a:solidFill>
                    <a:schemeClr val="accent1"/>
                  </a:solidFill>
                  <a:sym typeface="+mn-lt"/>
                </a:rPr>
                <a:t>总体概述业绩</a:t>
              </a:r>
            </a:p>
          </p:txBody>
        </p:sp>
      </p:grpSp>
      <p:sp>
        <p:nvSpPr>
          <p:cNvPr id="112" name="椭圆 111"/>
          <p:cNvSpPr/>
          <p:nvPr/>
        </p:nvSpPr>
        <p:spPr bwMode="auto">
          <a:xfrm>
            <a:off x="8704855" y="2392057"/>
            <a:ext cx="355621" cy="3556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prstClr val="white"/>
              </a:solidFill>
              <a:sym typeface="+mn-lt"/>
            </a:endParaRPr>
          </a:p>
        </p:txBody>
      </p:sp>
      <p:sp>
        <p:nvSpPr>
          <p:cNvPr id="113" name="椭圆 112"/>
          <p:cNvSpPr/>
          <p:nvPr/>
        </p:nvSpPr>
        <p:spPr bwMode="auto">
          <a:xfrm>
            <a:off x="9840416" y="2373009"/>
            <a:ext cx="263840" cy="263897"/>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prstClr val="white"/>
              </a:solidFill>
              <a:sym typeface="+mn-lt"/>
            </a:endParaRPr>
          </a:p>
        </p:txBody>
      </p:sp>
      <p:sp>
        <p:nvSpPr>
          <p:cNvPr id="122" name="椭圆 121"/>
          <p:cNvSpPr/>
          <p:nvPr/>
        </p:nvSpPr>
        <p:spPr bwMode="auto">
          <a:xfrm>
            <a:off x="10325964" y="2570018"/>
            <a:ext cx="188501" cy="188543"/>
          </a:xfrm>
          <a:prstGeom prst="ellipse">
            <a:avLst/>
          </a:prstGeom>
          <a:gradFill flip="none" rotWithShape="1">
            <a:gsLst>
              <a:gs pos="100000">
                <a:schemeClr val="accent1"/>
              </a:gs>
              <a:gs pos="0">
                <a:schemeClr val="accent1">
                  <a:lumMod val="75000"/>
                </a:schemeClr>
              </a:gs>
            </a:gsLst>
            <a:lin ang="8100000" scaled="0"/>
          </a:gra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prstClr val="white"/>
              </a:solidFill>
              <a:sym typeface="+mn-lt"/>
            </a:endParaRPr>
          </a:p>
        </p:txBody>
      </p:sp>
      <p:sp>
        <p:nvSpPr>
          <p:cNvPr id="128" name="TextBox 127"/>
          <p:cNvSpPr txBox="1"/>
          <p:nvPr/>
        </p:nvSpPr>
        <p:spPr>
          <a:xfrm>
            <a:off x="8289767" y="2903445"/>
            <a:ext cx="3043445" cy="3309867"/>
          </a:xfrm>
          <a:prstGeom prst="rect">
            <a:avLst/>
          </a:prstGeom>
          <a:noFill/>
          <a:ln w="9525">
            <a:noFill/>
            <a:miter lim="800000"/>
          </a:ln>
          <a:extLst>
            <a:ext uri="{909E8E84-426E-40DD-AFC4-6F175D3DCCD1}">
              <a14:hiddenFill>
                <a:solidFill>
                  <a:srgbClr val="FFFFFF"/>
                </a:solidFill>
              </a14:hiddenFill>
            </a:ext>
          </a:extLst>
        </p:spPr>
        <p:txBody>
          <a:bodyPr bIns="67767" lIns="135536" rIns="135536" tIns="67767">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altLang="en-US" lang="zh-CN" sz="1735">
                <a:sym typeface="+mn-lt"/>
              </a:rPr>
              <a:t>        您的内容打在这里，或者通过复制您的文本后，在此框中选择粘贴。您的内容打在这里，或者通过复制您的文本后，在此框中选择粘贴。您的内容打在这里，或者通过复制您的文本后，在此框中选择粘贴。</a:t>
            </a:r>
          </a:p>
        </p:txBody>
      </p:sp>
      <p:sp>
        <p:nvSpPr>
          <p:cNvPr id="129" name="椭圆 128"/>
          <p:cNvSpPr/>
          <p:nvPr/>
        </p:nvSpPr>
        <p:spPr bwMode="auto">
          <a:xfrm>
            <a:off x="11332400" y="1933661"/>
            <a:ext cx="188501" cy="188543"/>
          </a:xfrm>
          <a:prstGeom prst="ellipse">
            <a:avLst/>
          </a:prstGeom>
          <a:gradFill flip="none" rotWithShape="1">
            <a:gsLst>
              <a:gs pos="100000">
                <a:schemeClr val="accent1"/>
              </a:gs>
              <a:gs pos="0">
                <a:schemeClr val="accent1">
                  <a:lumMod val="75000"/>
                </a:schemeClr>
              </a:gs>
            </a:gsLst>
            <a:lin ang="8100000" scaled="0"/>
          </a:gra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prstClr val="white"/>
              </a:solidFill>
              <a:sym typeface="+mn-lt"/>
            </a:endParaRPr>
          </a:p>
        </p:txBody>
      </p:sp>
      <p:sp>
        <p:nvSpPr>
          <p:cNvPr id="136" name="椭圆 135"/>
          <p:cNvSpPr/>
          <p:nvPr/>
        </p:nvSpPr>
        <p:spPr bwMode="auto">
          <a:xfrm>
            <a:off x="8788415" y="2036202"/>
            <a:ext cx="188501" cy="188543"/>
          </a:xfrm>
          <a:prstGeom prst="ellipse">
            <a:avLst/>
          </a:prstGeom>
          <a:solidFill>
            <a:schemeClr val="accent1">
              <a:alpha val="80000"/>
            </a:schemeClr>
          </a:soli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schemeClr val="accent1"/>
              </a:solidFill>
              <a:cs typeface="+mn-ea"/>
              <a:sym typeface="+mn-lt"/>
            </a:endParaRPr>
          </a:p>
        </p:txBody>
      </p:sp>
      <p:sp>
        <p:nvSpPr>
          <p:cNvPr id="141" name="椭圆 140"/>
          <p:cNvSpPr/>
          <p:nvPr/>
        </p:nvSpPr>
        <p:spPr bwMode="auto">
          <a:xfrm>
            <a:off x="9478495" y="2553989"/>
            <a:ext cx="188501" cy="188543"/>
          </a:xfrm>
          <a:prstGeom prst="ellipse">
            <a:avLst/>
          </a:prstGeom>
          <a:gradFill flip="none" rotWithShape="1">
            <a:gsLst>
              <a:gs pos="100000">
                <a:schemeClr val="accent1"/>
              </a:gs>
              <a:gs pos="0">
                <a:schemeClr val="accent1">
                  <a:lumMod val="75000"/>
                </a:schemeClr>
              </a:gs>
            </a:gsLst>
            <a:lin ang="8100000" scaled="0"/>
          </a:gra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prstClr val="white"/>
              </a:solidFill>
              <a:sym typeface="+mn-lt"/>
            </a:endParaRPr>
          </a:p>
        </p:txBody>
      </p:sp>
      <p:sp>
        <p:nvSpPr>
          <p:cNvPr id="142" name="椭圆 141"/>
          <p:cNvSpPr/>
          <p:nvPr/>
        </p:nvSpPr>
        <p:spPr bwMode="auto">
          <a:xfrm>
            <a:off x="8304503" y="1951889"/>
            <a:ext cx="355621" cy="355699"/>
          </a:xfrm>
          <a:prstGeom prst="ellipse">
            <a:avLst/>
          </a:prstGeom>
          <a:solidFill>
            <a:schemeClr val="accent2"/>
          </a:soli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prstClr val="white"/>
              </a:solidFill>
              <a:sym typeface="+mn-lt"/>
            </a:endParaRPr>
          </a:p>
        </p:txBody>
      </p:sp>
      <p:sp>
        <p:nvSpPr>
          <p:cNvPr id="143" name="椭圆 142"/>
          <p:cNvSpPr/>
          <p:nvPr/>
        </p:nvSpPr>
        <p:spPr bwMode="auto">
          <a:xfrm>
            <a:off x="10901475" y="2130473"/>
            <a:ext cx="188501" cy="18854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prstClr val="white"/>
              </a:solidFill>
              <a:sym typeface="+mn-lt"/>
            </a:endParaRPr>
          </a:p>
        </p:txBody>
      </p:sp>
      <p:sp>
        <p:nvSpPr>
          <p:cNvPr id="144" name="椭圆 143"/>
          <p:cNvSpPr/>
          <p:nvPr/>
        </p:nvSpPr>
        <p:spPr bwMode="auto">
          <a:xfrm>
            <a:off x="10992327" y="2400157"/>
            <a:ext cx="355621" cy="355699"/>
          </a:xfrm>
          <a:prstGeom prst="ellipse">
            <a:avLst/>
          </a:prstGeom>
          <a:solidFill>
            <a:schemeClr val="accent2"/>
          </a:soli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67" lIns="135536" rIns="135536" tIns="67767"/>
          <a:lstStyle/>
          <a:p>
            <a:pPr algn="ctr"/>
            <a:endParaRPr altLang="en-US" lang="zh-CN" sz="2400">
              <a:solidFill>
                <a:prstClr val="white"/>
              </a:solidFill>
              <a:sym typeface="+mn-lt"/>
            </a:endParaRPr>
          </a:p>
        </p:txBody>
      </p:sp>
      <p:sp>
        <p:nvSpPr>
          <p:cNvPr id="3" name="标题 2"/>
          <p:cNvSpPr>
            <a:spLocks noGrp="1"/>
          </p:cNvSpPr>
          <p:nvPr>
            <p:ph type="title"/>
          </p:nvPr>
        </p:nvSpPr>
        <p:spPr/>
        <p:txBody>
          <a:bodyPr/>
          <a:lstStyle/>
          <a:p>
            <a:r>
              <a:rPr altLang="en-US" lang="zh-CN" smtClean="0"/>
              <a:t>添加文字内容（文字可以编辑）</a:t>
            </a:r>
          </a:p>
        </p:txBody>
      </p:sp>
    </p:spTree>
    <p:custDataLst>
      <p:tags r:id="rId3"/>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0-#ppt_w/2"/>
                                          </p:val>
                                        </p:tav>
                                        <p:tav tm="100000">
                                          <p:val>
                                            <p:strVal val="#ppt_x"/>
                                          </p:val>
                                        </p:tav>
                                      </p:tavLst>
                                    </p:anim>
                                    <p:anim calcmode="lin" valueType="num">
                                      <p:cBhvr additive="base">
                                        <p:cTn dur="1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fill="hold" id="10" nodeType="afterEffect" presetClass="entr" presetID="22" presetSubtype="8">
                                  <p:stCondLst>
                                    <p:cond delay="0"/>
                                  </p:stCondLst>
                                  <p:childTnLst>
                                    <p:set>
                                      <p:cBhvr>
                                        <p:cTn dur="1" fill="hold" id="11">
                                          <p:stCondLst>
                                            <p:cond delay="0"/>
                                          </p:stCondLst>
                                        </p:cTn>
                                        <p:tgtEl>
                                          <p:spTgt spid="2"/>
                                        </p:tgtEl>
                                        <p:attrNameLst>
                                          <p:attrName>style.visibility</p:attrName>
                                        </p:attrNameLst>
                                      </p:cBhvr>
                                      <p:to>
                                        <p:strVal val="visible"/>
                                      </p:to>
                                    </p:set>
                                    <p:animEffect filter="wipe(left)" transition="in">
                                      <p:cBhvr>
                                        <p:cTn dur="500" id="12"/>
                                        <p:tgtEl>
                                          <p:spTgt spid="2"/>
                                        </p:tgtEl>
                                      </p:cBhvr>
                                    </p:animEffect>
                                  </p:childTnLst>
                                </p:cTn>
                              </p:par>
                              <p:par>
                                <p:cTn fill="hold" id="13" nodeType="withEffect" presetClass="entr" presetID="22" presetSubtype="8">
                                  <p:stCondLst>
                                    <p:cond delay="250"/>
                                  </p:stCondLst>
                                  <p:childTnLst>
                                    <p:set>
                                      <p:cBhvr>
                                        <p:cTn dur="1" fill="hold" id="14">
                                          <p:stCondLst>
                                            <p:cond delay="0"/>
                                          </p:stCondLst>
                                        </p:cTn>
                                        <p:tgtEl>
                                          <p:spTgt spid="134"/>
                                        </p:tgtEl>
                                        <p:attrNameLst>
                                          <p:attrName>style.visibility</p:attrName>
                                        </p:attrNameLst>
                                      </p:cBhvr>
                                      <p:to>
                                        <p:strVal val="visible"/>
                                      </p:to>
                                    </p:set>
                                    <p:animEffect filter="wipe(left)" transition="in">
                                      <p:cBhvr>
                                        <p:cTn dur="500" id="15"/>
                                        <p:tgtEl>
                                          <p:spTgt spid="134"/>
                                        </p:tgtEl>
                                      </p:cBhvr>
                                    </p:animEffect>
                                  </p:childTnLst>
                                </p:cTn>
                              </p:par>
                              <p:par>
                                <p:cTn fill="hold" id="16" nodeType="withEffect" presetClass="entr" presetID="22" presetSubtype="8">
                                  <p:stCondLst>
                                    <p:cond delay="500"/>
                                  </p:stCondLst>
                                  <p:childTnLst>
                                    <p:set>
                                      <p:cBhvr>
                                        <p:cTn dur="1" fill="hold" id="17">
                                          <p:stCondLst>
                                            <p:cond delay="0"/>
                                          </p:stCondLst>
                                        </p:cTn>
                                        <p:tgtEl>
                                          <p:spTgt spid="12"/>
                                        </p:tgtEl>
                                        <p:attrNameLst>
                                          <p:attrName>style.visibility</p:attrName>
                                        </p:attrNameLst>
                                      </p:cBhvr>
                                      <p:to>
                                        <p:strVal val="visible"/>
                                      </p:to>
                                    </p:set>
                                    <p:animEffect filter="wipe(left)" transition="in">
                                      <p:cBhvr>
                                        <p:cTn dur="500" id="18"/>
                                        <p:tgtEl>
                                          <p:spTgt spid="12"/>
                                        </p:tgtEl>
                                      </p:cBhvr>
                                    </p:animEffect>
                                  </p:childTnLst>
                                </p:cTn>
                              </p:par>
                              <p:par>
                                <p:cTn fill="hold" grpId="0" id="19" nodeType="withEffect" presetClass="entr" presetID="22" presetSubtype="8">
                                  <p:stCondLst>
                                    <p:cond delay="750"/>
                                  </p:stCondLst>
                                  <p:iterate type="lt">
                                    <p:tmPct val="10000"/>
                                  </p:iterate>
                                  <p:childTnLst>
                                    <p:set>
                                      <p:cBhvr>
                                        <p:cTn dur="1" fill="hold" id="20">
                                          <p:stCondLst>
                                            <p:cond delay="0"/>
                                          </p:stCondLst>
                                        </p:cTn>
                                        <p:tgtEl>
                                          <p:spTgt spid="139"/>
                                        </p:tgtEl>
                                        <p:attrNameLst>
                                          <p:attrName>style.visibility</p:attrName>
                                        </p:attrNameLst>
                                      </p:cBhvr>
                                      <p:to>
                                        <p:strVal val="visible"/>
                                      </p:to>
                                    </p:set>
                                    <p:animEffect filter="wipe(left)" transition="in">
                                      <p:cBhvr>
                                        <p:cTn dur="500" id="21"/>
                                        <p:tgtEl>
                                          <p:spTgt spid="139"/>
                                        </p:tgtEl>
                                      </p:cBhvr>
                                    </p:animEffect>
                                  </p:childTnLst>
                                </p:cTn>
                              </p:par>
                              <p:par>
                                <p:cTn fill="hold" grpId="0" id="22" nodeType="withEffect" presetClass="entr" presetID="22" presetSubtype="8">
                                  <p:stCondLst>
                                    <p:cond delay="1000"/>
                                  </p:stCondLst>
                                  <p:iterate type="lt">
                                    <p:tmPct val="10000"/>
                                  </p:iterate>
                                  <p:childTnLst>
                                    <p:set>
                                      <p:cBhvr>
                                        <p:cTn dur="1" fill="hold" id="23">
                                          <p:stCondLst>
                                            <p:cond delay="0"/>
                                          </p:stCondLst>
                                        </p:cTn>
                                        <p:tgtEl>
                                          <p:spTgt spid="140"/>
                                        </p:tgtEl>
                                        <p:attrNameLst>
                                          <p:attrName>style.visibility</p:attrName>
                                        </p:attrNameLst>
                                      </p:cBhvr>
                                      <p:to>
                                        <p:strVal val="visible"/>
                                      </p:to>
                                    </p:set>
                                    <p:animEffect filter="wipe(left)" transition="in">
                                      <p:cBhvr>
                                        <p:cTn dur="500" id="24"/>
                                        <p:tgtEl>
                                          <p:spTgt spid="140"/>
                                        </p:tgtEl>
                                      </p:cBhvr>
                                    </p:animEffect>
                                  </p:childTnLst>
                                </p:cTn>
                              </p:par>
                              <p:par>
                                <p:cTn fill="hold" grpId="0" id="25" nodeType="withEffect" presetClass="entr" presetID="22" presetSubtype="8">
                                  <p:stCondLst>
                                    <p:cond delay="1250"/>
                                  </p:stCondLst>
                                  <p:iterate type="lt">
                                    <p:tmPct val="10000"/>
                                  </p:iterate>
                                  <p:childTnLst>
                                    <p:set>
                                      <p:cBhvr>
                                        <p:cTn dur="1" fill="hold" id="26">
                                          <p:stCondLst>
                                            <p:cond delay="0"/>
                                          </p:stCondLst>
                                        </p:cTn>
                                        <p:tgtEl>
                                          <p:spTgt spid="138"/>
                                        </p:tgtEl>
                                        <p:attrNameLst>
                                          <p:attrName>style.visibility</p:attrName>
                                        </p:attrNameLst>
                                      </p:cBhvr>
                                      <p:to>
                                        <p:strVal val="visible"/>
                                      </p:to>
                                    </p:set>
                                    <p:animEffect filter="wipe(left)" transition="in">
                                      <p:cBhvr>
                                        <p:cTn dur="500" id="27"/>
                                        <p:tgtEl>
                                          <p:spTgt spid="138"/>
                                        </p:tgtEl>
                                      </p:cBhvr>
                                    </p:animEffect>
                                  </p:childTnLst>
                                </p:cTn>
                              </p:par>
                            </p:childTnLst>
                          </p:cTn>
                        </p:par>
                        <p:par>
                          <p:cTn fill="hold" id="28" nodeType="afterGroup">
                            <p:stCondLst>
                              <p:cond delay="3250"/>
                            </p:stCondLst>
                            <p:childTnLst>
                              <p:par>
                                <p:cTn fill="hold" id="29" nodeType="afterEffect" presetClass="entr" presetID="53" presetSubtype="0">
                                  <p:stCondLst>
                                    <p:cond delay="0"/>
                                  </p:stCondLst>
                                  <p:childTnLst>
                                    <p:set>
                                      <p:cBhvr>
                                        <p:cTn dur="1" fill="hold" id="30">
                                          <p:stCondLst>
                                            <p:cond delay="0"/>
                                          </p:stCondLst>
                                        </p:cTn>
                                        <p:tgtEl>
                                          <p:spTgt spid="109"/>
                                        </p:tgtEl>
                                        <p:attrNameLst>
                                          <p:attrName>style.visibility</p:attrName>
                                        </p:attrNameLst>
                                      </p:cBhvr>
                                      <p:to>
                                        <p:strVal val="visible"/>
                                      </p:to>
                                    </p:set>
                                    <p:anim calcmode="lin" valueType="num">
                                      <p:cBhvr>
                                        <p:cTn dur="500" fill="hold" id="31"/>
                                        <p:tgtEl>
                                          <p:spTgt spid="109"/>
                                        </p:tgtEl>
                                        <p:attrNameLst>
                                          <p:attrName>ppt_w</p:attrName>
                                        </p:attrNameLst>
                                      </p:cBhvr>
                                      <p:tavLst>
                                        <p:tav tm="0">
                                          <p:val>
                                            <p:fltVal val="0"/>
                                          </p:val>
                                        </p:tav>
                                        <p:tav tm="100000">
                                          <p:val>
                                            <p:strVal val="#ppt_w"/>
                                          </p:val>
                                        </p:tav>
                                      </p:tavLst>
                                    </p:anim>
                                    <p:anim calcmode="lin" valueType="num">
                                      <p:cBhvr>
                                        <p:cTn dur="500" fill="hold" id="32"/>
                                        <p:tgtEl>
                                          <p:spTgt spid="109"/>
                                        </p:tgtEl>
                                        <p:attrNameLst>
                                          <p:attrName>ppt_h</p:attrName>
                                        </p:attrNameLst>
                                      </p:cBhvr>
                                      <p:tavLst>
                                        <p:tav tm="0">
                                          <p:val>
                                            <p:fltVal val="0"/>
                                          </p:val>
                                        </p:tav>
                                        <p:tav tm="100000">
                                          <p:val>
                                            <p:strVal val="#ppt_h"/>
                                          </p:val>
                                        </p:tav>
                                      </p:tavLst>
                                    </p:anim>
                                    <p:animEffect filter="fade" transition="in">
                                      <p:cBhvr>
                                        <p:cTn dur="500" id="33"/>
                                        <p:tgtEl>
                                          <p:spTgt spid="109"/>
                                        </p:tgtEl>
                                      </p:cBhvr>
                                    </p:animEffect>
                                  </p:childTnLst>
                                </p:cTn>
                              </p:par>
                            </p:childTnLst>
                          </p:cTn>
                        </p:par>
                        <p:par>
                          <p:cTn fill="hold" id="34" nodeType="afterGroup">
                            <p:stCondLst>
                              <p:cond delay="3750"/>
                            </p:stCondLst>
                            <p:childTnLst>
                              <p:par>
                                <p:cTn fill="hold" grpId="0" id="35" nodeType="afterEffect" presetClass="entr" presetID="53" presetSubtype="0">
                                  <p:stCondLst>
                                    <p:cond delay="267"/>
                                  </p:stCondLst>
                                  <p:childTnLst>
                                    <p:set>
                                      <p:cBhvr>
                                        <p:cTn dur="1" fill="hold" id="36">
                                          <p:stCondLst>
                                            <p:cond delay="0"/>
                                          </p:stCondLst>
                                        </p:cTn>
                                        <p:tgtEl>
                                          <p:spTgt spid="142"/>
                                        </p:tgtEl>
                                        <p:attrNameLst>
                                          <p:attrName>style.visibility</p:attrName>
                                        </p:attrNameLst>
                                      </p:cBhvr>
                                      <p:to>
                                        <p:strVal val="visible"/>
                                      </p:to>
                                    </p:set>
                                    <p:anim calcmode="lin" valueType="num">
                                      <p:cBhvr>
                                        <p:cTn dur="431" fill="hold" id="37"/>
                                        <p:tgtEl>
                                          <p:spTgt spid="142"/>
                                        </p:tgtEl>
                                        <p:attrNameLst>
                                          <p:attrName>ppt_w</p:attrName>
                                        </p:attrNameLst>
                                      </p:cBhvr>
                                      <p:tavLst>
                                        <p:tav tm="0">
                                          <p:val>
                                            <p:fltVal val="0"/>
                                          </p:val>
                                        </p:tav>
                                        <p:tav tm="100000">
                                          <p:val>
                                            <p:strVal val="#ppt_w"/>
                                          </p:val>
                                        </p:tav>
                                      </p:tavLst>
                                    </p:anim>
                                    <p:anim calcmode="lin" valueType="num">
                                      <p:cBhvr>
                                        <p:cTn dur="431" fill="hold" id="38"/>
                                        <p:tgtEl>
                                          <p:spTgt spid="142"/>
                                        </p:tgtEl>
                                        <p:attrNameLst>
                                          <p:attrName>ppt_h</p:attrName>
                                        </p:attrNameLst>
                                      </p:cBhvr>
                                      <p:tavLst>
                                        <p:tav tm="0">
                                          <p:val>
                                            <p:fltVal val="0"/>
                                          </p:val>
                                        </p:tav>
                                        <p:tav tm="100000">
                                          <p:val>
                                            <p:strVal val="#ppt_h"/>
                                          </p:val>
                                        </p:tav>
                                      </p:tavLst>
                                    </p:anim>
                                    <p:animEffect filter="fade" transition="in">
                                      <p:cBhvr>
                                        <p:cTn dur="431" id="39"/>
                                        <p:tgtEl>
                                          <p:spTgt spid="142"/>
                                        </p:tgtEl>
                                      </p:cBhvr>
                                    </p:animEffect>
                                  </p:childTnLst>
                                </p:cTn>
                              </p:par>
                              <p:par>
                                <p:cTn fill="hold" grpId="0" id="40" nodeType="withEffect" presetClass="entr" presetID="53" presetSubtype="0">
                                  <p:stCondLst>
                                    <p:cond delay="290"/>
                                  </p:stCondLst>
                                  <p:childTnLst>
                                    <p:set>
                                      <p:cBhvr>
                                        <p:cTn dur="1" fill="hold" id="41">
                                          <p:stCondLst>
                                            <p:cond delay="0"/>
                                          </p:stCondLst>
                                        </p:cTn>
                                        <p:tgtEl>
                                          <p:spTgt spid="112"/>
                                        </p:tgtEl>
                                        <p:attrNameLst>
                                          <p:attrName>style.visibility</p:attrName>
                                        </p:attrNameLst>
                                      </p:cBhvr>
                                      <p:to>
                                        <p:strVal val="visible"/>
                                      </p:to>
                                    </p:set>
                                    <p:anim calcmode="lin" valueType="num">
                                      <p:cBhvr>
                                        <p:cTn dur="395" fill="hold" id="42"/>
                                        <p:tgtEl>
                                          <p:spTgt spid="112"/>
                                        </p:tgtEl>
                                        <p:attrNameLst>
                                          <p:attrName>ppt_w</p:attrName>
                                        </p:attrNameLst>
                                      </p:cBhvr>
                                      <p:tavLst>
                                        <p:tav tm="0">
                                          <p:val>
                                            <p:fltVal val="0"/>
                                          </p:val>
                                        </p:tav>
                                        <p:tav tm="100000">
                                          <p:val>
                                            <p:strVal val="#ppt_w"/>
                                          </p:val>
                                        </p:tav>
                                      </p:tavLst>
                                    </p:anim>
                                    <p:anim calcmode="lin" valueType="num">
                                      <p:cBhvr>
                                        <p:cTn dur="395" fill="hold" id="43"/>
                                        <p:tgtEl>
                                          <p:spTgt spid="112"/>
                                        </p:tgtEl>
                                        <p:attrNameLst>
                                          <p:attrName>ppt_h</p:attrName>
                                        </p:attrNameLst>
                                      </p:cBhvr>
                                      <p:tavLst>
                                        <p:tav tm="0">
                                          <p:val>
                                            <p:fltVal val="0"/>
                                          </p:val>
                                        </p:tav>
                                        <p:tav tm="100000">
                                          <p:val>
                                            <p:strVal val="#ppt_h"/>
                                          </p:val>
                                        </p:tav>
                                      </p:tavLst>
                                    </p:anim>
                                    <p:animEffect filter="fade" transition="in">
                                      <p:cBhvr>
                                        <p:cTn dur="395" id="44"/>
                                        <p:tgtEl>
                                          <p:spTgt spid="112"/>
                                        </p:tgtEl>
                                      </p:cBhvr>
                                    </p:animEffect>
                                  </p:childTnLst>
                                </p:cTn>
                              </p:par>
                              <p:par>
                                <p:cTn fill="hold" grpId="0" id="45" nodeType="withEffect" presetClass="entr" presetID="53" presetSubtype="0">
                                  <p:stCondLst>
                                    <p:cond delay="145"/>
                                  </p:stCondLst>
                                  <p:childTnLst>
                                    <p:set>
                                      <p:cBhvr>
                                        <p:cTn dur="1" fill="hold" id="46">
                                          <p:stCondLst>
                                            <p:cond delay="0"/>
                                          </p:stCondLst>
                                        </p:cTn>
                                        <p:tgtEl>
                                          <p:spTgt spid="113"/>
                                        </p:tgtEl>
                                        <p:attrNameLst>
                                          <p:attrName>style.visibility</p:attrName>
                                        </p:attrNameLst>
                                      </p:cBhvr>
                                      <p:to>
                                        <p:strVal val="visible"/>
                                      </p:to>
                                    </p:set>
                                    <p:anim calcmode="lin" valueType="num">
                                      <p:cBhvr>
                                        <p:cTn dur="187" fill="hold" id="47"/>
                                        <p:tgtEl>
                                          <p:spTgt spid="113"/>
                                        </p:tgtEl>
                                        <p:attrNameLst>
                                          <p:attrName>ppt_w</p:attrName>
                                        </p:attrNameLst>
                                      </p:cBhvr>
                                      <p:tavLst>
                                        <p:tav tm="0">
                                          <p:val>
                                            <p:fltVal val="0"/>
                                          </p:val>
                                        </p:tav>
                                        <p:tav tm="100000">
                                          <p:val>
                                            <p:strVal val="#ppt_w"/>
                                          </p:val>
                                        </p:tav>
                                      </p:tavLst>
                                    </p:anim>
                                    <p:anim calcmode="lin" valueType="num">
                                      <p:cBhvr>
                                        <p:cTn dur="187" fill="hold" id="48"/>
                                        <p:tgtEl>
                                          <p:spTgt spid="113"/>
                                        </p:tgtEl>
                                        <p:attrNameLst>
                                          <p:attrName>ppt_h</p:attrName>
                                        </p:attrNameLst>
                                      </p:cBhvr>
                                      <p:tavLst>
                                        <p:tav tm="0">
                                          <p:val>
                                            <p:fltVal val="0"/>
                                          </p:val>
                                        </p:tav>
                                        <p:tav tm="100000">
                                          <p:val>
                                            <p:strVal val="#ppt_h"/>
                                          </p:val>
                                        </p:tav>
                                      </p:tavLst>
                                    </p:anim>
                                    <p:animEffect filter="fade" transition="in">
                                      <p:cBhvr>
                                        <p:cTn dur="187" id="49"/>
                                        <p:tgtEl>
                                          <p:spTgt spid="113"/>
                                        </p:tgtEl>
                                      </p:cBhvr>
                                    </p:animEffect>
                                  </p:childTnLst>
                                </p:cTn>
                              </p:par>
                              <p:par>
                                <p:cTn fill="hold" grpId="0" id="50" nodeType="withEffect" presetClass="entr" presetID="53" presetSubtype="0">
                                  <p:stCondLst>
                                    <p:cond delay="500"/>
                                  </p:stCondLst>
                                  <p:childTnLst>
                                    <p:set>
                                      <p:cBhvr>
                                        <p:cTn dur="1" fill="hold" id="51">
                                          <p:stCondLst>
                                            <p:cond delay="0"/>
                                          </p:stCondLst>
                                        </p:cTn>
                                        <p:tgtEl>
                                          <p:spTgt spid="136"/>
                                        </p:tgtEl>
                                        <p:attrNameLst>
                                          <p:attrName>style.visibility</p:attrName>
                                        </p:attrNameLst>
                                      </p:cBhvr>
                                      <p:to>
                                        <p:strVal val="visible"/>
                                      </p:to>
                                    </p:set>
                                    <p:anim calcmode="lin" valueType="num">
                                      <p:cBhvr>
                                        <p:cTn dur="481" fill="hold" id="52"/>
                                        <p:tgtEl>
                                          <p:spTgt spid="136"/>
                                        </p:tgtEl>
                                        <p:attrNameLst>
                                          <p:attrName>ppt_w</p:attrName>
                                        </p:attrNameLst>
                                      </p:cBhvr>
                                      <p:tavLst>
                                        <p:tav tm="0">
                                          <p:val>
                                            <p:fltVal val="0"/>
                                          </p:val>
                                        </p:tav>
                                        <p:tav tm="100000">
                                          <p:val>
                                            <p:strVal val="#ppt_w"/>
                                          </p:val>
                                        </p:tav>
                                      </p:tavLst>
                                    </p:anim>
                                    <p:anim calcmode="lin" valueType="num">
                                      <p:cBhvr>
                                        <p:cTn dur="481" fill="hold" id="53"/>
                                        <p:tgtEl>
                                          <p:spTgt spid="136"/>
                                        </p:tgtEl>
                                        <p:attrNameLst>
                                          <p:attrName>ppt_h</p:attrName>
                                        </p:attrNameLst>
                                      </p:cBhvr>
                                      <p:tavLst>
                                        <p:tav tm="0">
                                          <p:val>
                                            <p:fltVal val="0"/>
                                          </p:val>
                                        </p:tav>
                                        <p:tav tm="100000">
                                          <p:val>
                                            <p:strVal val="#ppt_h"/>
                                          </p:val>
                                        </p:tav>
                                      </p:tavLst>
                                    </p:anim>
                                    <p:animEffect filter="fade" transition="in">
                                      <p:cBhvr>
                                        <p:cTn dur="481" id="54"/>
                                        <p:tgtEl>
                                          <p:spTgt spid="136"/>
                                        </p:tgtEl>
                                      </p:cBhvr>
                                    </p:animEffect>
                                  </p:childTnLst>
                                </p:cTn>
                              </p:par>
                              <p:par>
                                <p:cTn fill="hold" grpId="0" id="55" nodeType="withEffect" presetClass="entr" presetID="53" presetSubtype="0">
                                  <p:stCondLst>
                                    <p:cond delay="387"/>
                                  </p:stCondLst>
                                  <p:childTnLst>
                                    <p:set>
                                      <p:cBhvr>
                                        <p:cTn dur="1" fill="hold" id="56">
                                          <p:stCondLst>
                                            <p:cond delay="0"/>
                                          </p:stCondLst>
                                        </p:cTn>
                                        <p:tgtEl>
                                          <p:spTgt spid="141"/>
                                        </p:tgtEl>
                                        <p:attrNameLst>
                                          <p:attrName>style.visibility</p:attrName>
                                        </p:attrNameLst>
                                      </p:cBhvr>
                                      <p:to>
                                        <p:strVal val="visible"/>
                                      </p:to>
                                    </p:set>
                                    <p:anim calcmode="lin" valueType="num">
                                      <p:cBhvr>
                                        <p:cTn dur="436" fill="hold" id="57"/>
                                        <p:tgtEl>
                                          <p:spTgt spid="141"/>
                                        </p:tgtEl>
                                        <p:attrNameLst>
                                          <p:attrName>ppt_w</p:attrName>
                                        </p:attrNameLst>
                                      </p:cBhvr>
                                      <p:tavLst>
                                        <p:tav tm="0">
                                          <p:val>
                                            <p:fltVal val="0"/>
                                          </p:val>
                                        </p:tav>
                                        <p:tav tm="100000">
                                          <p:val>
                                            <p:strVal val="#ppt_w"/>
                                          </p:val>
                                        </p:tav>
                                      </p:tavLst>
                                    </p:anim>
                                    <p:anim calcmode="lin" valueType="num">
                                      <p:cBhvr>
                                        <p:cTn dur="436" fill="hold" id="58"/>
                                        <p:tgtEl>
                                          <p:spTgt spid="141"/>
                                        </p:tgtEl>
                                        <p:attrNameLst>
                                          <p:attrName>ppt_h</p:attrName>
                                        </p:attrNameLst>
                                      </p:cBhvr>
                                      <p:tavLst>
                                        <p:tav tm="0">
                                          <p:val>
                                            <p:fltVal val="0"/>
                                          </p:val>
                                        </p:tav>
                                        <p:tav tm="100000">
                                          <p:val>
                                            <p:strVal val="#ppt_h"/>
                                          </p:val>
                                        </p:tav>
                                      </p:tavLst>
                                    </p:anim>
                                    <p:animEffect filter="fade" transition="in">
                                      <p:cBhvr>
                                        <p:cTn dur="436" id="59"/>
                                        <p:tgtEl>
                                          <p:spTgt spid="141"/>
                                        </p:tgtEl>
                                      </p:cBhvr>
                                    </p:animEffect>
                                  </p:childTnLst>
                                </p:cTn>
                              </p:par>
                              <p:par>
                                <p:cTn fill="hold" grpId="0" id="60" nodeType="withEffect" presetClass="entr" presetID="53" presetSubtype="0">
                                  <p:stCondLst>
                                    <p:cond delay="7"/>
                                  </p:stCondLst>
                                  <p:childTnLst>
                                    <p:set>
                                      <p:cBhvr>
                                        <p:cTn dur="1" fill="hold" id="61">
                                          <p:stCondLst>
                                            <p:cond delay="0"/>
                                          </p:stCondLst>
                                        </p:cTn>
                                        <p:tgtEl>
                                          <p:spTgt spid="143"/>
                                        </p:tgtEl>
                                        <p:attrNameLst>
                                          <p:attrName>style.visibility</p:attrName>
                                        </p:attrNameLst>
                                      </p:cBhvr>
                                      <p:to>
                                        <p:strVal val="visible"/>
                                      </p:to>
                                    </p:set>
                                    <p:anim calcmode="lin" valueType="num">
                                      <p:cBhvr>
                                        <p:cTn dur="200" fill="hold" id="62"/>
                                        <p:tgtEl>
                                          <p:spTgt spid="143"/>
                                        </p:tgtEl>
                                        <p:attrNameLst>
                                          <p:attrName>ppt_w</p:attrName>
                                        </p:attrNameLst>
                                      </p:cBhvr>
                                      <p:tavLst>
                                        <p:tav tm="0">
                                          <p:val>
                                            <p:fltVal val="0"/>
                                          </p:val>
                                        </p:tav>
                                        <p:tav tm="100000">
                                          <p:val>
                                            <p:strVal val="#ppt_w"/>
                                          </p:val>
                                        </p:tav>
                                      </p:tavLst>
                                    </p:anim>
                                    <p:anim calcmode="lin" valueType="num">
                                      <p:cBhvr>
                                        <p:cTn dur="200" fill="hold" id="63"/>
                                        <p:tgtEl>
                                          <p:spTgt spid="143"/>
                                        </p:tgtEl>
                                        <p:attrNameLst>
                                          <p:attrName>ppt_h</p:attrName>
                                        </p:attrNameLst>
                                      </p:cBhvr>
                                      <p:tavLst>
                                        <p:tav tm="0">
                                          <p:val>
                                            <p:fltVal val="0"/>
                                          </p:val>
                                        </p:tav>
                                        <p:tav tm="100000">
                                          <p:val>
                                            <p:strVal val="#ppt_h"/>
                                          </p:val>
                                        </p:tav>
                                      </p:tavLst>
                                    </p:anim>
                                    <p:animEffect filter="fade" transition="in">
                                      <p:cBhvr>
                                        <p:cTn dur="200" id="64"/>
                                        <p:tgtEl>
                                          <p:spTgt spid="143"/>
                                        </p:tgtEl>
                                      </p:cBhvr>
                                    </p:animEffect>
                                  </p:childTnLst>
                                </p:cTn>
                              </p:par>
                              <p:par>
                                <p:cTn fill="hold" grpId="0" id="65" nodeType="withEffect" presetClass="entr" presetID="53" presetSubtype="0">
                                  <p:stCondLst>
                                    <p:cond delay="380"/>
                                  </p:stCondLst>
                                  <p:childTnLst>
                                    <p:set>
                                      <p:cBhvr>
                                        <p:cTn dur="1" fill="hold" id="66">
                                          <p:stCondLst>
                                            <p:cond delay="0"/>
                                          </p:stCondLst>
                                        </p:cTn>
                                        <p:tgtEl>
                                          <p:spTgt spid="144"/>
                                        </p:tgtEl>
                                        <p:attrNameLst>
                                          <p:attrName>style.visibility</p:attrName>
                                        </p:attrNameLst>
                                      </p:cBhvr>
                                      <p:to>
                                        <p:strVal val="visible"/>
                                      </p:to>
                                    </p:set>
                                    <p:anim calcmode="lin" valueType="num">
                                      <p:cBhvr>
                                        <p:cTn dur="475" fill="hold" id="67"/>
                                        <p:tgtEl>
                                          <p:spTgt spid="144"/>
                                        </p:tgtEl>
                                        <p:attrNameLst>
                                          <p:attrName>ppt_w</p:attrName>
                                        </p:attrNameLst>
                                      </p:cBhvr>
                                      <p:tavLst>
                                        <p:tav tm="0">
                                          <p:val>
                                            <p:fltVal val="0"/>
                                          </p:val>
                                        </p:tav>
                                        <p:tav tm="100000">
                                          <p:val>
                                            <p:strVal val="#ppt_w"/>
                                          </p:val>
                                        </p:tav>
                                      </p:tavLst>
                                    </p:anim>
                                    <p:anim calcmode="lin" valueType="num">
                                      <p:cBhvr>
                                        <p:cTn dur="475" fill="hold" id="68"/>
                                        <p:tgtEl>
                                          <p:spTgt spid="144"/>
                                        </p:tgtEl>
                                        <p:attrNameLst>
                                          <p:attrName>ppt_h</p:attrName>
                                        </p:attrNameLst>
                                      </p:cBhvr>
                                      <p:tavLst>
                                        <p:tav tm="0">
                                          <p:val>
                                            <p:fltVal val="0"/>
                                          </p:val>
                                        </p:tav>
                                        <p:tav tm="100000">
                                          <p:val>
                                            <p:strVal val="#ppt_h"/>
                                          </p:val>
                                        </p:tav>
                                      </p:tavLst>
                                    </p:anim>
                                    <p:animEffect filter="fade" transition="in">
                                      <p:cBhvr>
                                        <p:cTn dur="475" id="69"/>
                                        <p:tgtEl>
                                          <p:spTgt spid="144"/>
                                        </p:tgtEl>
                                      </p:cBhvr>
                                    </p:animEffect>
                                  </p:childTnLst>
                                </p:cTn>
                              </p:par>
                              <p:par>
                                <p:cTn fill="hold" grpId="0" id="70" nodeType="withEffect" presetClass="entr" presetID="53" presetSubtype="0">
                                  <p:stCondLst>
                                    <p:cond delay="407"/>
                                  </p:stCondLst>
                                  <p:childTnLst>
                                    <p:set>
                                      <p:cBhvr>
                                        <p:cTn dur="1" fill="hold" id="71">
                                          <p:stCondLst>
                                            <p:cond delay="0"/>
                                          </p:stCondLst>
                                        </p:cTn>
                                        <p:tgtEl>
                                          <p:spTgt spid="122"/>
                                        </p:tgtEl>
                                        <p:attrNameLst>
                                          <p:attrName>style.visibility</p:attrName>
                                        </p:attrNameLst>
                                      </p:cBhvr>
                                      <p:to>
                                        <p:strVal val="visible"/>
                                      </p:to>
                                    </p:set>
                                    <p:anim calcmode="lin" valueType="num">
                                      <p:cBhvr>
                                        <p:cTn dur="182" fill="hold" id="72"/>
                                        <p:tgtEl>
                                          <p:spTgt spid="122"/>
                                        </p:tgtEl>
                                        <p:attrNameLst>
                                          <p:attrName>ppt_w</p:attrName>
                                        </p:attrNameLst>
                                      </p:cBhvr>
                                      <p:tavLst>
                                        <p:tav tm="0">
                                          <p:val>
                                            <p:fltVal val="0"/>
                                          </p:val>
                                        </p:tav>
                                        <p:tav tm="100000">
                                          <p:val>
                                            <p:strVal val="#ppt_w"/>
                                          </p:val>
                                        </p:tav>
                                      </p:tavLst>
                                    </p:anim>
                                    <p:anim calcmode="lin" valueType="num">
                                      <p:cBhvr>
                                        <p:cTn dur="182" fill="hold" id="73"/>
                                        <p:tgtEl>
                                          <p:spTgt spid="122"/>
                                        </p:tgtEl>
                                        <p:attrNameLst>
                                          <p:attrName>ppt_h</p:attrName>
                                        </p:attrNameLst>
                                      </p:cBhvr>
                                      <p:tavLst>
                                        <p:tav tm="0">
                                          <p:val>
                                            <p:fltVal val="0"/>
                                          </p:val>
                                        </p:tav>
                                        <p:tav tm="100000">
                                          <p:val>
                                            <p:strVal val="#ppt_h"/>
                                          </p:val>
                                        </p:tav>
                                      </p:tavLst>
                                    </p:anim>
                                    <p:animEffect filter="fade" transition="in">
                                      <p:cBhvr>
                                        <p:cTn dur="182" id="74"/>
                                        <p:tgtEl>
                                          <p:spTgt spid="122"/>
                                        </p:tgtEl>
                                      </p:cBhvr>
                                    </p:animEffect>
                                  </p:childTnLst>
                                </p:cTn>
                              </p:par>
                              <p:par>
                                <p:cTn fill="hold" grpId="0" id="75" nodeType="withEffect" presetClass="entr" presetID="53" presetSubtype="0">
                                  <p:stCondLst>
                                    <p:cond delay="355"/>
                                  </p:stCondLst>
                                  <p:childTnLst>
                                    <p:set>
                                      <p:cBhvr>
                                        <p:cTn dur="1" fill="hold" id="76">
                                          <p:stCondLst>
                                            <p:cond delay="0"/>
                                          </p:stCondLst>
                                        </p:cTn>
                                        <p:tgtEl>
                                          <p:spTgt spid="129"/>
                                        </p:tgtEl>
                                        <p:attrNameLst>
                                          <p:attrName>style.visibility</p:attrName>
                                        </p:attrNameLst>
                                      </p:cBhvr>
                                      <p:to>
                                        <p:strVal val="visible"/>
                                      </p:to>
                                    </p:set>
                                    <p:anim calcmode="lin" valueType="num">
                                      <p:cBhvr>
                                        <p:cTn dur="262" fill="hold" id="77"/>
                                        <p:tgtEl>
                                          <p:spTgt spid="129"/>
                                        </p:tgtEl>
                                        <p:attrNameLst>
                                          <p:attrName>ppt_w</p:attrName>
                                        </p:attrNameLst>
                                      </p:cBhvr>
                                      <p:tavLst>
                                        <p:tav tm="0">
                                          <p:val>
                                            <p:fltVal val="0"/>
                                          </p:val>
                                        </p:tav>
                                        <p:tav tm="100000">
                                          <p:val>
                                            <p:strVal val="#ppt_w"/>
                                          </p:val>
                                        </p:tav>
                                      </p:tavLst>
                                    </p:anim>
                                    <p:anim calcmode="lin" valueType="num">
                                      <p:cBhvr>
                                        <p:cTn dur="262" fill="hold" id="78"/>
                                        <p:tgtEl>
                                          <p:spTgt spid="129"/>
                                        </p:tgtEl>
                                        <p:attrNameLst>
                                          <p:attrName>ppt_h</p:attrName>
                                        </p:attrNameLst>
                                      </p:cBhvr>
                                      <p:tavLst>
                                        <p:tav tm="0">
                                          <p:val>
                                            <p:fltVal val="0"/>
                                          </p:val>
                                        </p:tav>
                                        <p:tav tm="100000">
                                          <p:val>
                                            <p:strVal val="#ppt_h"/>
                                          </p:val>
                                        </p:tav>
                                      </p:tavLst>
                                    </p:anim>
                                    <p:animEffect filter="fade" transition="in">
                                      <p:cBhvr>
                                        <p:cTn dur="262" id="79"/>
                                        <p:tgtEl>
                                          <p:spTgt spid="129"/>
                                        </p:tgtEl>
                                      </p:cBhvr>
                                    </p:animEffect>
                                  </p:childTnLst>
                                </p:cTn>
                              </p:par>
                            </p:childTnLst>
                          </p:cTn>
                        </p:par>
                        <p:par>
                          <p:cTn fill="hold" id="80" nodeType="afterGroup">
                            <p:stCondLst>
                              <p:cond delay="4731"/>
                            </p:stCondLst>
                            <p:childTnLst>
                              <p:par>
                                <p:cTn fill="hold" grpId="0" id="81" nodeType="afterEffect" presetClass="entr" presetID="21" presetSubtype="1">
                                  <p:stCondLst>
                                    <p:cond delay="0"/>
                                  </p:stCondLst>
                                  <p:childTnLst>
                                    <p:set>
                                      <p:cBhvr>
                                        <p:cTn dur="1" fill="hold" id="82">
                                          <p:stCondLst>
                                            <p:cond delay="0"/>
                                          </p:stCondLst>
                                        </p:cTn>
                                        <p:tgtEl>
                                          <p:spTgt spid="108"/>
                                        </p:tgtEl>
                                        <p:attrNameLst>
                                          <p:attrName>style.visibility</p:attrName>
                                        </p:attrNameLst>
                                      </p:cBhvr>
                                      <p:to>
                                        <p:strVal val="visible"/>
                                      </p:to>
                                    </p:set>
                                    <p:animEffect filter="wheel(1)" transition="in">
                                      <p:cBhvr>
                                        <p:cTn dur="1000" id="83"/>
                                        <p:tgtEl>
                                          <p:spTgt spid="108"/>
                                        </p:tgtEl>
                                      </p:cBhvr>
                                    </p:animEffect>
                                  </p:childTnLst>
                                </p:cTn>
                              </p:par>
                            </p:childTnLst>
                          </p:cTn>
                        </p:par>
                        <p:par>
                          <p:cTn fill="hold" id="84" nodeType="afterGroup">
                            <p:stCondLst>
                              <p:cond delay="5731"/>
                            </p:stCondLst>
                            <p:childTnLst>
                              <p:par>
                                <p:cTn fill="hold" grpId="0" id="85" nodeType="afterEffect" presetClass="entr" presetID="22" presetSubtype="8">
                                  <p:stCondLst>
                                    <p:cond delay="0"/>
                                  </p:stCondLst>
                                  <p:iterate type="lt">
                                    <p:tmPct val="10000"/>
                                  </p:iterate>
                                  <p:childTnLst>
                                    <p:set>
                                      <p:cBhvr>
                                        <p:cTn dur="1" fill="hold" id="86">
                                          <p:stCondLst>
                                            <p:cond delay="0"/>
                                          </p:stCondLst>
                                        </p:cTn>
                                        <p:tgtEl>
                                          <p:spTgt spid="128"/>
                                        </p:tgtEl>
                                        <p:attrNameLst>
                                          <p:attrName>style.visibility</p:attrName>
                                        </p:attrNameLst>
                                      </p:cBhvr>
                                      <p:to>
                                        <p:strVal val="visible"/>
                                      </p:to>
                                    </p:set>
                                    <p:animEffect filter="wipe(left)" transition="in">
                                      <p:cBhvr>
                                        <p:cTn dur="250" id="87"/>
                                        <p:tgtEl>
                                          <p:spTgt spid="1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8"/>
      <p:bldP grpId="0" spid="139"/>
      <p:bldP grpId="0" spid="140"/>
      <p:bldP grpId="0" spid="108"/>
      <p:bldP grpId="0" spid="112"/>
      <p:bldP grpId="0" spid="113"/>
      <p:bldP grpId="0" spid="122"/>
      <p:bldP grpId="0" spid="128"/>
      <p:bldP grpId="0" spid="129"/>
      <p:bldP grpId="0" spid="136"/>
      <p:bldP grpId="0" spid="141"/>
      <p:bldP grpId="0" spid="142"/>
      <p:bldP grpId="0" spid="143"/>
      <p:bldP grpId="0" spid="14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88352" y="2948584"/>
            <a:ext cx="11337688" cy="453896"/>
            <a:chOff x="366264" y="2693948"/>
            <a:chExt cx="8503266" cy="340422"/>
          </a:xfrm>
          <a:solidFill>
            <a:schemeClr val="bg1">
              <a:lumMod val="85000"/>
            </a:schemeClr>
          </a:solidFill>
        </p:grpSpPr>
        <p:sp>
          <p:nvSpPr>
            <p:cNvPr id="3" name="矩形 2"/>
            <p:cNvSpPr/>
            <p:nvPr/>
          </p:nvSpPr>
          <p:spPr>
            <a:xfrm>
              <a:off x="8536311" y="2798477"/>
              <a:ext cx="39157" cy="131361"/>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grpSp>
          <p:nvGrpSpPr>
            <p:cNvPr id="4" name="组合 3"/>
            <p:cNvGrpSpPr/>
            <p:nvPr/>
          </p:nvGrpSpPr>
          <p:grpSpPr>
            <a:xfrm>
              <a:off x="366264" y="2693948"/>
              <a:ext cx="8503266" cy="340422"/>
              <a:chOff x="623889" y="3209929"/>
              <a:chExt cx="10944224" cy="438144"/>
            </a:xfrm>
            <a:grpFill/>
          </p:grpSpPr>
          <p:sp>
            <p:nvSpPr>
              <p:cNvPr id="5" name="矩形 4"/>
              <p:cNvSpPr/>
              <p:nvPr/>
            </p:nvSpPr>
            <p:spPr>
              <a:xfrm>
                <a:off x="623889" y="3344465"/>
                <a:ext cx="5039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6" name="矩形 5"/>
              <p:cNvSpPr/>
              <p:nvPr/>
            </p:nvSpPr>
            <p:spPr>
              <a:xfrm>
                <a:off x="717047" y="3344465"/>
                <a:ext cx="107093"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7" name="矩形 6"/>
              <p:cNvSpPr/>
              <p:nvPr/>
            </p:nvSpPr>
            <p:spPr>
              <a:xfrm>
                <a:off x="866901" y="3344465"/>
                <a:ext cx="19843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8" name="矩形 7"/>
              <p:cNvSpPr/>
              <p:nvPr/>
            </p:nvSpPr>
            <p:spPr>
              <a:xfrm>
                <a:off x="1108099" y="3344465"/>
                <a:ext cx="9613876"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r" blurRad="50800" dir="8100000" dist="50800" rotWithShape="0">
                  <a:prstClr val="black">
                    <a:alpha val="40000"/>
                  </a:prst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9" name="矩形 8"/>
              <p:cNvSpPr/>
              <p:nvPr/>
            </p:nvSpPr>
            <p:spPr>
              <a:xfrm>
                <a:off x="10994902" y="3344465"/>
                <a:ext cx="107093"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10" name="矩形 9"/>
              <p:cNvSpPr/>
              <p:nvPr/>
            </p:nvSpPr>
            <p:spPr>
              <a:xfrm>
                <a:off x="10759220" y="3344465"/>
                <a:ext cx="19843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11" name="等腰三角形 10"/>
              <p:cNvSpPr/>
              <p:nvPr/>
            </p:nvSpPr>
            <p:spPr>
              <a:xfrm rot="5400000">
                <a:off x="11159803" y="3239763"/>
                <a:ext cx="438144" cy="378476"/>
              </a:xfrm>
              <a:prstGeom prst="triangle">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grpSp>
      </p:grpSp>
      <p:grpSp>
        <p:nvGrpSpPr>
          <p:cNvPr id="12" name="组合 11"/>
          <p:cNvGrpSpPr/>
          <p:nvPr/>
        </p:nvGrpSpPr>
        <p:grpSpPr>
          <a:xfrm>
            <a:off x="1583500" y="2335532"/>
            <a:ext cx="1680000" cy="1680000"/>
            <a:chOff x="3456149" y="1113315"/>
            <a:chExt cx="900000" cy="898457"/>
          </a:xfrm>
        </p:grpSpPr>
        <p:sp>
          <p:nvSpPr>
            <p:cNvPr id="13" name="MH_Other_8"/>
            <p:cNvSpPr/>
            <p:nvPr>
              <p:custDataLst>
                <p:tags r:id="rId3"/>
              </p:custDataLst>
            </p:nvPr>
          </p:nvSpPr>
          <p:spPr>
            <a:xfrm>
              <a:off x="3456149" y="1113315"/>
              <a:ext cx="900000" cy="898457"/>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14" name="MH_Other_9"/>
            <p:cNvSpPr/>
            <p:nvPr>
              <p:custDataLst>
                <p:tags r:id="rId4"/>
              </p:custDataLst>
            </p:nvPr>
          </p:nvSpPr>
          <p:spPr>
            <a:xfrm>
              <a:off x="3589126" y="1238543"/>
              <a:ext cx="648000" cy="648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3600">
                <a:latin charset="0" panose="020f0502020204030204" pitchFamily="34" typeface="Calibri"/>
                <a:ea charset="-122" panose="020b0503020204020204" pitchFamily="34" typeface="微软雅黑"/>
              </a:endParaRPr>
            </a:p>
          </p:txBody>
        </p:sp>
        <p:sp>
          <p:nvSpPr>
            <p:cNvPr id="15" name="MH_Other_12"/>
            <p:cNvSpPr>
              <a:spLocks noChangeAspect="1"/>
            </p:cNvSpPr>
            <p:nvPr>
              <p:custDataLst>
                <p:tags r:id="rId5"/>
              </p:custDataLst>
            </p:nvPr>
          </p:nvSpPr>
          <p:spPr bwMode="auto">
            <a:xfrm>
              <a:off x="3726766" y="1428477"/>
              <a:ext cx="372721" cy="268133"/>
            </a:xfrm>
            <a:custGeom>
              <a:gdLst>
                <a:gd fmla="*/ 1634294 w 2751138" name="T0"/>
                <a:gd fmla="*/ 1518189 h 2017713" name="T1"/>
                <a:gd fmla="*/ 1827941 w 2751138" name="T2"/>
                <a:gd fmla="*/ 1506439 h 2017713" name="T3"/>
                <a:gd fmla="*/ 1293666 w 2751138" name="T4"/>
                <a:gd fmla="*/ 1399421 h 2017713" name="T5"/>
                <a:gd fmla="*/ 1286682 w 2751138" name="T6"/>
                <a:gd fmla="*/ 1522952 h 2017713" name="T7"/>
                <a:gd fmla="*/ 1475250 w 2751138" name="T8"/>
                <a:gd fmla="*/ 1424191 h 2017713" name="T9"/>
                <a:gd fmla="*/ 933673 w 2751138" name="T10"/>
                <a:gd fmla="*/ 1402597 h 2017713" name="T11"/>
                <a:gd fmla="*/ 940657 w 2751138" name="T12"/>
                <a:gd fmla="*/ 1526446 h 2017713" name="T13"/>
                <a:gd fmla="*/ 1121288 w 2751138" name="T14"/>
                <a:gd fmla="*/ 1416569 h 2017713" name="T15"/>
                <a:gd fmla="*/ 1634294 w 2751138" name="T16"/>
                <a:gd fmla="*/ 1179033 h 2017713" name="T17"/>
                <a:gd fmla="*/ 1654611 w 2751138" name="T18"/>
                <a:gd fmla="*/ 1298754 h 2017713" name="T19"/>
                <a:gd fmla="*/ 1824132 w 2751138" name="T20"/>
                <a:gd fmla="*/ 1180939 h 2017713" name="T21"/>
                <a:gd fmla="*/ 1277158 w 2751138" name="T22"/>
                <a:gd fmla="*/ 1185702 h 2017713" name="T23"/>
                <a:gd fmla="*/ 1454615 w 2751138" name="T24"/>
                <a:gd fmla="*/ 1298437 h 2017713" name="T25"/>
                <a:gd fmla="*/ 1465726 w 2751138" name="T26"/>
                <a:gd fmla="*/ 1175540 h 2017713" name="T27"/>
                <a:gd fmla="*/ 922244 w 2751138" name="T28"/>
                <a:gd fmla="*/ 1193324 h 2017713" name="T29"/>
                <a:gd fmla="*/ 1108590 w 2751138" name="T30"/>
                <a:gd fmla="*/ 1295896 h 2017713" name="T31"/>
                <a:gd fmla="*/ 1106368 w 2751138" name="T32"/>
                <a:gd fmla="*/ 1171412 h 2017713" name="T33"/>
                <a:gd fmla="*/ 1628580 w 2751138" name="T34"/>
                <a:gd fmla="*/ 1046610 h 2017713" name="T35"/>
                <a:gd fmla="*/ 1820957 w 2751138" name="T36"/>
                <a:gd fmla="*/ 1062806 h 2017713" name="T37"/>
                <a:gd fmla="*/ 1805085 w 2751138" name="T38"/>
                <a:gd fmla="*/ 941180 h 2017713" name="T39"/>
                <a:gd fmla="*/ 1277158 w 2751138" name="T40"/>
                <a:gd fmla="*/ 1054232 h 2017713" name="T41"/>
                <a:gd fmla="*/ 1472393 w 2751138" name="T42"/>
                <a:gd fmla="*/ 1056772 h 2017713" name="T43"/>
                <a:gd fmla="*/ 1299063 w 2751138" name="T44"/>
                <a:gd fmla="*/ 941180 h 2017713" name="T45"/>
                <a:gd fmla="*/ 927959 w 2751138" name="T46"/>
                <a:gd fmla="*/ 1060901 h 2017713" name="T47"/>
                <a:gd fmla="*/ 1121606 w 2751138" name="T48"/>
                <a:gd fmla="*/ 1049468 h 2017713" name="T49"/>
                <a:gd fmla="*/ 2750186 w 2751138" name="T50"/>
                <a:gd fmla="*/ 649605 h 2017713" name="T51"/>
                <a:gd fmla="*/ 2644458 w 2751138" name="T52"/>
                <a:gd fmla="*/ 844867 h 2017713" name="T53"/>
                <a:gd fmla="*/ 657551 w 2751138" name="T54"/>
                <a:gd fmla="*/ 772160 h 2017713" name="T55"/>
                <a:gd fmla="*/ 78068 w 2751138" name="T56"/>
                <a:gd fmla="*/ 834072 h 2017713" name="T57"/>
                <a:gd fmla="*/ 1052401 w 2751138" name="T58"/>
                <a:gd fmla="*/ 374650 h 2017713" name="T59"/>
                <a:gd fmla="*/ 1673024 w 2751138" name="T60"/>
                <a:gd fmla="*/ 389576 h 2017713" name="T61"/>
                <a:gd fmla="*/ 1803815 w 2751138" name="T62"/>
                <a:gd fmla="*/ 392116 h 2017713" name="T63"/>
                <a:gd fmla="*/ 1903178 w 2751138" name="T64"/>
                <a:gd fmla="*/ 545181 h 2017713" name="T65"/>
                <a:gd fmla="*/ 2070794 w 2751138" name="T66"/>
                <a:gd fmla="*/ 910376 h 2017713" name="T67"/>
                <a:gd fmla="*/ 2393645 w 2751138" name="T68"/>
                <a:gd fmla="*/ 1360361 h 2017713" name="T69"/>
                <a:gd fmla="*/ 2449517 w 2751138" name="T70"/>
                <a:gd fmla="*/ 1810981 h 2017713" name="T71"/>
                <a:gd fmla="*/ 2227934 w 2751138" name="T72"/>
                <a:gd fmla="*/ 1976748 h 2017713" name="T73"/>
                <a:gd fmla="*/ 2042540 w 2751138" name="T74"/>
                <a:gd fmla="*/ 2008504 h 2017713" name="T75"/>
                <a:gd fmla="*/ 698757 w 2751138" name="T76"/>
                <a:gd fmla="*/ 2014538 h 2017713" name="T77"/>
                <a:gd fmla="*/ 473682 w 2751138" name="T78"/>
                <a:gd fmla="*/ 1919904 h 2017713" name="T79"/>
                <a:gd fmla="*/ 288923 w 2751138" name="T80"/>
                <a:gd fmla="*/ 1783035 h 2017713" name="T81"/>
                <a:gd fmla="*/ 384794 w 2751138" name="T82"/>
                <a:gd fmla="*/ 1287639 h 2017713" name="T83"/>
                <a:gd fmla="*/ 713042 w 2751138" name="T84"/>
                <a:gd fmla="*/ 867823 h 2017713" name="T85"/>
                <a:gd fmla="*/ 858436 w 2751138" name="T86"/>
                <a:gd fmla="*/ 526127 h 2017713" name="T87"/>
                <a:gd fmla="*/ 950815 w 2751138" name="T88"/>
                <a:gd fmla="*/ 384812 h 2017713" name="T89"/>
                <a:gd fmla="*/ 594360 w 2751138" name="T90"/>
                <a:gd fmla="*/ 99695 h 2017713" name="T91"/>
                <a:gd fmla="*/ 312420 w 2751138" name="T92"/>
                <a:gd fmla="*/ 292735 h 2017713" name="T93"/>
                <a:gd fmla="*/ 362585 w 2751138" name="T94"/>
                <a:gd fmla="*/ 350520 h 2017713" name="T95"/>
                <a:gd fmla="*/ 520065 w 2751138" name="T96"/>
                <a:gd fmla="*/ 219393 h 2017713" name="T97"/>
                <a:gd fmla="*/ 2098358 w 2751138" name="T98"/>
                <a:gd fmla="*/ 181928 h 2017713" name="T99"/>
                <a:gd fmla="*/ 2400935 w 2751138" name="T100"/>
                <a:gd fmla="*/ 337820 h 2017713" name="T101"/>
                <a:gd fmla="*/ 2456180 w 2751138" name="T102"/>
                <a:gd fmla="*/ 284163 h 2017713" name="T103"/>
                <a:gd fmla="*/ 2183130 w 2751138" name="T104"/>
                <a:gd fmla="*/ 119698 h 2017713" name="T105"/>
                <a:gd fmla="*/ 2062798 w 2751138" name="T106"/>
                <a:gd fmla="*/ 11430 h 2017713" name="T107"/>
                <a:gd fmla="*/ 2489200 w 2751138" name="T108"/>
                <a:gd fmla="*/ 155258 h 2017713" name="T109"/>
                <a:gd fmla="*/ 2710498 w 2751138" name="T110"/>
                <a:gd fmla="*/ 419100 h 2017713" name="T111"/>
                <a:gd fmla="*/ 1985328 w 2751138" name="T112"/>
                <a:gd fmla="*/ 382588 h 2017713" name="T113"/>
                <a:gd fmla="*/ 932815 w 2751138" name="T114"/>
                <a:gd fmla="*/ 296228 h 2017713" name="T115"/>
                <a:gd fmla="*/ 710565 w 2751138" name="T116"/>
                <a:gd fmla="*/ 471805 h 2017713" name="T117"/>
                <a:gd fmla="*/ 100330 w 2751138" name="T118"/>
                <a:gd fmla="*/ 309563 h 2017713" name="T119"/>
                <a:gd fmla="*/ 400685 w 2751138" name="T120"/>
                <a:gd fmla="*/ 84138 h 201771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17713" w="2751138">
                  <a:moveTo>
                    <a:pt x="1652072" y="1398468"/>
                  </a:moveTo>
                  <a:lnTo>
                    <a:pt x="1649215" y="1398786"/>
                  </a:lnTo>
                  <a:lnTo>
                    <a:pt x="1646992" y="1399421"/>
                  </a:lnTo>
                  <a:lnTo>
                    <a:pt x="1644453" y="1400374"/>
                  </a:lnTo>
                  <a:lnTo>
                    <a:pt x="1642231" y="1401326"/>
                  </a:lnTo>
                  <a:lnTo>
                    <a:pt x="1640326" y="1402597"/>
                  </a:lnTo>
                  <a:lnTo>
                    <a:pt x="1637786" y="1404184"/>
                  </a:lnTo>
                  <a:lnTo>
                    <a:pt x="1636199" y="1406090"/>
                  </a:lnTo>
                  <a:lnTo>
                    <a:pt x="1634294" y="1407995"/>
                  </a:lnTo>
                  <a:lnTo>
                    <a:pt x="1633024" y="1409901"/>
                  </a:lnTo>
                  <a:lnTo>
                    <a:pt x="1631755" y="1411806"/>
                  </a:lnTo>
                  <a:lnTo>
                    <a:pt x="1630485" y="1414029"/>
                  </a:lnTo>
                  <a:lnTo>
                    <a:pt x="1629850" y="1416569"/>
                  </a:lnTo>
                  <a:lnTo>
                    <a:pt x="1629215" y="1419110"/>
                  </a:lnTo>
                  <a:lnTo>
                    <a:pt x="1628580" y="1421650"/>
                  </a:lnTo>
                  <a:lnTo>
                    <a:pt x="1628580" y="1424191"/>
                  </a:lnTo>
                  <a:lnTo>
                    <a:pt x="1628580" y="1501358"/>
                  </a:lnTo>
                  <a:lnTo>
                    <a:pt x="1628580" y="1503899"/>
                  </a:lnTo>
                  <a:lnTo>
                    <a:pt x="1629215" y="1506439"/>
                  </a:lnTo>
                  <a:lnTo>
                    <a:pt x="1629850" y="1509297"/>
                  </a:lnTo>
                  <a:lnTo>
                    <a:pt x="1630485" y="1511520"/>
                  </a:lnTo>
                  <a:lnTo>
                    <a:pt x="1631755" y="1513743"/>
                  </a:lnTo>
                  <a:lnTo>
                    <a:pt x="1633024" y="1515649"/>
                  </a:lnTo>
                  <a:lnTo>
                    <a:pt x="1634294" y="1518189"/>
                  </a:lnTo>
                  <a:lnTo>
                    <a:pt x="1636199" y="1520094"/>
                  </a:lnTo>
                  <a:lnTo>
                    <a:pt x="1637786" y="1521365"/>
                  </a:lnTo>
                  <a:lnTo>
                    <a:pt x="1640326" y="1522952"/>
                  </a:lnTo>
                  <a:lnTo>
                    <a:pt x="1642231" y="1524223"/>
                  </a:lnTo>
                  <a:lnTo>
                    <a:pt x="1644453" y="1525175"/>
                  </a:lnTo>
                  <a:lnTo>
                    <a:pt x="1646992" y="1526446"/>
                  </a:lnTo>
                  <a:lnTo>
                    <a:pt x="1649215" y="1526763"/>
                  </a:lnTo>
                  <a:lnTo>
                    <a:pt x="1652072" y="1527398"/>
                  </a:lnTo>
                  <a:lnTo>
                    <a:pt x="1654611" y="1527716"/>
                  </a:lnTo>
                  <a:lnTo>
                    <a:pt x="1802228" y="1527716"/>
                  </a:lnTo>
                  <a:lnTo>
                    <a:pt x="1805085" y="1527398"/>
                  </a:lnTo>
                  <a:lnTo>
                    <a:pt x="1807624" y="1526763"/>
                  </a:lnTo>
                  <a:lnTo>
                    <a:pt x="1810481" y="1526446"/>
                  </a:lnTo>
                  <a:lnTo>
                    <a:pt x="1812704" y="1525175"/>
                  </a:lnTo>
                  <a:lnTo>
                    <a:pt x="1814926" y="1524223"/>
                  </a:lnTo>
                  <a:lnTo>
                    <a:pt x="1817148" y="1522952"/>
                  </a:lnTo>
                  <a:lnTo>
                    <a:pt x="1819053" y="1521365"/>
                  </a:lnTo>
                  <a:lnTo>
                    <a:pt x="1820957" y="1520094"/>
                  </a:lnTo>
                  <a:lnTo>
                    <a:pt x="1822545" y="1518189"/>
                  </a:lnTo>
                  <a:lnTo>
                    <a:pt x="1824132" y="1515649"/>
                  </a:lnTo>
                  <a:lnTo>
                    <a:pt x="1825719" y="1513743"/>
                  </a:lnTo>
                  <a:lnTo>
                    <a:pt x="1826354" y="1511520"/>
                  </a:lnTo>
                  <a:lnTo>
                    <a:pt x="1827624" y="1509297"/>
                  </a:lnTo>
                  <a:lnTo>
                    <a:pt x="1827941" y="1506439"/>
                  </a:lnTo>
                  <a:lnTo>
                    <a:pt x="1828259" y="1503899"/>
                  </a:lnTo>
                  <a:lnTo>
                    <a:pt x="1828894" y="1501358"/>
                  </a:lnTo>
                  <a:lnTo>
                    <a:pt x="1828894" y="1424191"/>
                  </a:lnTo>
                  <a:lnTo>
                    <a:pt x="1828259" y="1421650"/>
                  </a:lnTo>
                  <a:lnTo>
                    <a:pt x="1827941" y="1419110"/>
                  </a:lnTo>
                  <a:lnTo>
                    <a:pt x="1827624" y="1416569"/>
                  </a:lnTo>
                  <a:lnTo>
                    <a:pt x="1826354" y="1414029"/>
                  </a:lnTo>
                  <a:lnTo>
                    <a:pt x="1825719" y="1411806"/>
                  </a:lnTo>
                  <a:lnTo>
                    <a:pt x="1824132" y="1409901"/>
                  </a:lnTo>
                  <a:lnTo>
                    <a:pt x="1822545" y="1407995"/>
                  </a:lnTo>
                  <a:lnTo>
                    <a:pt x="1820957" y="1406090"/>
                  </a:lnTo>
                  <a:lnTo>
                    <a:pt x="1819053" y="1404184"/>
                  </a:lnTo>
                  <a:lnTo>
                    <a:pt x="1817148" y="1402597"/>
                  </a:lnTo>
                  <a:lnTo>
                    <a:pt x="1814926" y="1401326"/>
                  </a:lnTo>
                  <a:lnTo>
                    <a:pt x="1812704" y="1400374"/>
                  </a:lnTo>
                  <a:lnTo>
                    <a:pt x="1810481" y="1399421"/>
                  </a:lnTo>
                  <a:lnTo>
                    <a:pt x="1807624" y="1398786"/>
                  </a:lnTo>
                  <a:lnTo>
                    <a:pt x="1805085" y="1398468"/>
                  </a:lnTo>
                  <a:lnTo>
                    <a:pt x="1802228" y="1398468"/>
                  </a:lnTo>
                  <a:lnTo>
                    <a:pt x="1654611" y="1398468"/>
                  </a:lnTo>
                  <a:lnTo>
                    <a:pt x="1652072" y="1398468"/>
                  </a:lnTo>
                  <a:close/>
                  <a:moveTo>
                    <a:pt x="1299063" y="1398468"/>
                  </a:moveTo>
                  <a:lnTo>
                    <a:pt x="1296206" y="1398786"/>
                  </a:lnTo>
                  <a:lnTo>
                    <a:pt x="1293666" y="1399421"/>
                  </a:lnTo>
                  <a:lnTo>
                    <a:pt x="1291444" y="1400374"/>
                  </a:lnTo>
                  <a:lnTo>
                    <a:pt x="1288904" y="1401326"/>
                  </a:lnTo>
                  <a:lnTo>
                    <a:pt x="1286682" y="1402597"/>
                  </a:lnTo>
                  <a:lnTo>
                    <a:pt x="1284777" y="1404184"/>
                  </a:lnTo>
                  <a:lnTo>
                    <a:pt x="1282872" y="1406090"/>
                  </a:lnTo>
                  <a:lnTo>
                    <a:pt x="1281285" y="1407995"/>
                  </a:lnTo>
                  <a:lnTo>
                    <a:pt x="1280015" y="1409901"/>
                  </a:lnTo>
                  <a:lnTo>
                    <a:pt x="1278428" y="1411806"/>
                  </a:lnTo>
                  <a:lnTo>
                    <a:pt x="1277158" y="1414029"/>
                  </a:lnTo>
                  <a:lnTo>
                    <a:pt x="1276523" y="1416569"/>
                  </a:lnTo>
                  <a:lnTo>
                    <a:pt x="1275571" y="1419110"/>
                  </a:lnTo>
                  <a:lnTo>
                    <a:pt x="1275254" y="1421650"/>
                  </a:lnTo>
                  <a:lnTo>
                    <a:pt x="1275254" y="1424191"/>
                  </a:lnTo>
                  <a:lnTo>
                    <a:pt x="1275254" y="1501358"/>
                  </a:lnTo>
                  <a:lnTo>
                    <a:pt x="1275254" y="1503899"/>
                  </a:lnTo>
                  <a:lnTo>
                    <a:pt x="1275571" y="1506439"/>
                  </a:lnTo>
                  <a:lnTo>
                    <a:pt x="1276523" y="1509297"/>
                  </a:lnTo>
                  <a:lnTo>
                    <a:pt x="1277158" y="1511520"/>
                  </a:lnTo>
                  <a:lnTo>
                    <a:pt x="1278428" y="1513743"/>
                  </a:lnTo>
                  <a:lnTo>
                    <a:pt x="1280015" y="1515649"/>
                  </a:lnTo>
                  <a:lnTo>
                    <a:pt x="1281285" y="1518189"/>
                  </a:lnTo>
                  <a:lnTo>
                    <a:pt x="1282872" y="1520094"/>
                  </a:lnTo>
                  <a:lnTo>
                    <a:pt x="1284777" y="1521365"/>
                  </a:lnTo>
                  <a:lnTo>
                    <a:pt x="1286682" y="1522952"/>
                  </a:lnTo>
                  <a:lnTo>
                    <a:pt x="1288904" y="1524223"/>
                  </a:lnTo>
                  <a:lnTo>
                    <a:pt x="1291444" y="1525175"/>
                  </a:lnTo>
                  <a:lnTo>
                    <a:pt x="1293666" y="1526446"/>
                  </a:lnTo>
                  <a:lnTo>
                    <a:pt x="1296206" y="1526763"/>
                  </a:lnTo>
                  <a:lnTo>
                    <a:pt x="1299063" y="1527398"/>
                  </a:lnTo>
                  <a:lnTo>
                    <a:pt x="1301602" y="1527716"/>
                  </a:lnTo>
                  <a:lnTo>
                    <a:pt x="1449218" y="1527716"/>
                  </a:lnTo>
                  <a:lnTo>
                    <a:pt x="1452076" y="1527398"/>
                  </a:lnTo>
                  <a:lnTo>
                    <a:pt x="1454615" y="1526763"/>
                  </a:lnTo>
                  <a:lnTo>
                    <a:pt x="1456837" y="1526446"/>
                  </a:lnTo>
                  <a:lnTo>
                    <a:pt x="1459694" y="1525175"/>
                  </a:lnTo>
                  <a:lnTo>
                    <a:pt x="1461917" y="1524223"/>
                  </a:lnTo>
                  <a:lnTo>
                    <a:pt x="1463821" y="1522952"/>
                  </a:lnTo>
                  <a:lnTo>
                    <a:pt x="1465726" y="1521365"/>
                  </a:lnTo>
                  <a:lnTo>
                    <a:pt x="1467631" y="1520094"/>
                  </a:lnTo>
                  <a:lnTo>
                    <a:pt x="1469536" y="1518189"/>
                  </a:lnTo>
                  <a:lnTo>
                    <a:pt x="1471123" y="1515649"/>
                  </a:lnTo>
                  <a:lnTo>
                    <a:pt x="1472393" y="1513743"/>
                  </a:lnTo>
                  <a:lnTo>
                    <a:pt x="1473345" y="1511520"/>
                  </a:lnTo>
                  <a:lnTo>
                    <a:pt x="1474297" y="1509297"/>
                  </a:lnTo>
                  <a:lnTo>
                    <a:pt x="1474932" y="1506439"/>
                  </a:lnTo>
                  <a:lnTo>
                    <a:pt x="1475250" y="1503899"/>
                  </a:lnTo>
                  <a:lnTo>
                    <a:pt x="1475250" y="1501358"/>
                  </a:lnTo>
                  <a:lnTo>
                    <a:pt x="1475250" y="1424191"/>
                  </a:lnTo>
                  <a:lnTo>
                    <a:pt x="1475250" y="1421650"/>
                  </a:lnTo>
                  <a:lnTo>
                    <a:pt x="1474932" y="1419110"/>
                  </a:lnTo>
                  <a:lnTo>
                    <a:pt x="1474297" y="1416569"/>
                  </a:lnTo>
                  <a:lnTo>
                    <a:pt x="1473345" y="1414029"/>
                  </a:lnTo>
                  <a:lnTo>
                    <a:pt x="1472393" y="1411806"/>
                  </a:lnTo>
                  <a:lnTo>
                    <a:pt x="1471123" y="1409901"/>
                  </a:lnTo>
                  <a:lnTo>
                    <a:pt x="1469536" y="1407995"/>
                  </a:lnTo>
                  <a:lnTo>
                    <a:pt x="1467631" y="1406090"/>
                  </a:lnTo>
                  <a:lnTo>
                    <a:pt x="1465726" y="1404184"/>
                  </a:lnTo>
                  <a:lnTo>
                    <a:pt x="1463821" y="1402597"/>
                  </a:lnTo>
                  <a:lnTo>
                    <a:pt x="1461917" y="1401326"/>
                  </a:lnTo>
                  <a:lnTo>
                    <a:pt x="1459694" y="1400374"/>
                  </a:lnTo>
                  <a:lnTo>
                    <a:pt x="1456837" y="1399421"/>
                  </a:lnTo>
                  <a:lnTo>
                    <a:pt x="1454615" y="1398786"/>
                  </a:lnTo>
                  <a:lnTo>
                    <a:pt x="1452076" y="1398468"/>
                  </a:lnTo>
                  <a:lnTo>
                    <a:pt x="1449218" y="1398468"/>
                  </a:lnTo>
                  <a:lnTo>
                    <a:pt x="1301602" y="1398468"/>
                  </a:lnTo>
                  <a:lnTo>
                    <a:pt x="1299063" y="1398468"/>
                  </a:lnTo>
                  <a:close/>
                  <a:moveTo>
                    <a:pt x="945736" y="1398468"/>
                  </a:moveTo>
                  <a:lnTo>
                    <a:pt x="942879" y="1398786"/>
                  </a:lnTo>
                  <a:lnTo>
                    <a:pt x="940657" y="1399421"/>
                  </a:lnTo>
                  <a:lnTo>
                    <a:pt x="937800" y="1400374"/>
                  </a:lnTo>
                  <a:lnTo>
                    <a:pt x="935578" y="1401326"/>
                  </a:lnTo>
                  <a:lnTo>
                    <a:pt x="933673" y="1402597"/>
                  </a:lnTo>
                  <a:lnTo>
                    <a:pt x="931451" y="1404184"/>
                  </a:lnTo>
                  <a:lnTo>
                    <a:pt x="929863" y="1406090"/>
                  </a:lnTo>
                  <a:lnTo>
                    <a:pt x="927959" y="1407995"/>
                  </a:lnTo>
                  <a:lnTo>
                    <a:pt x="926371" y="1409901"/>
                  </a:lnTo>
                  <a:lnTo>
                    <a:pt x="925419" y="1411806"/>
                  </a:lnTo>
                  <a:lnTo>
                    <a:pt x="924149" y="1414029"/>
                  </a:lnTo>
                  <a:lnTo>
                    <a:pt x="923514" y="1416569"/>
                  </a:lnTo>
                  <a:lnTo>
                    <a:pt x="922562" y="1419110"/>
                  </a:lnTo>
                  <a:lnTo>
                    <a:pt x="922244" y="1421650"/>
                  </a:lnTo>
                  <a:lnTo>
                    <a:pt x="922244" y="1424191"/>
                  </a:lnTo>
                  <a:lnTo>
                    <a:pt x="922244" y="1501358"/>
                  </a:lnTo>
                  <a:lnTo>
                    <a:pt x="922244" y="1503899"/>
                  </a:lnTo>
                  <a:lnTo>
                    <a:pt x="922562" y="1506439"/>
                  </a:lnTo>
                  <a:lnTo>
                    <a:pt x="923514" y="1509297"/>
                  </a:lnTo>
                  <a:lnTo>
                    <a:pt x="924149" y="1511520"/>
                  </a:lnTo>
                  <a:lnTo>
                    <a:pt x="925419" y="1513743"/>
                  </a:lnTo>
                  <a:lnTo>
                    <a:pt x="926371" y="1515649"/>
                  </a:lnTo>
                  <a:lnTo>
                    <a:pt x="927959" y="1518189"/>
                  </a:lnTo>
                  <a:lnTo>
                    <a:pt x="929863" y="1520094"/>
                  </a:lnTo>
                  <a:lnTo>
                    <a:pt x="931451" y="1521365"/>
                  </a:lnTo>
                  <a:lnTo>
                    <a:pt x="933673" y="1522952"/>
                  </a:lnTo>
                  <a:lnTo>
                    <a:pt x="935578" y="1524223"/>
                  </a:lnTo>
                  <a:lnTo>
                    <a:pt x="937800" y="1525175"/>
                  </a:lnTo>
                  <a:lnTo>
                    <a:pt x="940657" y="1526446"/>
                  </a:lnTo>
                  <a:lnTo>
                    <a:pt x="942879" y="1526763"/>
                  </a:lnTo>
                  <a:lnTo>
                    <a:pt x="945736" y="1527398"/>
                  </a:lnTo>
                  <a:lnTo>
                    <a:pt x="948276" y="1527716"/>
                  </a:lnTo>
                  <a:lnTo>
                    <a:pt x="1095892" y="1527716"/>
                  </a:lnTo>
                  <a:lnTo>
                    <a:pt x="1098432" y="1527398"/>
                  </a:lnTo>
                  <a:lnTo>
                    <a:pt x="1101289" y="1526763"/>
                  </a:lnTo>
                  <a:lnTo>
                    <a:pt x="1103828" y="1526446"/>
                  </a:lnTo>
                  <a:lnTo>
                    <a:pt x="1106368" y="1525175"/>
                  </a:lnTo>
                  <a:lnTo>
                    <a:pt x="1108590" y="1524223"/>
                  </a:lnTo>
                  <a:lnTo>
                    <a:pt x="1110812" y="1522952"/>
                  </a:lnTo>
                  <a:lnTo>
                    <a:pt x="1112717" y="1521365"/>
                  </a:lnTo>
                  <a:lnTo>
                    <a:pt x="1114622" y="1520094"/>
                  </a:lnTo>
                  <a:lnTo>
                    <a:pt x="1116209" y="1518189"/>
                  </a:lnTo>
                  <a:lnTo>
                    <a:pt x="1117796" y="1515649"/>
                  </a:lnTo>
                  <a:lnTo>
                    <a:pt x="1119384" y="1513743"/>
                  </a:lnTo>
                  <a:lnTo>
                    <a:pt x="1120018" y="1511520"/>
                  </a:lnTo>
                  <a:lnTo>
                    <a:pt x="1121288" y="1509297"/>
                  </a:lnTo>
                  <a:lnTo>
                    <a:pt x="1121606" y="1506439"/>
                  </a:lnTo>
                  <a:lnTo>
                    <a:pt x="1121923" y="1503899"/>
                  </a:lnTo>
                  <a:lnTo>
                    <a:pt x="1122241" y="1501358"/>
                  </a:lnTo>
                  <a:lnTo>
                    <a:pt x="1122241" y="1424191"/>
                  </a:lnTo>
                  <a:lnTo>
                    <a:pt x="1121923" y="1421650"/>
                  </a:lnTo>
                  <a:lnTo>
                    <a:pt x="1121606" y="1419110"/>
                  </a:lnTo>
                  <a:lnTo>
                    <a:pt x="1121288" y="1416569"/>
                  </a:lnTo>
                  <a:lnTo>
                    <a:pt x="1120018" y="1414029"/>
                  </a:lnTo>
                  <a:lnTo>
                    <a:pt x="1119384" y="1411806"/>
                  </a:lnTo>
                  <a:lnTo>
                    <a:pt x="1117796" y="1409901"/>
                  </a:lnTo>
                  <a:lnTo>
                    <a:pt x="1116209" y="1407995"/>
                  </a:lnTo>
                  <a:lnTo>
                    <a:pt x="1114622" y="1406090"/>
                  </a:lnTo>
                  <a:lnTo>
                    <a:pt x="1112717" y="1404184"/>
                  </a:lnTo>
                  <a:lnTo>
                    <a:pt x="1110812" y="1402597"/>
                  </a:lnTo>
                  <a:lnTo>
                    <a:pt x="1108590" y="1401326"/>
                  </a:lnTo>
                  <a:lnTo>
                    <a:pt x="1106368" y="1400374"/>
                  </a:lnTo>
                  <a:lnTo>
                    <a:pt x="1103828" y="1399421"/>
                  </a:lnTo>
                  <a:lnTo>
                    <a:pt x="1101289" y="1398786"/>
                  </a:lnTo>
                  <a:lnTo>
                    <a:pt x="1098432" y="1398468"/>
                  </a:lnTo>
                  <a:lnTo>
                    <a:pt x="1095892" y="1398468"/>
                  </a:lnTo>
                  <a:lnTo>
                    <a:pt x="948276" y="1398468"/>
                  </a:lnTo>
                  <a:lnTo>
                    <a:pt x="945736" y="1398468"/>
                  </a:lnTo>
                  <a:close/>
                  <a:moveTo>
                    <a:pt x="1652072" y="1169507"/>
                  </a:moveTo>
                  <a:lnTo>
                    <a:pt x="1649215" y="1169824"/>
                  </a:lnTo>
                  <a:lnTo>
                    <a:pt x="1646992" y="1170777"/>
                  </a:lnTo>
                  <a:lnTo>
                    <a:pt x="1644453" y="1171412"/>
                  </a:lnTo>
                  <a:lnTo>
                    <a:pt x="1642231" y="1172682"/>
                  </a:lnTo>
                  <a:lnTo>
                    <a:pt x="1640326" y="1174270"/>
                  </a:lnTo>
                  <a:lnTo>
                    <a:pt x="1637786" y="1175540"/>
                  </a:lnTo>
                  <a:lnTo>
                    <a:pt x="1636199" y="1177128"/>
                  </a:lnTo>
                  <a:lnTo>
                    <a:pt x="1634294" y="1179033"/>
                  </a:lnTo>
                  <a:lnTo>
                    <a:pt x="1633024" y="1180939"/>
                  </a:lnTo>
                  <a:lnTo>
                    <a:pt x="1631755" y="1183162"/>
                  </a:lnTo>
                  <a:lnTo>
                    <a:pt x="1630485" y="1185702"/>
                  </a:lnTo>
                  <a:lnTo>
                    <a:pt x="1629850" y="1187925"/>
                  </a:lnTo>
                  <a:lnTo>
                    <a:pt x="1629215" y="1190466"/>
                  </a:lnTo>
                  <a:lnTo>
                    <a:pt x="1628580" y="1193324"/>
                  </a:lnTo>
                  <a:lnTo>
                    <a:pt x="1628580" y="1195864"/>
                  </a:lnTo>
                  <a:lnTo>
                    <a:pt x="1628580" y="1272714"/>
                  </a:lnTo>
                  <a:lnTo>
                    <a:pt x="1628580" y="1275572"/>
                  </a:lnTo>
                  <a:lnTo>
                    <a:pt x="1629215" y="1278113"/>
                  </a:lnTo>
                  <a:lnTo>
                    <a:pt x="1629850" y="1280336"/>
                  </a:lnTo>
                  <a:lnTo>
                    <a:pt x="1630485" y="1282876"/>
                  </a:lnTo>
                  <a:lnTo>
                    <a:pt x="1631755" y="1285099"/>
                  </a:lnTo>
                  <a:lnTo>
                    <a:pt x="1633024" y="1287322"/>
                  </a:lnTo>
                  <a:lnTo>
                    <a:pt x="1634294" y="1289227"/>
                  </a:lnTo>
                  <a:lnTo>
                    <a:pt x="1636199" y="1291133"/>
                  </a:lnTo>
                  <a:lnTo>
                    <a:pt x="1637786" y="1292720"/>
                  </a:lnTo>
                  <a:lnTo>
                    <a:pt x="1640326" y="1294308"/>
                  </a:lnTo>
                  <a:lnTo>
                    <a:pt x="1642231" y="1295896"/>
                  </a:lnTo>
                  <a:lnTo>
                    <a:pt x="1644453" y="1296849"/>
                  </a:lnTo>
                  <a:lnTo>
                    <a:pt x="1646992" y="1297801"/>
                  </a:lnTo>
                  <a:lnTo>
                    <a:pt x="1649215" y="1298437"/>
                  </a:lnTo>
                  <a:lnTo>
                    <a:pt x="1652072" y="1298754"/>
                  </a:lnTo>
                  <a:lnTo>
                    <a:pt x="1654611" y="1298754"/>
                  </a:lnTo>
                  <a:lnTo>
                    <a:pt x="1802228" y="1298754"/>
                  </a:lnTo>
                  <a:lnTo>
                    <a:pt x="1805085" y="1298754"/>
                  </a:lnTo>
                  <a:lnTo>
                    <a:pt x="1807624" y="1298437"/>
                  </a:lnTo>
                  <a:lnTo>
                    <a:pt x="1810481" y="1297801"/>
                  </a:lnTo>
                  <a:lnTo>
                    <a:pt x="1812704" y="1296849"/>
                  </a:lnTo>
                  <a:lnTo>
                    <a:pt x="1814926" y="1295896"/>
                  </a:lnTo>
                  <a:lnTo>
                    <a:pt x="1817148" y="1294308"/>
                  </a:lnTo>
                  <a:lnTo>
                    <a:pt x="1819053" y="1292720"/>
                  </a:lnTo>
                  <a:lnTo>
                    <a:pt x="1820957" y="1291133"/>
                  </a:lnTo>
                  <a:lnTo>
                    <a:pt x="1822545" y="1289227"/>
                  </a:lnTo>
                  <a:lnTo>
                    <a:pt x="1824132" y="1287322"/>
                  </a:lnTo>
                  <a:lnTo>
                    <a:pt x="1825719" y="1285099"/>
                  </a:lnTo>
                  <a:lnTo>
                    <a:pt x="1826354" y="1282876"/>
                  </a:lnTo>
                  <a:lnTo>
                    <a:pt x="1827624" y="1280336"/>
                  </a:lnTo>
                  <a:lnTo>
                    <a:pt x="1827941" y="1278113"/>
                  </a:lnTo>
                  <a:lnTo>
                    <a:pt x="1828259" y="1275572"/>
                  </a:lnTo>
                  <a:lnTo>
                    <a:pt x="1828894" y="1272714"/>
                  </a:lnTo>
                  <a:lnTo>
                    <a:pt x="1828894" y="1195864"/>
                  </a:lnTo>
                  <a:lnTo>
                    <a:pt x="1828259" y="1193324"/>
                  </a:lnTo>
                  <a:lnTo>
                    <a:pt x="1827941" y="1190466"/>
                  </a:lnTo>
                  <a:lnTo>
                    <a:pt x="1827624" y="1187925"/>
                  </a:lnTo>
                  <a:lnTo>
                    <a:pt x="1826354" y="1185702"/>
                  </a:lnTo>
                  <a:lnTo>
                    <a:pt x="1825719" y="1183162"/>
                  </a:lnTo>
                  <a:lnTo>
                    <a:pt x="1824132" y="1180939"/>
                  </a:lnTo>
                  <a:lnTo>
                    <a:pt x="1822545" y="1179033"/>
                  </a:lnTo>
                  <a:lnTo>
                    <a:pt x="1820957" y="1177128"/>
                  </a:lnTo>
                  <a:lnTo>
                    <a:pt x="1819053" y="1175540"/>
                  </a:lnTo>
                  <a:lnTo>
                    <a:pt x="1817148" y="1174270"/>
                  </a:lnTo>
                  <a:lnTo>
                    <a:pt x="1814926" y="1172682"/>
                  </a:lnTo>
                  <a:lnTo>
                    <a:pt x="1812704" y="1171412"/>
                  </a:lnTo>
                  <a:lnTo>
                    <a:pt x="1810481" y="1170777"/>
                  </a:lnTo>
                  <a:lnTo>
                    <a:pt x="1807624" y="1169824"/>
                  </a:lnTo>
                  <a:lnTo>
                    <a:pt x="1805085" y="1169507"/>
                  </a:lnTo>
                  <a:lnTo>
                    <a:pt x="1802228" y="1169507"/>
                  </a:lnTo>
                  <a:lnTo>
                    <a:pt x="1654611" y="1169507"/>
                  </a:lnTo>
                  <a:lnTo>
                    <a:pt x="1652072" y="1169507"/>
                  </a:lnTo>
                  <a:close/>
                  <a:moveTo>
                    <a:pt x="1299063" y="1169507"/>
                  </a:moveTo>
                  <a:lnTo>
                    <a:pt x="1296206" y="1169824"/>
                  </a:lnTo>
                  <a:lnTo>
                    <a:pt x="1293666" y="1170777"/>
                  </a:lnTo>
                  <a:lnTo>
                    <a:pt x="1291444" y="1171412"/>
                  </a:lnTo>
                  <a:lnTo>
                    <a:pt x="1288904" y="1172682"/>
                  </a:lnTo>
                  <a:lnTo>
                    <a:pt x="1286682" y="1174270"/>
                  </a:lnTo>
                  <a:lnTo>
                    <a:pt x="1284777" y="1175540"/>
                  </a:lnTo>
                  <a:lnTo>
                    <a:pt x="1282872" y="1177128"/>
                  </a:lnTo>
                  <a:lnTo>
                    <a:pt x="1281285" y="1179033"/>
                  </a:lnTo>
                  <a:lnTo>
                    <a:pt x="1280015" y="1180939"/>
                  </a:lnTo>
                  <a:lnTo>
                    <a:pt x="1278428" y="1183162"/>
                  </a:lnTo>
                  <a:lnTo>
                    <a:pt x="1277158" y="1185702"/>
                  </a:lnTo>
                  <a:lnTo>
                    <a:pt x="1276523" y="1187925"/>
                  </a:lnTo>
                  <a:lnTo>
                    <a:pt x="1275571" y="1190466"/>
                  </a:lnTo>
                  <a:lnTo>
                    <a:pt x="1275254" y="1193324"/>
                  </a:lnTo>
                  <a:lnTo>
                    <a:pt x="1275254" y="1195864"/>
                  </a:lnTo>
                  <a:lnTo>
                    <a:pt x="1275254" y="1272714"/>
                  </a:lnTo>
                  <a:lnTo>
                    <a:pt x="1275254" y="1275572"/>
                  </a:lnTo>
                  <a:lnTo>
                    <a:pt x="1275571" y="1278113"/>
                  </a:lnTo>
                  <a:lnTo>
                    <a:pt x="1276523" y="1280336"/>
                  </a:lnTo>
                  <a:lnTo>
                    <a:pt x="1277158" y="1282876"/>
                  </a:lnTo>
                  <a:lnTo>
                    <a:pt x="1278428" y="1285099"/>
                  </a:lnTo>
                  <a:lnTo>
                    <a:pt x="1280015" y="1287322"/>
                  </a:lnTo>
                  <a:lnTo>
                    <a:pt x="1281285" y="1289227"/>
                  </a:lnTo>
                  <a:lnTo>
                    <a:pt x="1282872" y="1291133"/>
                  </a:lnTo>
                  <a:lnTo>
                    <a:pt x="1284777" y="1292720"/>
                  </a:lnTo>
                  <a:lnTo>
                    <a:pt x="1286682" y="1294308"/>
                  </a:lnTo>
                  <a:lnTo>
                    <a:pt x="1288904" y="1295896"/>
                  </a:lnTo>
                  <a:lnTo>
                    <a:pt x="1291444" y="1296849"/>
                  </a:lnTo>
                  <a:lnTo>
                    <a:pt x="1293666" y="1297801"/>
                  </a:lnTo>
                  <a:lnTo>
                    <a:pt x="1296206" y="1298437"/>
                  </a:lnTo>
                  <a:lnTo>
                    <a:pt x="1299063" y="1298754"/>
                  </a:lnTo>
                  <a:lnTo>
                    <a:pt x="1301602" y="1298754"/>
                  </a:lnTo>
                  <a:lnTo>
                    <a:pt x="1449218" y="1298754"/>
                  </a:lnTo>
                  <a:lnTo>
                    <a:pt x="1452076" y="1298754"/>
                  </a:lnTo>
                  <a:lnTo>
                    <a:pt x="1454615" y="1298437"/>
                  </a:lnTo>
                  <a:lnTo>
                    <a:pt x="1456837" y="1297801"/>
                  </a:lnTo>
                  <a:lnTo>
                    <a:pt x="1459694" y="1296849"/>
                  </a:lnTo>
                  <a:lnTo>
                    <a:pt x="1461917" y="1295896"/>
                  </a:lnTo>
                  <a:lnTo>
                    <a:pt x="1463821" y="1294308"/>
                  </a:lnTo>
                  <a:lnTo>
                    <a:pt x="1465726" y="1292720"/>
                  </a:lnTo>
                  <a:lnTo>
                    <a:pt x="1467631" y="1291133"/>
                  </a:lnTo>
                  <a:lnTo>
                    <a:pt x="1469536" y="1289227"/>
                  </a:lnTo>
                  <a:lnTo>
                    <a:pt x="1471123" y="1287322"/>
                  </a:lnTo>
                  <a:lnTo>
                    <a:pt x="1472393" y="1285099"/>
                  </a:lnTo>
                  <a:lnTo>
                    <a:pt x="1473345" y="1282876"/>
                  </a:lnTo>
                  <a:lnTo>
                    <a:pt x="1474297" y="1280336"/>
                  </a:lnTo>
                  <a:lnTo>
                    <a:pt x="1474932" y="1278113"/>
                  </a:lnTo>
                  <a:lnTo>
                    <a:pt x="1475250" y="1275572"/>
                  </a:lnTo>
                  <a:lnTo>
                    <a:pt x="1475250" y="1272714"/>
                  </a:lnTo>
                  <a:lnTo>
                    <a:pt x="1475250" y="1195864"/>
                  </a:lnTo>
                  <a:lnTo>
                    <a:pt x="1475250" y="1193324"/>
                  </a:lnTo>
                  <a:lnTo>
                    <a:pt x="1474932" y="1190466"/>
                  </a:lnTo>
                  <a:lnTo>
                    <a:pt x="1474297" y="1187925"/>
                  </a:lnTo>
                  <a:lnTo>
                    <a:pt x="1473345" y="1185702"/>
                  </a:lnTo>
                  <a:lnTo>
                    <a:pt x="1472393" y="1183162"/>
                  </a:lnTo>
                  <a:lnTo>
                    <a:pt x="1471123" y="1180939"/>
                  </a:lnTo>
                  <a:lnTo>
                    <a:pt x="1469536" y="1179033"/>
                  </a:lnTo>
                  <a:lnTo>
                    <a:pt x="1467631" y="1177128"/>
                  </a:lnTo>
                  <a:lnTo>
                    <a:pt x="1465726" y="1175540"/>
                  </a:lnTo>
                  <a:lnTo>
                    <a:pt x="1463821" y="1174270"/>
                  </a:lnTo>
                  <a:lnTo>
                    <a:pt x="1461917" y="1172682"/>
                  </a:lnTo>
                  <a:lnTo>
                    <a:pt x="1459694" y="1171412"/>
                  </a:lnTo>
                  <a:lnTo>
                    <a:pt x="1456837" y="1170777"/>
                  </a:lnTo>
                  <a:lnTo>
                    <a:pt x="1454615" y="1169824"/>
                  </a:lnTo>
                  <a:lnTo>
                    <a:pt x="1452076" y="1169507"/>
                  </a:lnTo>
                  <a:lnTo>
                    <a:pt x="1449218" y="1169507"/>
                  </a:lnTo>
                  <a:lnTo>
                    <a:pt x="1301602" y="1169507"/>
                  </a:lnTo>
                  <a:lnTo>
                    <a:pt x="1299063" y="1169507"/>
                  </a:lnTo>
                  <a:close/>
                  <a:moveTo>
                    <a:pt x="945736" y="1169507"/>
                  </a:moveTo>
                  <a:lnTo>
                    <a:pt x="942879" y="1169824"/>
                  </a:lnTo>
                  <a:lnTo>
                    <a:pt x="940657" y="1170777"/>
                  </a:lnTo>
                  <a:lnTo>
                    <a:pt x="937800" y="1171412"/>
                  </a:lnTo>
                  <a:lnTo>
                    <a:pt x="935578" y="1172682"/>
                  </a:lnTo>
                  <a:lnTo>
                    <a:pt x="933673" y="1174270"/>
                  </a:lnTo>
                  <a:lnTo>
                    <a:pt x="931451" y="1175540"/>
                  </a:lnTo>
                  <a:lnTo>
                    <a:pt x="929863" y="1177128"/>
                  </a:lnTo>
                  <a:lnTo>
                    <a:pt x="927959" y="1179033"/>
                  </a:lnTo>
                  <a:lnTo>
                    <a:pt x="926371" y="1180939"/>
                  </a:lnTo>
                  <a:lnTo>
                    <a:pt x="925419" y="1183162"/>
                  </a:lnTo>
                  <a:lnTo>
                    <a:pt x="924149" y="1185702"/>
                  </a:lnTo>
                  <a:lnTo>
                    <a:pt x="923514" y="1187925"/>
                  </a:lnTo>
                  <a:lnTo>
                    <a:pt x="922562" y="1190466"/>
                  </a:lnTo>
                  <a:lnTo>
                    <a:pt x="922244" y="1193324"/>
                  </a:lnTo>
                  <a:lnTo>
                    <a:pt x="922244" y="1195864"/>
                  </a:lnTo>
                  <a:lnTo>
                    <a:pt x="922244" y="1272714"/>
                  </a:lnTo>
                  <a:lnTo>
                    <a:pt x="922244" y="1275572"/>
                  </a:lnTo>
                  <a:lnTo>
                    <a:pt x="922562" y="1278113"/>
                  </a:lnTo>
                  <a:lnTo>
                    <a:pt x="923514" y="1280336"/>
                  </a:lnTo>
                  <a:lnTo>
                    <a:pt x="924149" y="1282876"/>
                  </a:lnTo>
                  <a:lnTo>
                    <a:pt x="925419" y="1285099"/>
                  </a:lnTo>
                  <a:lnTo>
                    <a:pt x="926371" y="1287322"/>
                  </a:lnTo>
                  <a:lnTo>
                    <a:pt x="927959" y="1289227"/>
                  </a:lnTo>
                  <a:lnTo>
                    <a:pt x="929863" y="1291133"/>
                  </a:lnTo>
                  <a:lnTo>
                    <a:pt x="931451" y="1292720"/>
                  </a:lnTo>
                  <a:lnTo>
                    <a:pt x="933673" y="1294308"/>
                  </a:lnTo>
                  <a:lnTo>
                    <a:pt x="935578" y="1295896"/>
                  </a:lnTo>
                  <a:lnTo>
                    <a:pt x="937800" y="1296849"/>
                  </a:lnTo>
                  <a:lnTo>
                    <a:pt x="940657" y="1297801"/>
                  </a:lnTo>
                  <a:lnTo>
                    <a:pt x="942879" y="1298437"/>
                  </a:lnTo>
                  <a:lnTo>
                    <a:pt x="945736" y="1298754"/>
                  </a:lnTo>
                  <a:lnTo>
                    <a:pt x="948276" y="1298754"/>
                  </a:lnTo>
                  <a:lnTo>
                    <a:pt x="1095892" y="1298754"/>
                  </a:lnTo>
                  <a:lnTo>
                    <a:pt x="1098432" y="1298754"/>
                  </a:lnTo>
                  <a:lnTo>
                    <a:pt x="1101289" y="1298437"/>
                  </a:lnTo>
                  <a:lnTo>
                    <a:pt x="1103828" y="1297801"/>
                  </a:lnTo>
                  <a:lnTo>
                    <a:pt x="1106368" y="1296849"/>
                  </a:lnTo>
                  <a:lnTo>
                    <a:pt x="1108590" y="1295896"/>
                  </a:lnTo>
                  <a:lnTo>
                    <a:pt x="1110812" y="1294308"/>
                  </a:lnTo>
                  <a:lnTo>
                    <a:pt x="1112717" y="1292720"/>
                  </a:lnTo>
                  <a:lnTo>
                    <a:pt x="1114622" y="1291133"/>
                  </a:lnTo>
                  <a:lnTo>
                    <a:pt x="1116209" y="1289227"/>
                  </a:lnTo>
                  <a:lnTo>
                    <a:pt x="1117796" y="1287322"/>
                  </a:lnTo>
                  <a:lnTo>
                    <a:pt x="1119384" y="1285099"/>
                  </a:lnTo>
                  <a:lnTo>
                    <a:pt x="1120018" y="1282876"/>
                  </a:lnTo>
                  <a:lnTo>
                    <a:pt x="1121288" y="1280336"/>
                  </a:lnTo>
                  <a:lnTo>
                    <a:pt x="1121606" y="1278113"/>
                  </a:lnTo>
                  <a:lnTo>
                    <a:pt x="1121923" y="1275572"/>
                  </a:lnTo>
                  <a:lnTo>
                    <a:pt x="1122241" y="1272714"/>
                  </a:lnTo>
                  <a:lnTo>
                    <a:pt x="1122241" y="1195864"/>
                  </a:lnTo>
                  <a:lnTo>
                    <a:pt x="1121923" y="1193324"/>
                  </a:lnTo>
                  <a:lnTo>
                    <a:pt x="1121606" y="1190466"/>
                  </a:lnTo>
                  <a:lnTo>
                    <a:pt x="1121288" y="1187925"/>
                  </a:lnTo>
                  <a:lnTo>
                    <a:pt x="1120018" y="1185702"/>
                  </a:lnTo>
                  <a:lnTo>
                    <a:pt x="1119384" y="1183162"/>
                  </a:lnTo>
                  <a:lnTo>
                    <a:pt x="1117796" y="1180939"/>
                  </a:lnTo>
                  <a:lnTo>
                    <a:pt x="1116209" y="1179033"/>
                  </a:lnTo>
                  <a:lnTo>
                    <a:pt x="1114622" y="1177128"/>
                  </a:lnTo>
                  <a:lnTo>
                    <a:pt x="1112717" y="1175540"/>
                  </a:lnTo>
                  <a:lnTo>
                    <a:pt x="1110812" y="1174270"/>
                  </a:lnTo>
                  <a:lnTo>
                    <a:pt x="1108590" y="1172682"/>
                  </a:lnTo>
                  <a:lnTo>
                    <a:pt x="1106368" y="1171412"/>
                  </a:lnTo>
                  <a:lnTo>
                    <a:pt x="1103828" y="1170777"/>
                  </a:lnTo>
                  <a:lnTo>
                    <a:pt x="1101289" y="1169824"/>
                  </a:lnTo>
                  <a:lnTo>
                    <a:pt x="1098432" y="1169507"/>
                  </a:lnTo>
                  <a:lnTo>
                    <a:pt x="1095892" y="1169507"/>
                  </a:lnTo>
                  <a:lnTo>
                    <a:pt x="948276" y="1169507"/>
                  </a:lnTo>
                  <a:lnTo>
                    <a:pt x="945736" y="1169507"/>
                  </a:lnTo>
                  <a:close/>
                  <a:moveTo>
                    <a:pt x="1652072" y="941180"/>
                  </a:moveTo>
                  <a:lnTo>
                    <a:pt x="1649215" y="941497"/>
                  </a:lnTo>
                  <a:lnTo>
                    <a:pt x="1646992" y="942133"/>
                  </a:lnTo>
                  <a:lnTo>
                    <a:pt x="1644453" y="943085"/>
                  </a:lnTo>
                  <a:lnTo>
                    <a:pt x="1642231" y="944038"/>
                  </a:lnTo>
                  <a:lnTo>
                    <a:pt x="1640326" y="945308"/>
                  </a:lnTo>
                  <a:lnTo>
                    <a:pt x="1637786" y="946896"/>
                  </a:lnTo>
                  <a:lnTo>
                    <a:pt x="1636199" y="948801"/>
                  </a:lnTo>
                  <a:lnTo>
                    <a:pt x="1634294" y="950389"/>
                  </a:lnTo>
                  <a:lnTo>
                    <a:pt x="1633024" y="952612"/>
                  </a:lnTo>
                  <a:lnTo>
                    <a:pt x="1631755" y="954517"/>
                  </a:lnTo>
                  <a:lnTo>
                    <a:pt x="1630485" y="956740"/>
                  </a:lnTo>
                  <a:lnTo>
                    <a:pt x="1629850" y="959598"/>
                  </a:lnTo>
                  <a:lnTo>
                    <a:pt x="1629215" y="961821"/>
                  </a:lnTo>
                  <a:lnTo>
                    <a:pt x="1628580" y="964362"/>
                  </a:lnTo>
                  <a:lnTo>
                    <a:pt x="1628580" y="967220"/>
                  </a:lnTo>
                  <a:lnTo>
                    <a:pt x="1628580" y="1044070"/>
                  </a:lnTo>
                  <a:lnTo>
                    <a:pt x="1628580" y="1046610"/>
                  </a:lnTo>
                  <a:lnTo>
                    <a:pt x="1629215" y="1049468"/>
                  </a:lnTo>
                  <a:lnTo>
                    <a:pt x="1629850" y="1052009"/>
                  </a:lnTo>
                  <a:lnTo>
                    <a:pt x="1630485" y="1054232"/>
                  </a:lnTo>
                  <a:lnTo>
                    <a:pt x="1631755" y="1056772"/>
                  </a:lnTo>
                  <a:lnTo>
                    <a:pt x="1633024" y="1058995"/>
                  </a:lnTo>
                  <a:lnTo>
                    <a:pt x="1634294" y="1060901"/>
                  </a:lnTo>
                  <a:lnTo>
                    <a:pt x="1636199" y="1062806"/>
                  </a:lnTo>
                  <a:lnTo>
                    <a:pt x="1637786" y="1064394"/>
                  </a:lnTo>
                  <a:lnTo>
                    <a:pt x="1640326" y="1065982"/>
                  </a:lnTo>
                  <a:lnTo>
                    <a:pt x="1642231" y="1067252"/>
                  </a:lnTo>
                  <a:lnTo>
                    <a:pt x="1644453" y="1068204"/>
                  </a:lnTo>
                  <a:lnTo>
                    <a:pt x="1646992" y="1069157"/>
                  </a:lnTo>
                  <a:lnTo>
                    <a:pt x="1649215" y="1069792"/>
                  </a:lnTo>
                  <a:lnTo>
                    <a:pt x="1652072" y="1070110"/>
                  </a:lnTo>
                  <a:lnTo>
                    <a:pt x="1654611" y="1070427"/>
                  </a:lnTo>
                  <a:lnTo>
                    <a:pt x="1802228" y="1070427"/>
                  </a:lnTo>
                  <a:lnTo>
                    <a:pt x="1805085" y="1070110"/>
                  </a:lnTo>
                  <a:lnTo>
                    <a:pt x="1807624" y="1069792"/>
                  </a:lnTo>
                  <a:lnTo>
                    <a:pt x="1810481" y="1069157"/>
                  </a:lnTo>
                  <a:lnTo>
                    <a:pt x="1812704" y="1068204"/>
                  </a:lnTo>
                  <a:lnTo>
                    <a:pt x="1814926" y="1067252"/>
                  </a:lnTo>
                  <a:lnTo>
                    <a:pt x="1817148" y="1065982"/>
                  </a:lnTo>
                  <a:lnTo>
                    <a:pt x="1819053" y="1064394"/>
                  </a:lnTo>
                  <a:lnTo>
                    <a:pt x="1820957" y="1062806"/>
                  </a:lnTo>
                  <a:lnTo>
                    <a:pt x="1822545" y="1060901"/>
                  </a:lnTo>
                  <a:lnTo>
                    <a:pt x="1824132" y="1058995"/>
                  </a:lnTo>
                  <a:lnTo>
                    <a:pt x="1825719" y="1056772"/>
                  </a:lnTo>
                  <a:lnTo>
                    <a:pt x="1826354" y="1054232"/>
                  </a:lnTo>
                  <a:lnTo>
                    <a:pt x="1827624" y="1052009"/>
                  </a:lnTo>
                  <a:lnTo>
                    <a:pt x="1827941" y="1049468"/>
                  </a:lnTo>
                  <a:lnTo>
                    <a:pt x="1828259" y="1046610"/>
                  </a:lnTo>
                  <a:lnTo>
                    <a:pt x="1828894" y="1044070"/>
                  </a:lnTo>
                  <a:lnTo>
                    <a:pt x="1828894" y="967220"/>
                  </a:lnTo>
                  <a:lnTo>
                    <a:pt x="1828259" y="964362"/>
                  </a:lnTo>
                  <a:lnTo>
                    <a:pt x="1827941" y="961821"/>
                  </a:lnTo>
                  <a:lnTo>
                    <a:pt x="1827624" y="959598"/>
                  </a:lnTo>
                  <a:lnTo>
                    <a:pt x="1826354" y="956740"/>
                  </a:lnTo>
                  <a:lnTo>
                    <a:pt x="1825719" y="954517"/>
                  </a:lnTo>
                  <a:lnTo>
                    <a:pt x="1824132" y="952612"/>
                  </a:lnTo>
                  <a:lnTo>
                    <a:pt x="1822545" y="950389"/>
                  </a:lnTo>
                  <a:lnTo>
                    <a:pt x="1820957" y="948801"/>
                  </a:lnTo>
                  <a:lnTo>
                    <a:pt x="1819053" y="946896"/>
                  </a:lnTo>
                  <a:lnTo>
                    <a:pt x="1817148" y="945308"/>
                  </a:lnTo>
                  <a:lnTo>
                    <a:pt x="1814926" y="944038"/>
                  </a:lnTo>
                  <a:lnTo>
                    <a:pt x="1812704" y="943085"/>
                  </a:lnTo>
                  <a:lnTo>
                    <a:pt x="1810481" y="942133"/>
                  </a:lnTo>
                  <a:lnTo>
                    <a:pt x="1807624" y="941497"/>
                  </a:lnTo>
                  <a:lnTo>
                    <a:pt x="1805085" y="941180"/>
                  </a:lnTo>
                  <a:lnTo>
                    <a:pt x="1802228" y="941180"/>
                  </a:lnTo>
                  <a:lnTo>
                    <a:pt x="1654611" y="941180"/>
                  </a:lnTo>
                  <a:lnTo>
                    <a:pt x="1652072" y="941180"/>
                  </a:lnTo>
                  <a:close/>
                  <a:moveTo>
                    <a:pt x="1299063" y="941180"/>
                  </a:moveTo>
                  <a:lnTo>
                    <a:pt x="1296206" y="941497"/>
                  </a:lnTo>
                  <a:lnTo>
                    <a:pt x="1293666" y="942133"/>
                  </a:lnTo>
                  <a:lnTo>
                    <a:pt x="1291444" y="943085"/>
                  </a:lnTo>
                  <a:lnTo>
                    <a:pt x="1288904" y="944038"/>
                  </a:lnTo>
                  <a:lnTo>
                    <a:pt x="1286682" y="945308"/>
                  </a:lnTo>
                  <a:lnTo>
                    <a:pt x="1284777" y="946896"/>
                  </a:lnTo>
                  <a:lnTo>
                    <a:pt x="1282872" y="948801"/>
                  </a:lnTo>
                  <a:lnTo>
                    <a:pt x="1281285" y="950389"/>
                  </a:lnTo>
                  <a:lnTo>
                    <a:pt x="1280015" y="952612"/>
                  </a:lnTo>
                  <a:lnTo>
                    <a:pt x="1278428" y="954517"/>
                  </a:lnTo>
                  <a:lnTo>
                    <a:pt x="1277158" y="956740"/>
                  </a:lnTo>
                  <a:lnTo>
                    <a:pt x="1276523" y="959598"/>
                  </a:lnTo>
                  <a:lnTo>
                    <a:pt x="1275571" y="961821"/>
                  </a:lnTo>
                  <a:lnTo>
                    <a:pt x="1275254" y="964362"/>
                  </a:lnTo>
                  <a:lnTo>
                    <a:pt x="1275254" y="967220"/>
                  </a:lnTo>
                  <a:lnTo>
                    <a:pt x="1275254" y="1044070"/>
                  </a:lnTo>
                  <a:lnTo>
                    <a:pt x="1275254" y="1046610"/>
                  </a:lnTo>
                  <a:lnTo>
                    <a:pt x="1275571" y="1049468"/>
                  </a:lnTo>
                  <a:lnTo>
                    <a:pt x="1276523" y="1052009"/>
                  </a:lnTo>
                  <a:lnTo>
                    <a:pt x="1277158" y="1054232"/>
                  </a:lnTo>
                  <a:lnTo>
                    <a:pt x="1278428" y="1056772"/>
                  </a:lnTo>
                  <a:lnTo>
                    <a:pt x="1280015" y="1058995"/>
                  </a:lnTo>
                  <a:lnTo>
                    <a:pt x="1281285" y="1060901"/>
                  </a:lnTo>
                  <a:lnTo>
                    <a:pt x="1282872" y="1062806"/>
                  </a:lnTo>
                  <a:lnTo>
                    <a:pt x="1284777" y="1064394"/>
                  </a:lnTo>
                  <a:lnTo>
                    <a:pt x="1286682" y="1065982"/>
                  </a:lnTo>
                  <a:lnTo>
                    <a:pt x="1288904" y="1067252"/>
                  </a:lnTo>
                  <a:lnTo>
                    <a:pt x="1291444" y="1068204"/>
                  </a:lnTo>
                  <a:lnTo>
                    <a:pt x="1293666" y="1069157"/>
                  </a:lnTo>
                  <a:lnTo>
                    <a:pt x="1296206" y="1069792"/>
                  </a:lnTo>
                  <a:lnTo>
                    <a:pt x="1299063" y="1070110"/>
                  </a:lnTo>
                  <a:lnTo>
                    <a:pt x="1301602" y="1070427"/>
                  </a:lnTo>
                  <a:lnTo>
                    <a:pt x="1449218" y="1070427"/>
                  </a:lnTo>
                  <a:lnTo>
                    <a:pt x="1452076" y="1070110"/>
                  </a:lnTo>
                  <a:lnTo>
                    <a:pt x="1454615" y="1069792"/>
                  </a:lnTo>
                  <a:lnTo>
                    <a:pt x="1456837" y="1069157"/>
                  </a:lnTo>
                  <a:lnTo>
                    <a:pt x="1459694" y="1068204"/>
                  </a:lnTo>
                  <a:lnTo>
                    <a:pt x="1461917" y="1067252"/>
                  </a:lnTo>
                  <a:lnTo>
                    <a:pt x="1463821" y="1065982"/>
                  </a:lnTo>
                  <a:lnTo>
                    <a:pt x="1465726" y="1064394"/>
                  </a:lnTo>
                  <a:lnTo>
                    <a:pt x="1467631" y="1062806"/>
                  </a:lnTo>
                  <a:lnTo>
                    <a:pt x="1469536" y="1060901"/>
                  </a:lnTo>
                  <a:lnTo>
                    <a:pt x="1471123" y="1058995"/>
                  </a:lnTo>
                  <a:lnTo>
                    <a:pt x="1472393" y="1056772"/>
                  </a:lnTo>
                  <a:lnTo>
                    <a:pt x="1473345" y="1054232"/>
                  </a:lnTo>
                  <a:lnTo>
                    <a:pt x="1474297" y="1052009"/>
                  </a:lnTo>
                  <a:lnTo>
                    <a:pt x="1474932" y="1049468"/>
                  </a:lnTo>
                  <a:lnTo>
                    <a:pt x="1475250" y="1046610"/>
                  </a:lnTo>
                  <a:lnTo>
                    <a:pt x="1475250" y="1044070"/>
                  </a:lnTo>
                  <a:lnTo>
                    <a:pt x="1475250" y="967220"/>
                  </a:lnTo>
                  <a:lnTo>
                    <a:pt x="1475250" y="964362"/>
                  </a:lnTo>
                  <a:lnTo>
                    <a:pt x="1474932" y="961821"/>
                  </a:lnTo>
                  <a:lnTo>
                    <a:pt x="1474297" y="959598"/>
                  </a:lnTo>
                  <a:lnTo>
                    <a:pt x="1473345" y="956740"/>
                  </a:lnTo>
                  <a:lnTo>
                    <a:pt x="1472393" y="954517"/>
                  </a:lnTo>
                  <a:lnTo>
                    <a:pt x="1471123" y="952612"/>
                  </a:lnTo>
                  <a:lnTo>
                    <a:pt x="1469536" y="950389"/>
                  </a:lnTo>
                  <a:lnTo>
                    <a:pt x="1467631" y="948801"/>
                  </a:lnTo>
                  <a:lnTo>
                    <a:pt x="1465726" y="946896"/>
                  </a:lnTo>
                  <a:lnTo>
                    <a:pt x="1463821" y="945308"/>
                  </a:lnTo>
                  <a:lnTo>
                    <a:pt x="1461917" y="944038"/>
                  </a:lnTo>
                  <a:lnTo>
                    <a:pt x="1459694" y="943085"/>
                  </a:lnTo>
                  <a:lnTo>
                    <a:pt x="1456837" y="942133"/>
                  </a:lnTo>
                  <a:lnTo>
                    <a:pt x="1454615" y="941497"/>
                  </a:lnTo>
                  <a:lnTo>
                    <a:pt x="1452076" y="941180"/>
                  </a:lnTo>
                  <a:lnTo>
                    <a:pt x="1449218" y="941180"/>
                  </a:lnTo>
                  <a:lnTo>
                    <a:pt x="1301602" y="941180"/>
                  </a:lnTo>
                  <a:lnTo>
                    <a:pt x="1299063" y="941180"/>
                  </a:lnTo>
                  <a:close/>
                  <a:moveTo>
                    <a:pt x="945736" y="941180"/>
                  </a:moveTo>
                  <a:lnTo>
                    <a:pt x="942879" y="941497"/>
                  </a:lnTo>
                  <a:lnTo>
                    <a:pt x="940657" y="942133"/>
                  </a:lnTo>
                  <a:lnTo>
                    <a:pt x="937800" y="943085"/>
                  </a:lnTo>
                  <a:lnTo>
                    <a:pt x="935578" y="944038"/>
                  </a:lnTo>
                  <a:lnTo>
                    <a:pt x="933673" y="945308"/>
                  </a:lnTo>
                  <a:lnTo>
                    <a:pt x="931451" y="946896"/>
                  </a:lnTo>
                  <a:lnTo>
                    <a:pt x="929863" y="948801"/>
                  </a:lnTo>
                  <a:lnTo>
                    <a:pt x="927959" y="950389"/>
                  </a:lnTo>
                  <a:lnTo>
                    <a:pt x="926371" y="952612"/>
                  </a:lnTo>
                  <a:lnTo>
                    <a:pt x="925419" y="954517"/>
                  </a:lnTo>
                  <a:lnTo>
                    <a:pt x="924149" y="956740"/>
                  </a:lnTo>
                  <a:lnTo>
                    <a:pt x="923514" y="959598"/>
                  </a:lnTo>
                  <a:lnTo>
                    <a:pt x="922562" y="961821"/>
                  </a:lnTo>
                  <a:lnTo>
                    <a:pt x="922244" y="964362"/>
                  </a:lnTo>
                  <a:lnTo>
                    <a:pt x="922244" y="967220"/>
                  </a:lnTo>
                  <a:lnTo>
                    <a:pt x="922244" y="1044070"/>
                  </a:lnTo>
                  <a:lnTo>
                    <a:pt x="922244" y="1046610"/>
                  </a:lnTo>
                  <a:lnTo>
                    <a:pt x="922562" y="1049468"/>
                  </a:lnTo>
                  <a:lnTo>
                    <a:pt x="923514" y="1052009"/>
                  </a:lnTo>
                  <a:lnTo>
                    <a:pt x="924149" y="1054232"/>
                  </a:lnTo>
                  <a:lnTo>
                    <a:pt x="925419" y="1056772"/>
                  </a:lnTo>
                  <a:lnTo>
                    <a:pt x="926371" y="1058995"/>
                  </a:lnTo>
                  <a:lnTo>
                    <a:pt x="927959" y="1060901"/>
                  </a:lnTo>
                  <a:lnTo>
                    <a:pt x="929863" y="1062806"/>
                  </a:lnTo>
                  <a:lnTo>
                    <a:pt x="931451" y="1064394"/>
                  </a:lnTo>
                  <a:lnTo>
                    <a:pt x="933673" y="1065982"/>
                  </a:lnTo>
                  <a:lnTo>
                    <a:pt x="935578" y="1067252"/>
                  </a:lnTo>
                  <a:lnTo>
                    <a:pt x="937800" y="1068204"/>
                  </a:lnTo>
                  <a:lnTo>
                    <a:pt x="940657" y="1069157"/>
                  </a:lnTo>
                  <a:lnTo>
                    <a:pt x="942879" y="1069792"/>
                  </a:lnTo>
                  <a:lnTo>
                    <a:pt x="945736" y="1070110"/>
                  </a:lnTo>
                  <a:lnTo>
                    <a:pt x="948276" y="1070427"/>
                  </a:lnTo>
                  <a:lnTo>
                    <a:pt x="1095892" y="1070427"/>
                  </a:lnTo>
                  <a:lnTo>
                    <a:pt x="1098432" y="1070110"/>
                  </a:lnTo>
                  <a:lnTo>
                    <a:pt x="1101289" y="1069792"/>
                  </a:lnTo>
                  <a:lnTo>
                    <a:pt x="1103828" y="1069157"/>
                  </a:lnTo>
                  <a:lnTo>
                    <a:pt x="1106368" y="1068204"/>
                  </a:lnTo>
                  <a:lnTo>
                    <a:pt x="1108590" y="1067252"/>
                  </a:lnTo>
                  <a:lnTo>
                    <a:pt x="1110812" y="1065982"/>
                  </a:lnTo>
                  <a:lnTo>
                    <a:pt x="1112717" y="1064394"/>
                  </a:lnTo>
                  <a:lnTo>
                    <a:pt x="1114622" y="1062806"/>
                  </a:lnTo>
                  <a:lnTo>
                    <a:pt x="1116209" y="1060901"/>
                  </a:lnTo>
                  <a:lnTo>
                    <a:pt x="1117796" y="1058995"/>
                  </a:lnTo>
                  <a:lnTo>
                    <a:pt x="1119384" y="1056772"/>
                  </a:lnTo>
                  <a:lnTo>
                    <a:pt x="1120018" y="1054232"/>
                  </a:lnTo>
                  <a:lnTo>
                    <a:pt x="1121288" y="1052009"/>
                  </a:lnTo>
                  <a:lnTo>
                    <a:pt x="1121606" y="1049468"/>
                  </a:lnTo>
                  <a:lnTo>
                    <a:pt x="1121923" y="1046610"/>
                  </a:lnTo>
                  <a:lnTo>
                    <a:pt x="1122241" y="1044070"/>
                  </a:lnTo>
                  <a:lnTo>
                    <a:pt x="1122241" y="967220"/>
                  </a:lnTo>
                  <a:lnTo>
                    <a:pt x="1121923" y="964362"/>
                  </a:lnTo>
                  <a:lnTo>
                    <a:pt x="1121606" y="961821"/>
                  </a:lnTo>
                  <a:lnTo>
                    <a:pt x="1121288" y="959598"/>
                  </a:lnTo>
                  <a:lnTo>
                    <a:pt x="1120018" y="956740"/>
                  </a:lnTo>
                  <a:lnTo>
                    <a:pt x="1119384" y="954517"/>
                  </a:lnTo>
                  <a:lnTo>
                    <a:pt x="1117796" y="952612"/>
                  </a:lnTo>
                  <a:lnTo>
                    <a:pt x="1116209" y="950389"/>
                  </a:lnTo>
                  <a:lnTo>
                    <a:pt x="1114622" y="948801"/>
                  </a:lnTo>
                  <a:lnTo>
                    <a:pt x="1112717" y="946896"/>
                  </a:lnTo>
                  <a:lnTo>
                    <a:pt x="1110812" y="945308"/>
                  </a:lnTo>
                  <a:lnTo>
                    <a:pt x="1108590" y="944038"/>
                  </a:lnTo>
                  <a:lnTo>
                    <a:pt x="1106368" y="943085"/>
                  </a:lnTo>
                  <a:lnTo>
                    <a:pt x="1103828" y="942133"/>
                  </a:lnTo>
                  <a:lnTo>
                    <a:pt x="1101289" y="941497"/>
                  </a:lnTo>
                  <a:lnTo>
                    <a:pt x="1098432" y="941180"/>
                  </a:lnTo>
                  <a:lnTo>
                    <a:pt x="1095892" y="941180"/>
                  </a:lnTo>
                  <a:lnTo>
                    <a:pt x="948276" y="941180"/>
                  </a:lnTo>
                  <a:lnTo>
                    <a:pt x="945736" y="941180"/>
                  </a:lnTo>
                  <a:close/>
                  <a:moveTo>
                    <a:pt x="2076450" y="633412"/>
                  </a:moveTo>
                  <a:lnTo>
                    <a:pt x="2751138" y="636587"/>
                  </a:lnTo>
                  <a:lnTo>
                    <a:pt x="2750186" y="649605"/>
                  </a:lnTo>
                  <a:lnTo>
                    <a:pt x="2748281" y="663892"/>
                  </a:lnTo>
                  <a:lnTo>
                    <a:pt x="2746058" y="681990"/>
                  </a:lnTo>
                  <a:lnTo>
                    <a:pt x="2742566" y="702310"/>
                  </a:lnTo>
                  <a:lnTo>
                    <a:pt x="2738756" y="722947"/>
                  </a:lnTo>
                  <a:lnTo>
                    <a:pt x="2736216" y="733107"/>
                  </a:lnTo>
                  <a:lnTo>
                    <a:pt x="2733993" y="743585"/>
                  </a:lnTo>
                  <a:lnTo>
                    <a:pt x="2731771" y="753110"/>
                  </a:lnTo>
                  <a:lnTo>
                    <a:pt x="2728596" y="762000"/>
                  </a:lnTo>
                  <a:lnTo>
                    <a:pt x="2726373" y="769302"/>
                  </a:lnTo>
                  <a:lnTo>
                    <a:pt x="2722881" y="776605"/>
                  </a:lnTo>
                  <a:lnTo>
                    <a:pt x="2719388" y="783590"/>
                  </a:lnTo>
                  <a:lnTo>
                    <a:pt x="2715261" y="790892"/>
                  </a:lnTo>
                  <a:lnTo>
                    <a:pt x="2710816" y="797877"/>
                  </a:lnTo>
                  <a:lnTo>
                    <a:pt x="2705418" y="805180"/>
                  </a:lnTo>
                  <a:lnTo>
                    <a:pt x="2700021" y="811530"/>
                  </a:lnTo>
                  <a:lnTo>
                    <a:pt x="2693988" y="818197"/>
                  </a:lnTo>
                  <a:lnTo>
                    <a:pt x="2687321" y="823912"/>
                  </a:lnTo>
                  <a:lnTo>
                    <a:pt x="2680653" y="829310"/>
                  </a:lnTo>
                  <a:lnTo>
                    <a:pt x="2673351" y="834072"/>
                  </a:lnTo>
                  <a:lnTo>
                    <a:pt x="2665731" y="838200"/>
                  </a:lnTo>
                  <a:lnTo>
                    <a:pt x="2657476" y="841375"/>
                  </a:lnTo>
                  <a:lnTo>
                    <a:pt x="2653348" y="842962"/>
                  </a:lnTo>
                  <a:lnTo>
                    <a:pt x="2648903" y="843915"/>
                  </a:lnTo>
                  <a:lnTo>
                    <a:pt x="2644458" y="844867"/>
                  </a:lnTo>
                  <a:lnTo>
                    <a:pt x="2640013" y="845820"/>
                  </a:lnTo>
                  <a:lnTo>
                    <a:pt x="2635251" y="846137"/>
                  </a:lnTo>
                  <a:lnTo>
                    <a:pt x="2630806" y="846137"/>
                  </a:lnTo>
                  <a:lnTo>
                    <a:pt x="2181543" y="844232"/>
                  </a:lnTo>
                  <a:lnTo>
                    <a:pt x="2173288" y="843915"/>
                  </a:lnTo>
                  <a:lnTo>
                    <a:pt x="2165350" y="842327"/>
                  </a:lnTo>
                  <a:lnTo>
                    <a:pt x="2157730" y="840422"/>
                  </a:lnTo>
                  <a:lnTo>
                    <a:pt x="2149475" y="837565"/>
                  </a:lnTo>
                  <a:lnTo>
                    <a:pt x="2142173" y="834072"/>
                  </a:lnTo>
                  <a:lnTo>
                    <a:pt x="2135505" y="830262"/>
                  </a:lnTo>
                  <a:lnTo>
                    <a:pt x="2128520" y="825817"/>
                  </a:lnTo>
                  <a:lnTo>
                    <a:pt x="2122488" y="820420"/>
                  </a:lnTo>
                  <a:lnTo>
                    <a:pt x="2116773" y="814705"/>
                  </a:lnTo>
                  <a:lnTo>
                    <a:pt x="2111375" y="808672"/>
                  </a:lnTo>
                  <a:lnTo>
                    <a:pt x="2106295" y="802005"/>
                  </a:lnTo>
                  <a:lnTo>
                    <a:pt x="2102168" y="795337"/>
                  </a:lnTo>
                  <a:lnTo>
                    <a:pt x="2098675" y="787717"/>
                  </a:lnTo>
                  <a:lnTo>
                    <a:pt x="2095500" y="779780"/>
                  </a:lnTo>
                  <a:lnTo>
                    <a:pt x="2093595" y="772160"/>
                  </a:lnTo>
                  <a:lnTo>
                    <a:pt x="2092008" y="763905"/>
                  </a:lnTo>
                  <a:lnTo>
                    <a:pt x="2076450" y="633412"/>
                  </a:lnTo>
                  <a:close/>
                  <a:moveTo>
                    <a:pt x="674688" y="633412"/>
                  </a:moveTo>
                  <a:lnTo>
                    <a:pt x="659138" y="763905"/>
                  </a:lnTo>
                  <a:lnTo>
                    <a:pt x="657551" y="772160"/>
                  </a:lnTo>
                  <a:lnTo>
                    <a:pt x="655330" y="779780"/>
                  </a:lnTo>
                  <a:lnTo>
                    <a:pt x="652791" y="787717"/>
                  </a:lnTo>
                  <a:lnTo>
                    <a:pt x="648983" y="795337"/>
                  </a:lnTo>
                  <a:lnTo>
                    <a:pt x="644540" y="802005"/>
                  </a:lnTo>
                  <a:lnTo>
                    <a:pt x="640097" y="808672"/>
                  </a:lnTo>
                  <a:lnTo>
                    <a:pt x="634702" y="814705"/>
                  </a:lnTo>
                  <a:lnTo>
                    <a:pt x="628990" y="820420"/>
                  </a:lnTo>
                  <a:lnTo>
                    <a:pt x="622325" y="825817"/>
                  </a:lnTo>
                  <a:lnTo>
                    <a:pt x="615978" y="830262"/>
                  </a:lnTo>
                  <a:lnTo>
                    <a:pt x="608679" y="834072"/>
                  </a:lnTo>
                  <a:lnTo>
                    <a:pt x="601380" y="837565"/>
                  </a:lnTo>
                  <a:lnTo>
                    <a:pt x="593764" y="840422"/>
                  </a:lnTo>
                  <a:lnTo>
                    <a:pt x="585830" y="842327"/>
                  </a:lnTo>
                  <a:lnTo>
                    <a:pt x="577579" y="843915"/>
                  </a:lnTo>
                  <a:lnTo>
                    <a:pt x="569645" y="844232"/>
                  </a:lnTo>
                  <a:lnTo>
                    <a:pt x="120276" y="846137"/>
                  </a:lnTo>
                  <a:lnTo>
                    <a:pt x="115833" y="846137"/>
                  </a:lnTo>
                  <a:lnTo>
                    <a:pt x="111390" y="845820"/>
                  </a:lnTo>
                  <a:lnTo>
                    <a:pt x="106947" y="844867"/>
                  </a:lnTo>
                  <a:lnTo>
                    <a:pt x="102504" y="843915"/>
                  </a:lnTo>
                  <a:lnTo>
                    <a:pt x="98379" y="842962"/>
                  </a:lnTo>
                  <a:lnTo>
                    <a:pt x="93936" y="841375"/>
                  </a:lnTo>
                  <a:lnTo>
                    <a:pt x="86002" y="838200"/>
                  </a:lnTo>
                  <a:lnTo>
                    <a:pt x="78068" y="834072"/>
                  </a:lnTo>
                  <a:lnTo>
                    <a:pt x="70769" y="829310"/>
                  </a:lnTo>
                  <a:lnTo>
                    <a:pt x="63788" y="823912"/>
                  </a:lnTo>
                  <a:lnTo>
                    <a:pt x="57441" y="818197"/>
                  </a:lnTo>
                  <a:lnTo>
                    <a:pt x="51728" y="811530"/>
                  </a:lnTo>
                  <a:lnTo>
                    <a:pt x="45699" y="805180"/>
                  </a:lnTo>
                  <a:lnTo>
                    <a:pt x="40938" y="797877"/>
                  </a:lnTo>
                  <a:lnTo>
                    <a:pt x="35861" y="790892"/>
                  </a:lnTo>
                  <a:lnTo>
                    <a:pt x="32053" y="783590"/>
                  </a:lnTo>
                  <a:lnTo>
                    <a:pt x="28244" y="776605"/>
                  </a:lnTo>
                  <a:lnTo>
                    <a:pt x="25071" y="769302"/>
                  </a:lnTo>
                  <a:lnTo>
                    <a:pt x="22532" y="762000"/>
                  </a:lnTo>
                  <a:lnTo>
                    <a:pt x="19993" y="753110"/>
                  </a:lnTo>
                  <a:lnTo>
                    <a:pt x="17137" y="743585"/>
                  </a:lnTo>
                  <a:lnTo>
                    <a:pt x="14916" y="733107"/>
                  </a:lnTo>
                  <a:lnTo>
                    <a:pt x="12694" y="722947"/>
                  </a:lnTo>
                  <a:lnTo>
                    <a:pt x="8886" y="702310"/>
                  </a:lnTo>
                  <a:lnTo>
                    <a:pt x="5712" y="681990"/>
                  </a:lnTo>
                  <a:lnTo>
                    <a:pt x="3174" y="663892"/>
                  </a:lnTo>
                  <a:lnTo>
                    <a:pt x="1587" y="649605"/>
                  </a:lnTo>
                  <a:lnTo>
                    <a:pt x="0" y="636587"/>
                  </a:lnTo>
                  <a:lnTo>
                    <a:pt x="674688" y="633412"/>
                  </a:lnTo>
                  <a:close/>
                  <a:moveTo>
                    <a:pt x="970497" y="374650"/>
                  </a:moveTo>
                  <a:lnTo>
                    <a:pt x="973355" y="374650"/>
                  </a:lnTo>
                  <a:lnTo>
                    <a:pt x="1052401" y="374650"/>
                  </a:lnTo>
                  <a:lnTo>
                    <a:pt x="1054940" y="374650"/>
                  </a:lnTo>
                  <a:lnTo>
                    <a:pt x="1058115" y="374968"/>
                  </a:lnTo>
                  <a:lnTo>
                    <a:pt x="1060654" y="375603"/>
                  </a:lnTo>
                  <a:lnTo>
                    <a:pt x="1063512" y="376873"/>
                  </a:lnTo>
                  <a:lnTo>
                    <a:pt x="1066051" y="377826"/>
                  </a:lnTo>
                  <a:lnTo>
                    <a:pt x="1068273" y="379414"/>
                  </a:lnTo>
                  <a:lnTo>
                    <a:pt x="1070813" y="381001"/>
                  </a:lnTo>
                  <a:lnTo>
                    <a:pt x="1072718" y="382907"/>
                  </a:lnTo>
                  <a:lnTo>
                    <a:pt x="1074623" y="384812"/>
                  </a:lnTo>
                  <a:lnTo>
                    <a:pt x="1075892" y="387035"/>
                  </a:lnTo>
                  <a:lnTo>
                    <a:pt x="1077480" y="389576"/>
                  </a:lnTo>
                  <a:lnTo>
                    <a:pt x="1078749" y="392116"/>
                  </a:lnTo>
                  <a:lnTo>
                    <a:pt x="1079702" y="394657"/>
                  </a:lnTo>
                  <a:lnTo>
                    <a:pt x="1080654" y="397515"/>
                  </a:lnTo>
                  <a:lnTo>
                    <a:pt x="1080972" y="400055"/>
                  </a:lnTo>
                  <a:lnTo>
                    <a:pt x="1080972" y="403231"/>
                  </a:lnTo>
                  <a:lnTo>
                    <a:pt x="1080972" y="473094"/>
                  </a:lnTo>
                  <a:lnTo>
                    <a:pt x="1669532" y="473094"/>
                  </a:lnTo>
                  <a:lnTo>
                    <a:pt x="1669532" y="403231"/>
                  </a:lnTo>
                  <a:lnTo>
                    <a:pt x="1670167" y="400055"/>
                  </a:lnTo>
                  <a:lnTo>
                    <a:pt x="1670484" y="397515"/>
                  </a:lnTo>
                  <a:lnTo>
                    <a:pt x="1671119" y="394657"/>
                  </a:lnTo>
                  <a:lnTo>
                    <a:pt x="1672071" y="392116"/>
                  </a:lnTo>
                  <a:lnTo>
                    <a:pt x="1673024" y="389576"/>
                  </a:lnTo>
                  <a:lnTo>
                    <a:pt x="1674611" y="387035"/>
                  </a:lnTo>
                  <a:lnTo>
                    <a:pt x="1676516" y="384812"/>
                  </a:lnTo>
                  <a:lnTo>
                    <a:pt x="1678103" y="382907"/>
                  </a:lnTo>
                  <a:lnTo>
                    <a:pt x="1680325" y="381001"/>
                  </a:lnTo>
                  <a:lnTo>
                    <a:pt x="1682547" y="379414"/>
                  </a:lnTo>
                  <a:lnTo>
                    <a:pt x="1685087" y="377826"/>
                  </a:lnTo>
                  <a:lnTo>
                    <a:pt x="1687309" y="376873"/>
                  </a:lnTo>
                  <a:lnTo>
                    <a:pt x="1689849" y="375603"/>
                  </a:lnTo>
                  <a:lnTo>
                    <a:pt x="1693023" y="374968"/>
                  </a:lnTo>
                  <a:lnTo>
                    <a:pt x="1695563" y="374650"/>
                  </a:lnTo>
                  <a:lnTo>
                    <a:pt x="1698737" y="374650"/>
                  </a:lnTo>
                  <a:lnTo>
                    <a:pt x="1777466" y="374650"/>
                  </a:lnTo>
                  <a:lnTo>
                    <a:pt x="1780323" y="374650"/>
                  </a:lnTo>
                  <a:lnTo>
                    <a:pt x="1783180" y="374968"/>
                  </a:lnTo>
                  <a:lnTo>
                    <a:pt x="1786037" y="375603"/>
                  </a:lnTo>
                  <a:lnTo>
                    <a:pt x="1788577" y="376873"/>
                  </a:lnTo>
                  <a:lnTo>
                    <a:pt x="1791117" y="377826"/>
                  </a:lnTo>
                  <a:lnTo>
                    <a:pt x="1793656" y="379414"/>
                  </a:lnTo>
                  <a:lnTo>
                    <a:pt x="1795878" y="381001"/>
                  </a:lnTo>
                  <a:lnTo>
                    <a:pt x="1797783" y="382907"/>
                  </a:lnTo>
                  <a:lnTo>
                    <a:pt x="1799688" y="384812"/>
                  </a:lnTo>
                  <a:lnTo>
                    <a:pt x="1801275" y="387035"/>
                  </a:lnTo>
                  <a:lnTo>
                    <a:pt x="1802862" y="389576"/>
                  </a:lnTo>
                  <a:lnTo>
                    <a:pt x="1803815" y="392116"/>
                  </a:lnTo>
                  <a:lnTo>
                    <a:pt x="1805085" y="394657"/>
                  </a:lnTo>
                  <a:lnTo>
                    <a:pt x="1805720" y="397515"/>
                  </a:lnTo>
                  <a:lnTo>
                    <a:pt x="1806037" y="400055"/>
                  </a:lnTo>
                  <a:lnTo>
                    <a:pt x="1806037" y="403231"/>
                  </a:lnTo>
                  <a:lnTo>
                    <a:pt x="1806037" y="475952"/>
                  </a:lnTo>
                  <a:lnTo>
                    <a:pt x="1819053" y="478175"/>
                  </a:lnTo>
                  <a:lnTo>
                    <a:pt x="1825719" y="479446"/>
                  </a:lnTo>
                  <a:lnTo>
                    <a:pt x="1831433" y="481033"/>
                  </a:lnTo>
                  <a:lnTo>
                    <a:pt x="1837148" y="482939"/>
                  </a:lnTo>
                  <a:lnTo>
                    <a:pt x="1842862" y="484844"/>
                  </a:lnTo>
                  <a:lnTo>
                    <a:pt x="1848258" y="487067"/>
                  </a:lnTo>
                  <a:lnTo>
                    <a:pt x="1853338" y="489607"/>
                  </a:lnTo>
                  <a:lnTo>
                    <a:pt x="1858099" y="492466"/>
                  </a:lnTo>
                  <a:lnTo>
                    <a:pt x="1863179" y="495324"/>
                  </a:lnTo>
                  <a:lnTo>
                    <a:pt x="1867623" y="498817"/>
                  </a:lnTo>
                  <a:lnTo>
                    <a:pt x="1872385" y="502310"/>
                  </a:lnTo>
                  <a:lnTo>
                    <a:pt x="1876512" y="506438"/>
                  </a:lnTo>
                  <a:lnTo>
                    <a:pt x="1880639" y="510567"/>
                  </a:lnTo>
                  <a:lnTo>
                    <a:pt x="1885083" y="515648"/>
                  </a:lnTo>
                  <a:lnTo>
                    <a:pt x="1888893" y="520729"/>
                  </a:lnTo>
                  <a:lnTo>
                    <a:pt x="1892702" y="526127"/>
                  </a:lnTo>
                  <a:lnTo>
                    <a:pt x="1896194" y="532161"/>
                  </a:lnTo>
                  <a:lnTo>
                    <a:pt x="1900003" y="538194"/>
                  </a:lnTo>
                  <a:lnTo>
                    <a:pt x="1903178" y="545181"/>
                  </a:lnTo>
                  <a:lnTo>
                    <a:pt x="1906670" y="552167"/>
                  </a:lnTo>
                  <a:lnTo>
                    <a:pt x="1909845" y="559789"/>
                  </a:lnTo>
                  <a:lnTo>
                    <a:pt x="1913337" y="567728"/>
                  </a:lnTo>
                  <a:lnTo>
                    <a:pt x="1916194" y="576619"/>
                  </a:lnTo>
                  <a:lnTo>
                    <a:pt x="1922543" y="595038"/>
                  </a:lnTo>
                  <a:lnTo>
                    <a:pt x="1928574" y="615679"/>
                  </a:lnTo>
                  <a:lnTo>
                    <a:pt x="1934289" y="638544"/>
                  </a:lnTo>
                  <a:lnTo>
                    <a:pt x="1940003" y="663631"/>
                  </a:lnTo>
                  <a:lnTo>
                    <a:pt x="1943812" y="680462"/>
                  </a:lnTo>
                  <a:lnTo>
                    <a:pt x="1948891" y="696975"/>
                  </a:lnTo>
                  <a:lnTo>
                    <a:pt x="1954288" y="713488"/>
                  </a:lnTo>
                  <a:lnTo>
                    <a:pt x="1960320" y="729684"/>
                  </a:lnTo>
                  <a:lnTo>
                    <a:pt x="1966669" y="745562"/>
                  </a:lnTo>
                  <a:lnTo>
                    <a:pt x="1973970" y="761758"/>
                  </a:lnTo>
                  <a:lnTo>
                    <a:pt x="1981589" y="777318"/>
                  </a:lnTo>
                  <a:lnTo>
                    <a:pt x="1990160" y="792561"/>
                  </a:lnTo>
                  <a:lnTo>
                    <a:pt x="1998414" y="808122"/>
                  </a:lnTo>
                  <a:lnTo>
                    <a:pt x="2007620" y="823365"/>
                  </a:lnTo>
                  <a:lnTo>
                    <a:pt x="2017779" y="838290"/>
                  </a:lnTo>
                  <a:lnTo>
                    <a:pt x="2027620" y="852898"/>
                  </a:lnTo>
                  <a:lnTo>
                    <a:pt x="2038096" y="867823"/>
                  </a:lnTo>
                  <a:lnTo>
                    <a:pt x="2048572" y="882113"/>
                  </a:lnTo>
                  <a:lnTo>
                    <a:pt x="2059683" y="896404"/>
                  </a:lnTo>
                  <a:lnTo>
                    <a:pt x="2070794" y="910376"/>
                  </a:lnTo>
                  <a:lnTo>
                    <a:pt x="2082222" y="924667"/>
                  </a:lnTo>
                  <a:lnTo>
                    <a:pt x="2094285" y="938957"/>
                  </a:lnTo>
                  <a:lnTo>
                    <a:pt x="2118412" y="966267"/>
                  </a:lnTo>
                  <a:lnTo>
                    <a:pt x="2143174" y="993578"/>
                  </a:lnTo>
                  <a:lnTo>
                    <a:pt x="2167935" y="1020253"/>
                  </a:lnTo>
                  <a:lnTo>
                    <a:pt x="2218093" y="1072650"/>
                  </a:lnTo>
                  <a:lnTo>
                    <a:pt x="2242537" y="1098373"/>
                  </a:lnTo>
                  <a:lnTo>
                    <a:pt x="2266663" y="1124095"/>
                  </a:lnTo>
                  <a:lnTo>
                    <a:pt x="2274282" y="1132352"/>
                  </a:lnTo>
                  <a:lnTo>
                    <a:pt x="2281266" y="1140926"/>
                  </a:lnTo>
                  <a:lnTo>
                    <a:pt x="2288568" y="1149500"/>
                  </a:lnTo>
                  <a:lnTo>
                    <a:pt x="2295234" y="1158709"/>
                  </a:lnTo>
                  <a:lnTo>
                    <a:pt x="2301901" y="1168236"/>
                  </a:lnTo>
                  <a:lnTo>
                    <a:pt x="2308250" y="1178081"/>
                  </a:lnTo>
                  <a:lnTo>
                    <a:pt x="2314916" y="1187925"/>
                  </a:lnTo>
                  <a:lnTo>
                    <a:pt x="2320948" y="1198087"/>
                  </a:lnTo>
                  <a:lnTo>
                    <a:pt x="2326980" y="1208884"/>
                  </a:lnTo>
                  <a:lnTo>
                    <a:pt x="2333329" y="1219681"/>
                  </a:lnTo>
                  <a:lnTo>
                    <a:pt x="2344757" y="1241593"/>
                  </a:lnTo>
                  <a:lnTo>
                    <a:pt x="2355868" y="1264457"/>
                  </a:lnTo>
                  <a:lnTo>
                    <a:pt x="2366026" y="1287639"/>
                  </a:lnTo>
                  <a:lnTo>
                    <a:pt x="2375550" y="1311774"/>
                  </a:lnTo>
                  <a:lnTo>
                    <a:pt x="2385391" y="1335909"/>
                  </a:lnTo>
                  <a:lnTo>
                    <a:pt x="2393645" y="1360361"/>
                  </a:lnTo>
                  <a:lnTo>
                    <a:pt x="2402216" y="1384813"/>
                  </a:lnTo>
                  <a:lnTo>
                    <a:pt x="2409835" y="1409265"/>
                  </a:lnTo>
                  <a:lnTo>
                    <a:pt x="2417136" y="1434035"/>
                  </a:lnTo>
                  <a:lnTo>
                    <a:pt x="2423803" y="1457852"/>
                  </a:lnTo>
                  <a:lnTo>
                    <a:pt x="2430152" y="1481669"/>
                  </a:lnTo>
                  <a:lnTo>
                    <a:pt x="2435866" y="1505169"/>
                  </a:lnTo>
                  <a:lnTo>
                    <a:pt x="2441263" y="1527716"/>
                  </a:lnTo>
                  <a:lnTo>
                    <a:pt x="2446025" y="1549945"/>
                  </a:lnTo>
                  <a:lnTo>
                    <a:pt x="2450787" y="1570904"/>
                  </a:lnTo>
                  <a:lnTo>
                    <a:pt x="2458406" y="1609964"/>
                  </a:lnTo>
                  <a:lnTo>
                    <a:pt x="2464437" y="1643943"/>
                  </a:lnTo>
                  <a:lnTo>
                    <a:pt x="2468881" y="1672206"/>
                  </a:lnTo>
                  <a:lnTo>
                    <a:pt x="2472056" y="1693800"/>
                  </a:lnTo>
                  <a:lnTo>
                    <a:pt x="2474913" y="1711584"/>
                  </a:lnTo>
                  <a:lnTo>
                    <a:pt x="2474278" y="1722381"/>
                  </a:lnTo>
                  <a:lnTo>
                    <a:pt x="2473643" y="1733178"/>
                  </a:lnTo>
                  <a:lnTo>
                    <a:pt x="2472056" y="1743340"/>
                  </a:lnTo>
                  <a:lnTo>
                    <a:pt x="2470151" y="1753820"/>
                  </a:lnTo>
                  <a:lnTo>
                    <a:pt x="2467929" y="1763664"/>
                  </a:lnTo>
                  <a:lnTo>
                    <a:pt x="2465072" y="1773508"/>
                  </a:lnTo>
                  <a:lnTo>
                    <a:pt x="2462215" y="1783035"/>
                  </a:lnTo>
                  <a:lnTo>
                    <a:pt x="2458406" y="1792880"/>
                  </a:lnTo>
                  <a:lnTo>
                    <a:pt x="2453961" y="1802089"/>
                  </a:lnTo>
                  <a:lnTo>
                    <a:pt x="2449517" y="1810981"/>
                  </a:lnTo>
                  <a:lnTo>
                    <a:pt x="2444438" y="1819872"/>
                  </a:lnTo>
                  <a:lnTo>
                    <a:pt x="2439041" y="1828447"/>
                  </a:lnTo>
                  <a:lnTo>
                    <a:pt x="2433009" y="1836386"/>
                  </a:lnTo>
                  <a:lnTo>
                    <a:pt x="2426978" y="1844325"/>
                  </a:lnTo>
                  <a:lnTo>
                    <a:pt x="2420311" y="1851629"/>
                  </a:lnTo>
                  <a:lnTo>
                    <a:pt x="2413644" y="1858932"/>
                  </a:lnTo>
                  <a:lnTo>
                    <a:pt x="2406343" y="1865919"/>
                  </a:lnTo>
                  <a:lnTo>
                    <a:pt x="2398724" y="1872270"/>
                  </a:lnTo>
                  <a:lnTo>
                    <a:pt x="2391105" y="1878939"/>
                  </a:lnTo>
                  <a:lnTo>
                    <a:pt x="2382851" y="1884655"/>
                  </a:lnTo>
                  <a:lnTo>
                    <a:pt x="2374280" y="1890053"/>
                  </a:lnTo>
                  <a:lnTo>
                    <a:pt x="2365709" y="1894817"/>
                  </a:lnTo>
                  <a:lnTo>
                    <a:pt x="2356503" y="1899580"/>
                  </a:lnTo>
                  <a:lnTo>
                    <a:pt x="2347297" y="1903709"/>
                  </a:lnTo>
                  <a:lnTo>
                    <a:pt x="2337773" y="1907519"/>
                  </a:lnTo>
                  <a:lnTo>
                    <a:pt x="2328249" y="1910695"/>
                  </a:lnTo>
                  <a:lnTo>
                    <a:pt x="2318408" y="1913553"/>
                  </a:lnTo>
                  <a:lnTo>
                    <a:pt x="2308250" y="1916094"/>
                  </a:lnTo>
                  <a:lnTo>
                    <a:pt x="2298091" y="1917364"/>
                  </a:lnTo>
                  <a:lnTo>
                    <a:pt x="2287615" y="1918952"/>
                  </a:lnTo>
                  <a:lnTo>
                    <a:pt x="2277139" y="1919904"/>
                  </a:lnTo>
                  <a:lnTo>
                    <a:pt x="2266346" y="1920222"/>
                  </a:lnTo>
                  <a:lnTo>
                    <a:pt x="2227934" y="1920222"/>
                  </a:lnTo>
                  <a:lnTo>
                    <a:pt x="2227934" y="1976748"/>
                  </a:lnTo>
                  <a:lnTo>
                    <a:pt x="2227616" y="1980876"/>
                  </a:lnTo>
                  <a:lnTo>
                    <a:pt x="2227299" y="1985322"/>
                  </a:lnTo>
                  <a:lnTo>
                    <a:pt x="2226029" y="1989133"/>
                  </a:lnTo>
                  <a:lnTo>
                    <a:pt x="2225077" y="1992943"/>
                  </a:lnTo>
                  <a:lnTo>
                    <a:pt x="2223489" y="1996437"/>
                  </a:lnTo>
                  <a:lnTo>
                    <a:pt x="2221585" y="1999612"/>
                  </a:lnTo>
                  <a:lnTo>
                    <a:pt x="2219363" y="2002788"/>
                  </a:lnTo>
                  <a:lnTo>
                    <a:pt x="2216823" y="2005963"/>
                  </a:lnTo>
                  <a:lnTo>
                    <a:pt x="2214283" y="2008504"/>
                  </a:lnTo>
                  <a:lnTo>
                    <a:pt x="2211744" y="2010727"/>
                  </a:lnTo>
                  <a:lnTo>
                    <a:pt x="2208252" y="2012632"/>
                  </a:lnTo>
                  <a:lnTo>
                    <a:pt x="2205077" y="2014538"/>
                  </a:lnTo>
                  <a:lnTo>
                    <a:pt x="2201585" y="2016125"/>
                  </a:lnTo>
                  <a:lnTo>
                    <a:pt x="2197776" y="2017078"/>
                  </a:lnTo>
                  <a:lnTo>
                    <a:pt x="2194284" y="2017713"/>
                  </a:lnTo>
                  <a:lnTo>
                    <a:pt x="2190474" y="2017713"/>
                  </a:lnTo>
                  <a:lnTo>
                    <a:pt x="2066667" y="2017713"/>
                  </a:lnTo>
                  <a:lnTo>
                    <a:pt x="2062857" y="2017713"/>
                  </a:lnTo>
                  <a:lnTo>
                    <a:pt x="2059048" y="2017078"/>
                  </a:lnTo>
                  <a:lnTo>
                    <a:pt x="2055239" y="2016125"/>
                  </a:lnTo>
                  <a:lnTo>
                    <a:pt x="2051747" y="2014538"/>
                  </a:lnTo>
                  <a:lnTo>
                    <a:pt x="2048572" y="2012632"/>
                  </a:lnTo>
                  <a:lnTo>
                    <a:pt x="2045715" y="2010727"/>
                  </a:lnTo>
                  <a:lnTo>
                    <a:pt x="2042540" y="2008504"/>
                  </a:lnTo>
                  <a:lnTo>
                    <a:pt x="2040001" y="2005963"/>
                  </a:lnTo>
                  <a:lnTo>
                    <a:pt x="2037461" y="2002788"/>
                  </a:lnTo>
                  <a:lnTo>
                    <a:pt x="2035239" y="1999612"/>
                  </a:lnTo>
                  <a:lnTo>
                    <a:pt x="2033334" y="1996437"/>
                  </a:lnTo>
                  <a:lnTo>
                    <a:pt x="2031747" y="1992943"/>
                  </a:lnTo>
                  <a:lnTo>
                    <a:pt x="2030795" y="1989133"/>
                  </a:lnTo>
                  <a:lnTo>
                    <a:pt x="2029525" y="1985322"/>
                  </a:lnTo>
                  <a:lnTo>
                    <a:pt x="2029207" y="1980876"/>
                  </a:lnTo>
                  <a:lnTo>
                    <a:pt x="2028890" y="1976748"/>
                  </a:lnTo>
                  <a:lnTo>
                    <a:pt x="2028890" y="1920222"/>
                  </a:lnTo>
                  <a:lnTo>
                    <a:pt x="721931" y="1920222"/>
                  </a:lnTo>
                  <a:lnTo>
                    <a:pt x="721931" y="1976748"/>
                  </a:lnTo>
                  <a:lnTo>
                    <a:pt x="721931" y="1980876"/>
                  </a:lnTo>
                  <a:lnTo>
                    <a:pt x="720978" y="1985322"/>
                  </a:lnTo>
                  <a:lnTo>
                    <a:pt x="720344" y="1989133"/>
                  </a:lnTo>
                  <a:lnTo>
                    <a:pt x="718756" y="1992943"/>
                  </a:lnTo>
                  <a:lnTo>
                    <a:pt x="717169" y="1996437"/>
                  </a:lnTo>
                  <a:lnTo>
                    <a:pt x="715264" y="1999612"/>
                  </a:lnTo>
                  <a:lnTo>
                    <a:pt x="713360" y="2002788"/>
                  </a:lnTo>
                  <a:lnTo>
                    <a:pt x="710820" y="2005963"/>
                  </a:lnTo>
                  <a:lnTo>
                    <a:pt x="707963" y="2008504"/>
                  </a:lnTo>
                  <a:lnTo>
                    <a:pt x="705423" y="2010727"/>
                  </a:lnTo>
                  <a:lnTo>
                    <a:pt x="702249" y="2012632"/>
                  </a:lnTo>
                  <a:lnTo>
                    <a:pt x="698757" y="2014538"/>
                  </a:lnTo>
                  <a:lnTo>
                    <a:pt x="695582" y="2016125"/>
                  </a:lnTo>
                  <a:lnTo>
                    <a:pt x="692090" y="2017078"/>
                  </a:lnTo>
                  <a:lnTo>
                    <a:pt x="688281" y="2017713"/>
                  </a:lnTo>
                  <a:lnTo>
                    <a:pt x="684471" y="2017713"/>
                  </a:lnTo>
                  <a:lnTo>
                    <a:pt x="560347" y="2017713"/>
                  </a:lnTo>
                  <a:lnTo>
                    <a:pt x="556537" y="2017713"/>
                  </a:lnTo>
                  <a:lnTo>
                    <a:pt x="552728" y="2017078"/>
                  </a:lnTo>
                  <a:lnTo>
                    <a:pt x="549236" y="2016125"/>
                  </a:lnTo>
                  <a:lnTo>
                    <a:pt x="545744" y="2014538"/>
                  </a:lnTo>
                  <a:lnTo>
                    <a:pt x="542569" y="2012632"/>
                  </a:lnTo>
                  <a:lnTo>
                    <a:pt x="539395" y="2010727"/>
                  </a:lnTo>
                  <a:lnTo>
                    <a:pt x="536220" y="2008504"/>
                  </a:lnTo>
                  <a:lnTo>
                    <a:pt x="533680" y="2005963"/>
                  </a:lnTo>
                  <a:lnTo>
                    <a:pt x="531458" y="2002788"/>
                  </a:lnTo>
                  <a:lnTo>
                    <a:pt x="528919" y="1999612"/>
                  </a:lnTo>
                  <a:lnTo>
                    <a:pt x="527014" y="1996437"/>
                  </a:lnTo>
                  <a:lnTo>
                    <a:pt x="525744" y="1992943"/>
                  </a:lnTo>
                  <a:lnTo>
                    <a:pt x="524474" y="1989133"/>
                  </a:lnTo>
                  <a:lnTo>
                    <a:pt x="523839" y="1985322"/>
                  </a:lnTo>
                  <a:lnTo>
                    <a:pt x="522887" y="1980876"/>
                  </a:lnTo>
                  <a:lnTo>
                    <a:pt x="522887" y="1976748"/>
                  </a:lnTo>
                  <a:lnTo>
                    <a:pt x="522887" y="1920222"/>
                  </a:lnTo>
                  <a:lnTo>
                    <a:pt x="484158" y="1920222"/>
                  </a:lnTo>
                  <a:lnTo>
                    <a:pt x="473682" y="1919904"/>
                  </a:lnTo>
                  <a:lnTo>
                    <a:pt x="463206" y="1918952"/>
                  </a:lnTo>
                  <a:lnTo>
                    <a:pt x="452412" y="1917364"/>
                  </a:lnTo>
                  <a:lnTo>
                    <a:pt x="442571" y="1916094"/>
                  </a:lnTo>
                  <a:lnTo>
                    <a:pt x="432413" y="1913553"/>
                  </a:lnTo>
                  <a:lnTo>
                    <a:pt x="422254" y="1910695"/>
                  </a:lnTo>
                  <a:lnTo>
                    <a:pt x="412730" y="1907519"/>
                  </a:lnTo>
                  <a:lnTo>
                    <a:pt x="403207" y="1903709"/>
                  </a:lnTo>
                  <a:lnTo>
                    <a:pt x="394001" y="1899580"/>
                  </a:lnTo>
                  <a:lnTo>
                    <a:pt x="385112" y="1894817"/>
                  </a:lnTo>
                  <a:lnTo>
                    <a:pt x="376541" y="1890053"/>
                  </a:lnTo>
                  <a:lnTo>
                    <a:pt x="367969" y="1884655"/>
                  </a:lnTo>
                  <a:lnTo>
                    <a:pt x="360033" y="1878939"/>
                  </a:lnTo>
                  <a:lnTo>
                    <a:pt x="352097" y="1872270"/>
                  </a:lnTo>
                  <a:lnTo>
                    <a:pt x="344160" y="1865919"/>
                  </a:lnTo>
                  <a:lnTo>
                    <a:pt x="337176" y="1858932"/>
                  </a:lnTo>
                  <a:lnTo>
                    <a:pt x="330192" y="1851629"/>
                  </a:lnTo>
                  <a:lnTo>
                    <a:pt x="323526" y="1844325"/>
                  </a:lnTo>
                  <a:lnTo>
                    <a:pt x="317494" y="1836386"/>
                  </a:lnTo>
                  <a:lnTo>
                    <a:pt x="311780" y="1828447"/>
                  </a:lnTo>
                  <a:lnTo>
                    <a:pt x="306383" y="1819872"/>
                  </a:lnTo>
                  <a:lnTo>
                    <a:pt x="301621" y="1810981"/>
                  </a:lnTo>
                  <a:lnTo>
                    <a:pt x="296860" y="1802089"/>
                  </a:lnTo>
                  <a:lnTo>
                    <a:pt x="292733" y="1792880"/>
                  </a:lnTo>
                  <a:lnTo>
                    <a:pt x="288923" y="1783035"/>
                  </a:lnTo>
                  <a:lnTo>
                    <a:pt x="285431" y="1773508"/>
                  </a:lnTo>
                  <a:lnTo>
                    <a:pt x="282574" y="1763664"/>
                  </a:lnTo>
                  <a:lnTo>
                    <a:pt x="280352" y="1753820"/>
                  </a:lnTo>
                  <a:lnTo>
                    <a:pt x="278447" y="1743340"/>
                  </a:lnTo>
                  <a:lnTo>
                    <a:pt x="277495" y="1733178"/>
                  </a:lnTo>
                  <a:lnTo>
                    <a:pt x="276543" y="1722381"/>
                  </a:lnTo>
                  <a:lnTo>
                    <a:pt x="276225" y="1711584"/>
                  </a:lnTo>
                  <a:lnTo>
                    <a:pt x="278447" y="1693800"/>
                  </a:lnTo>
                  <a:lnTo>
                    <a:pt x="281939" y="1672206"/>
                  </a:lnTo>
                  <a:lnTo>
                    <a:pt x="286701" y="1643943"/>
                  </a:lnTo>
                  <a:lnTo>
                    <a:pt x="292733" y="1609964"/>
                  </a:lnTo>
                  <a:lnTo>
                    <a:pt x="300352" y="1570904"/>
                  </a:lnTo>
                  <a:lnTo>
                    <a:pt x="304478" y="1549945"/>
                  </a:lnTo>
                  <a:lnTo>
                    <a:pt x="309558" y="1527716"/>
                  </a:lnTo>
                  <a:lnTo>
                    <a:pt x="314954" y="1505169"/>
                  </a:lnTo>
                  <a:lnTo>
                    <a:pt x="320669" y="1481669"/>
                  </a:lnTo>
                  <a:lnTo>
                    <a:pt x="327018" y="1457852"/>
                  </a:lnTo>
                  <a:lnTo>
                    <a:pt x="333684" y="1434035"/>
                  </a:lnTo>
                  <a:lnTo>
                    <a:pt x="340986" y="1409265"/>
                  </a:lnTo>
                  <a:lnTo>
                    <a:pt x="348922" y="1384813"/>
                  </a:lnTo>
                  <a:lnTo>
                    <a:pt x="356858" y="1360361"/>
                  </a:lnTo>
                  <a:lnTo>
                    <a:pt x="365747" y="1335909"/>
                  </a:lnTo>
                  <a:lnTo>
                    <a:pt x="374953" y="1311774"/>
                  </a:lnTo>
                  <a:lnTo>
                    <a:pt x="384794" y="1287639"/>
                  </a:lnTo>
                  <a:lnTo>
                    <a:pt x="395270" y="1264457"/>
                  </a:lnTo>
                  <a:lnTo>
                    <a:pt x="405746" y="1241593"/>
                  </a:lnTo>
                  <a:lnTo>
                    <a:pt x="417810" y="1219681"/>
                  </a:lnTo>
                  <a:lnTo>
                    <a:pt x="423524" y="1208884"/>
                  </a:lnTo>
                  <a:lnTo>
                    <a:pt x="429555" y="1198087"/>
                  </a:lnTo>
                  <a:lnTo>
                    <a:pt x="435587" y="1187925"/>
                  </a:lnTo>
                  <a:lnTo>
                    <a:pt x="442254" y="1178081"/>
                  </a:lnTo>
                  <a:lnTo>
                    <a:pt x="448603" y="1168236"/>
                  </a:lnTo>
                  <a:lnTo>
                    <a:pt x="455587" y="1158709"/>
                  </a:lnTo>
                  <a:lnTo>
                    <a:pt x="462571" y="1149500"/>
                  </a:lnTo>
                  <a:lnTo>
                    <a:pt x="469237" y="1140926"/>
                  </a:lnTo>
                  <a:lnTo>
                    <a:pt x="476539" y="1132352"/>
                  </a:lnTo>
                  <a:lnTo>
                    <a:pt x="483840" y="1124095"/>
                  </a:lnTo>
                  <a:lnTo>
                    <a:pt x="507967" y="1098373"/>
                  </a:lnTo>
                  <a:lnTo>
                    <a:pt x="532411" y="1072650"/>
                  </a:lnTo>
                  <a:lnTo>
                    <a:pt x="582568" y="1020253"/>
                  </a:lnTo>
                  <a:lnTo>
                    <a:pt x="607965" y="993578"/>
                  </a:lnTo>
                  <a:lnTo>
                    <a:pt x="632409" y="966267"/>
                  </a:lnTo>
                  <a:lnTo>
                    <a:pt x="656535" y="938957"/>
                  </a:lnTo>
                  <a:lnTo>
                    <a:pt x="668281" y="924667"/>
                  </a:lnTo>
                  <a:lnTo>
                    <a:pt x="679709" y="910376"/>
                  </a:lnTo>
                  <a:lnTo>
                    <a:pt x="691138" y="896404"/>
                  </a:lnTo>
                  <a:lnTo>
                    <a:pt x="702249" y="882113"/>
                  </a:lnTo>
                  <a:lnTo>
                    <a:pt x="713042" y="867823"/>
                  </a:lnTo>
                  <a:lnTo>
                    <a:pt x="723201" y="852898"/>
                  </a:lnTo>
                  <a:lnTo>
                    <a:pt x="733359" y="838290"/>
                  </a:lnTo>
                  <a:lnTo>
                    <a:pt x="742883" y="823365"/>
                  </a:lnTo>
                  <a:lnTo>
                    <a:pt x="752089" y="808122"/>
                  </a:lnTo>
                  <a:lnTo>
                    <a:pt x="760978" y="792561"/>
                  </a:lnTo>
                  <a:lnTo>
                    <a:pt x="768914" y="777318"/>
                  </a:lnTo>
                  <a:lnTo>
                    <a:pt x="776850" y="761758"/>
                  </a:lnTo>
                  <a:lnTo>
                    <a:pt x="783834" y="745562"/>
                  </a:lnTo>
                  <a:lnTo>
                    <a:pt x="790818" y="729684"/>
                  </a:lnTo>
                  <a:lnTo>
                    <a:pt x="796533" y="713488"/>
                  </a:lnTo>
                  <a:lnTo>
                    <a:pt x="802247" y="696975"/>
                  </a:lnTo>
                  <a:lnTo>
                    <a:pt x="806691" y="680462"/>
                  </a:lnTo>
                  <a:lnTo>
                    <a:pt x="810818" y="663631"/>
                  </a:lnTo>
                  <a:lnTo>
                    <a:pt x="816532" y="638544"/>
                  </a:lnTo>
                  <a:lnTo>
                    <a:pt x="822564" y="615679"/>
                  </a:lnTo>
                  <a:lnTo>
                    <a:pt x="828278" y="595038"/>
                  </a:lnTo>
                  <a:lnTo>
                    <a:pt x="834627" y="576619"/>
                  </a:lnTo>
                  <a:lnTo>
                    <a:pt x="837802" y="567728"/>
                  </a:lnTo>
                  <a:lnTo>
                    <a:pt x="840659" y="559789"/>
                  </a:lnTo>
                  <a:lnTo>
                    <a:pt x="844151" y="552167"/>
                  </a:lnTo>
                  <a:lnTo>
                    <a:pt x="847643" y="545181"/>
                  </a:lnTo>
                  <a:lnTo>
                    <a:pt x="851135" y="538194"/>
                  </a:lnTo>
                  <a:lnTo>
                    <a:pt x="854627" y="532161"/>
                  </a:lnTo>
                  <a:lnTo>
                    <a:pt x="858436" y="526127"/>
                  </a:lnTo>
                  <a:lnTo>
                    <a:pt x="862246" y="520729"/>
                  </a:lnTo>
                  <a:lnTo>
                    <a:pt x="866055" y="515648"/>
                  </a:lnTo>
                  <a:lnTo>
                    <a:pt x="869865" y="510567"/>
                  </a:lnTo>
                  <a:lnTo>
                    <a:pt x="873991" y="506438"/>
                  </a:lnTo>
                  <a:lnTo>
                    <a:pt x="878753" y="502310"/>
                  </a:lnTo>
                  <a:lnTo>
                    <a:pt x="882880" y="498817"/>
                  </a:lnTo>
                  <a:lnTo>
                    <a:pt x="887324" y="495324"/>
                  </a:lnTo>
                  <a:lnTo>
                    <a:pt x="892404" y="492466"/>
                  </a:lnTo>
                  <a:lnTo>
                    <a:pt x="897483" y="489607"/>
                  </a:lnTo>
                  <a:lnTo>
                    <a:pt x="902245" y="487067"/>
                  </a:lnTo>
                  <a:lnTo>
                    <a:pt x="907642" y="484844"/>
                  </a:lnTo>
                  <a:lnTo>
                    <a:pt x="913356" y="482939"/>
                  </a:lnTo>
                  <a:lnTo>
                    <a:pt x="919070" y="481033"/>
                  </a:lnTo>
                  <a:lnTo>
                    <a:pt x="925419" y="479446"/>
                  </a:lnTo>
                  <a:lnTo>
                    <a:pt x="931451" y="478175"/>
                  </a:lnTo>
                  <a:lnTo>
                    <a:pt x="944466" y="475952"/>
                  </a:lnTo>
                  <a:lnTo>
                    <a:pt x="944466" y="403231"/>
                  </a:lnTo>
                  <a:lnTo>
                    <a:pt x="944466" y="400055"/>
                  </a:lnTo>
                  <a:lnTo>
                    <a:pt x="945101" y="397515"/>
                  </a:lnTo>
                  <a:lnTo>
                    <a:pt x="945736" y="394657"/>
                  </a:lnTo>
                  <a:lnTo>
                    <a:pt x="946688" y="392116"/>
                  </a:lnTo>
                  <a:lnTo>
                    <a:pt x="947958" y="389576"/>
                  </a:lnTo>
                  <a:lnTo>
                    <a:pt x="949546" y="387035"/>
                  </a:lnTo>
                  <a:lnTo>
                    <a:pt x="950815" y="384812"/>
                  </a:lnTo>
                  <a:lnTo>
                    <a:pt x="952720" y="382907"/>
                  </a:lnTo>
                  <a:lnTo>
                    <a:pt x="955260" y="381001"/>
                  </a:lnTo>
                  <a:lnTo>
                    <a:pt x="957164" y="379414"/>
                  </a:lnTo>
                  <a:lnTo>
                    <a:pt x="959704" y="377826"/>
                  </a:lnTo>
                  <a:lnTo>
                    <a:pt x="961926" y="376873"/>
                  </a:lnTo>
                  <a:lnTo>
                    <a:pt x="964783" y="375603"/>
                  </a:lnTo>
                  <a:lnTo>
                    <a:pt x="967640" y="374968"/>
                  </a:lnTo>
                  <a:lnTo>
                    <a:pt x="970497" y="374650"/>
                  </a:lnTo>
                  <a:close/>
                  <a:moveTo>
                    <a:pt x="806133" y="69850"/>
                  </a:moveTo>
                  <a:lnTo>
                    <a:pt x="790258" y="70168"/>
                  </a:lnTo>
                  <a:lnTo>
                    <a:pt x="774383" y="70485"/>
                  </a:lnTo>
                  <a:lnTo>
                    <a:pt x="758825" y="71120"/>
                  </a:lnTo>
                  <a:lnTo>
                    <a:pt x="743585" y="72390"/>
                  </a:lnTo>
                  <a:lnTo>
                    <a:pt x="728663" y="73660"/>
                  </a:lnTo>
                  <a:lnTo>
                    <a:pt x="713740" y="74930"/>
                  </a:lnTo>
                  <a:lnTo>
                    <a:pt x="699453" y="76835"/>
                  </a:lnTo>
                  <a:lnTo>
                    <a:pt x="685483" y="79058"/>
                  </a:lnTo>
                  <a:lnTo>
                    <a:pt x="671513" y="81280"/>
                  </a:lnTo>
                  <a:lnTo>
                    <a:pt x="657860" y="83820"/>
                  </a:lnTo>
                  <a:lnTo>
                    <a:pt x="644843" y="86678"/>
                  </a:lnTo>
                  <a:lnTo>
                    <a:pt x="631825" y="89535"/>
                  </a:lnTo>
                  <a:lnTo>
                    <a:pt x="618808" y="92710"/>
                  </a:lnTo>
                  <a:lnTo>
                    <a:pt x="606425" y="96203"/>
                  </a:lnTo>
                  <a:lnTo>
                    <a:pt x="594360" y="99695"/>
                  </a:lnTo>
                  <a:lnTo>
                    <a:pt x="582295" y="102870"/>
                  </a:lnTo>
                  <a:lnTo>
                    <a:pt x="570865" y="106680"/>
                  </a:lnTo>
                  <a:lnTo>
                    <a:pt x="559753" y="111125"/>
                  </a:lnTo>
                  <a:lnTo>
                    <a:pt x="538163" y="119380"/>
                  </a:lnTo>
                  <a:lnTo>
                    <a:pt x="517525" y="128270"/>
                  </a:lnTo>
                  <a:lnTo>
                    <a:pt x="497840" y="137478"/>
                  </a:lnTo>
                  <a:lnTo>
                    <a:pt x="479108" y="147003"/>
                  </a:lnTo>
                  <a:lnTo>
                    <a:pt x="461963" y="156845"/>
                  </a:lnTo>
                  <a:lnTo>
                    <a:pt x="445453" y="167005"/>
                  </a:lnTo>
                  <a:lnTo>
                    <a:pt x="430213" y="177165"/>
                  </a:lnTo>
                  <a:lnTo>
                    <a:pt x="415925" y="187008"/>
                  </a:lnTo>
                  <a:lnTo>
                    <a:pt x="402590" y="197168"/>
                  </a:lnTo>
                  <a:lnTo>
                    <a:pt x="390525" y="207010"/>
                  </a:lnTo>
                  <a:lnTo>
                    <a:pt x="379095" y="216853"/>
                  </a:lnTo>
                  <a:lnTo>
                    <a:pt x="368935" y="226060"/>
                  </a:lnTo>
                  <a:lnTo>
                    <a:pt x="359410" y="235268"/>
                  </a:lnTo>
                  <a:lnTo>
                    <a:pt x="351155" y="244158"/>
                  </a:lnTo>
                  <a:lnTo>
                    <a:pt x="343218" y="252095"/>
                  </a:lnTo>
                  <a:lnTo>
                    <a:pt x="336868" y="259398"/>
                  </a:lnTo>
                  <a:lnTo>
                    <a:pt x="331153" y="266383"/>
                  </a:lnTo>
                  <a:lnTo>
                    <a:pt x="322263" y="277813"/>
                  </a:lnTo>
                  <a:lnTo>
                    <a:pt x="316548" y="285433"/>
                  </a:lnTo>
                  <a:lnTo>
                    <a:pt x="314325" y="289243"/>
                  </a:lnTo>
                  <a:lnTo>
                    <a:pt x="312420" y="292735"/>
                  </a:lnTo>
                  <a:lnTo>
                    <a:pt x="310515" y="296545"/>
                  </a:lnTo>
                  <a:lnTo>
                    <a:pt x="309245" y="300355"/>
                  </a:lnTo>
                  <a:lnTo>
                    <a:pt x="308610" y="304483"/>
                  </a:lnTo>
                  <a:lnTo>
                    <a:pt x="308293" y="308293"/>
                  </a:lnTo>
                  <a:lnTo>
                    <a:pt x="307658" y="312738"/>
                  </a:lnTo>
                  <a:lnTo>
                    <a:pt x="308293" y="316548"/>
                  </a:lnTo>
                  <a:lnTo>
                    <a:pt x="308928" y="320358"/>
                  </a:lnTo>
                  <a:lnTo>
                    <a:pt x="310198" y="324168"/>
                  </a:lnTo>
                  <a:lnTo>
                    <a:pt x="311468" y="327978"/>
                  </a:lnTo>
                  <a:lnTo>
                    <a:pt x="313055" y="331788"/>
                  </a:lnTo>
                  <a:lnTo>
                    <a:pt x="315595" y="335280"/>
                  </a:lnTo>
                  <a:lnTo>
                    <a:pt x="317818" y="338138"/>
                  </a:lnTo>
                  <a:lnTo>
                    <a:pt x="320675" y="341313"/>
                  </a:lnTo>
                  <a:lnTo>
                    <a:pt x="323850" y="343853"/>
                  </a:lnTo>
                  <a:lnTo>
                    <a:pt x="327343" y="346393"/>
                  </a:lnTo>
                  <a:lnTo>
                    <a:pt x="331153" y="348615"/>
                  </a:lnTo>
                  <a:lnTo>
                    <a:pt x="334963" y="350203"/>
                  </a:lnTo>
                  <a:lnTo>
                    <a:pt x="338773" y="351155"/>
                  </a:lnTo>
                  <a:lnTo>
                    <a:pt x="342583" y="352108"/>
                  </a:lnTo>
                  <a:lnTo>
                    <a:pt x="346710" y="352743"/>
                  </a:lnTo>
                  <a:lnTo>
                    <a:pt x="350520" y="352743"/>
                  </a:lnTo>
                  <a:lnTo>
                    <a:pt x="354965" y="352425"/>
                  </a:lnTo>
                  <a:lnTo>
                    <a:pt x="358775" y="351790"/>
                  </a:lnTo>
                  <a:lnTo>
                    <a:pt x="362585" y="350520"/>
                  </a:lnTo>
                  <a:lnTo>
                    <a:pt x="366395" y="349250"/>
                  </a:lnTo>
                  <a:lnTo>
                    <a:pt x="369888" y="347345"/>
                  </a:lnTo>
                  <a:lnTo>
                    <a:pt x="373063" y="345123"/>
                  </a:lnTo>
                  <a:lnTo>
                    <a:pt x="376238" y="342900"/>
                  </a:lnTo>
                  <a:lnTo>
                    <a:pt x="379413" y="340043"/>
                  </a:lnTo>
                  <a:lnTo>
                    <a:pt x="381953" y="336868"/>
                  </a:lnTo>
                  <a:lnTo>
                    <a:pt x="384810" y="333375"/>
                  </a:lnTo>
                  <a:lnTo>
                    <a:pt x="384810" y="333693"/>
                  </a:lnTo>
                  <a:lnTo>
                    <a:pt x="385763" y="331470"/>
                  </a:lnTo>
                  <a:lnTo>
                    <a:pt x="389890" y="326073"/>
                  </a:lnTo>
                  <a:lnTo>
                    <a:pt x="396240" y="318453"/>
                  </a:lnTo>
                  <a:lnTo>
                    <a:pt x="404495" y="308928"/>
                  </a:lnTo>
                  <a:lnTo>
                    <a:pt x="415290" y="297180"/>
                  </a:lnTo>
                  <a:lnTo>
                    <a:pt x="421323" y="290830"/>
                  </a:lnTo>
                  <a:lnTo>
                    <a:pt x="428308" y="284163"/>
                  </a:lnTo>
                  <a:lnTo>
                    <a:pt x="435928" y="277495"/>
                  </a:lnTo>
                  <a:lnTo>
                    <a:pt x="444500" y="270510"/>
                  </a:lnTo>
                  <a:lnTo>
                    <a:pt x="453073" y="263208"/>
                  </a:lnTo>
                  <a:lnTo>
                    <a:pt x="462598" y="255905"/>
                  </a:lnTo>
                  <a:lnTo>
                    <a:pt x="472758" y="248603"/>
                  </a:lnTo>
                  <a:lnTo>
                    <a:pt x="483235" y="241618"/>
                  </a:lnTo>
                  <a:lnTo>
                    <a:pt x="495300" y="233680"/>
                  </a:lnTo>
                  <a:lnTo>
                    <a:pt x="507048" y="226695"/>
                  </a:lnTo>
                  <a:lnTo>
                    <a:pt x="520065" y="219393"/>
                  </a:lnTo>
                  <a:lnTo>
                    <a:pt x="533718" y="212408"/>
                  </a:lnTo>
                  <a:lnTo>
                    <a:pt x="548005" y="205423"/>
                  </a:lnTo>
                  <a:lnTo>
                    <a:pt x="563245" y="198755"/>
                  </a:lnTo>
                  <a:lnTo>
                    <a:pt x="579120" y="192405"/>
                  </a:lnTo>
                  <a:lnTo>
                    <a:pt x="595948" y="186373"/>
                  </a:lnTo>
                  <a:lnTo>
                    <a:pt x="613093" y="180658"/>
                  </a:lnTo>
                  <a:lnTo>
                    <a:pt x="631190" y="175260"/>
                  </a:lnTo>
                  <a:lnTo>
                    <a:pt x="650240" y="170180"/>
                  </a:lnTo>
                  <a:lnTo>
                    <a:pt x="669925" y="166053"/>
                  </a:lnTo>
                  <a:lnTo>
                    <a:pt x="690245" y="162243"/>
                  </a:lnTo>
                  <a:lnTo>
                    <a:pt x="712153" y="159385"/>
                  </a:lnTo>
                  <a:lnTo>
                    <a:pt x="734378" y="156528"/>
                  </a:lnTo>
                  <a:lnTo>
                    <a:pt x="757238" y="154623"/>
                  </a:lnTo>
                  <a:lnTo>
                    <a:pt x="781368" y="153353"/>
                  </a:lnTo>
                  <a:lnTo>
                    <a:pt x="806133" y="153035"/>
                  </a:lnTo>
                  <a:lnTo>
                    <a:pt x="1935798" y="153035"/>
                  </a:lnTo>
                  <a:lnTo>
                    <a:pt x="1955165" y="154940"/>
                  </a:lnTo>
                  <a:lnTo>
                    <a:pt x="1972628" y="157163"/>
                  </a:lnTo>
                  <a:lnTo>
                    <a:pt x="1994853" y="160338"/>
                  </a:lnTo>
                  <a:lnTo>
                    <a:pt x="2020888" y="165100"/>
                  </a:lnTo>
                  <a:lnTo>
                    <a:pt x="2049780" y="170815"/>
                  </a:lnTo>
                  <a:lnTo>
                    <a:pt x="2065655" y="173673"/>
                  </a:lnTo>
                  <a:lnTo>
                    <a:pt x="2082165" y="177483"/>
                  </a:lnTo>
                  <a:lnTo>
                    <a:pt x="2098358" y="181928"/>
                  </a:lnTo>
                  <a:lnTo>
                    <a:pt x="2115820" y="186373"/>
                  </a:lnTo>
                  <a:lnTo>
                    <a:pt x="2133600" y="191453"/>
                  </a:lnTo>
                  <a:lnTo>
                    <a:pt x="2151698" y="196850"/>
                  </a:lnTo>
                  <a:lnTo>
                    <a:pt x="2170113" y="202883"/>
                  </a:lnTo>
                  <a:lnTo>
                    <a:pt x="2188210" y="209233"/>
                  </a:lnTo>
                  <a:lnTo>
                    <a:pt x="2206625" y="216218"/>
                  </a:lnTo>
                  <a:lnTo>
                    <a:pt x="2225040" y="223838"/>
                  </a:lnTo>
                  <a:lnTo>
                    <a:pt x="2243455" y="231775"/>
                  </a:lnTo>
                  <a:lnTo>
                    <a:pt x="2261553" y="240348"/>
                  </a:lnTo>
                  <a:lnTo>
                    <a:pt x="2279015" y="249555"/>
                  </a:lnTo>
                  <a:lnTo>
                    <a:pt x="2296160" y="259080"/>
                  </a:lnTo>
                  <a:lnTo>
                    <a:pt x="2312988" y="268923"/>
                  </a:lnTo>
                  <a:lnTo>
                    <a:pt x="2329498" y="279718"/>
                  </a:lnTo>
                  <a:lnTo>
                    <a:pt x="2344738" y="291148"/>
                  </a:lnTo>
                  <a:lnTo>
                    <a:pt x="2352358" y="296863"/>
                  </a:lnTo>
                  <a:lnTo>
                    <a:pt x="2359978" y="303213"/>
                  </a:lnTo>
                  <a:lnTo>
                    <a:pt x="2366963" y="309245"/>
                  </a:lnTo>
                  <a:lnTo>
                    <a:pt x="2374265" y="315278"/>
                  </a:lnTo>
                  <a:lnTo>
                    <a:pt x="2380933" y="321945"/>
                  </a:lnTo>
                  <a:lnTo>
                    <a:pt x="2387283" y="328295"/>
                  </a:lnTo>
                  <a:lnTo>
                    <a:pt x="2390458" y="331470"/>
                  </a:lnTo>
                  <a:lnTo>
                    <a:pt x="2393633" y="333693"/>
                  </a:lnTo>
                  <a:lnTo>
                    <a:pt x="2397125" y="335915"/>
                  </a:lnTo>
                  <a:lnTo>
                    <a:pt x="2400935" y="337820"/>
                  </a:lnTo>
                  <a:lnTo>
                    <a:pt x="2404745" y="339090"/>
                  </a:lnTo>
                  <a:lnTo>
                    <a:pt x="2408555" y="340043"/>
                  </a:lnTo>
                  <a:lnTo>
                    <a:pt x="2412683" y="340995"/>
                  </a:lnTo>
                  <a:lnTo>
                    <a:pt x="2416810" y="340995"/>
                  </a:lnTo>
                  <a:lnTo>
                    <a:pt x="2420620" y="340995"/>
                  </a:lnTo>
                  <a:lnTo>
                    <a:pt x="2424748" y="340043"/>
                  </a:lnTo>
                  <a:lnTo>
                    <a:pt x="2428558" y="339408"/>
                  </a:lnTo>
                  <a:lnTo>
                    <a:pt x="2432368" y="338138"/>
                  </a:lnTo>
                  <a:lnTo>
                    <a:pt x="2435860" y="336233"/>
                  </a:lnTo>
                  <a:lnTo>
                    <a:pt x="2439670" y="334328"/>
                  </a:lnTo>
                  <a:lnTo>
                    <a:pt x="2443163" y="332105"/>
                  </a:lnTo>
                  <a:lnTo>
                    <a:pt x="2446338" y="328930"/>
                  </a:lnTo>
                  <a:lnTo>
                    <a:pt x="2449195" y="326073"/>
                  </a:lnTo>
                  <a:lnTo>
                    <a:pt x="2451418" y="322898"/>
                  </a:lnTo>
                  <a:lnTo>
                    <a:pt x="2453958" y="319088"/>
                  </a:lnTo>
                  <a:lnTo>
                    <a:pt x="2455228" y="315595"/>
                  </a:lnTo>
                  <a:lnTo>
                    <a:pt x="2456815" y="311785"/>
                  </a:lnTo>
                  <a:lnTo>
                    <a:pt x="2458085" y="307975"/>
                  </a:lnTo>
                  <a:lnTo>
                    <a:pt x="2458403" y="303848"/>
                  </a:lnTo>
                  <a:lnTo>
                    <a:pt x="2458720" y="300038"/>
                  </a:lnTo>
                  <a:lnTo>
                    <a:pt x="2458720" y="296228"/>
                  </a:lnTo>
                  <a:lnTo>
                    <a:pt x="2458085" y="292100"/>
                  </a:lnTo>
                  <a:lnTo>
                    <a:pt x="2457450" y="288290"/>
                  </a:lnTo>
                  <a:lnTo>
                    <a:pt x="2456180" y="284163"/>
                  </a:lnTo>
                  <a:lnTo>
                    <a:pt x="2454275" y="280353"/>
                  </a:lnTo>
                  <a:lnTo>
                    <a:pt x="2452370" y="277178"/>
                  </a:lnTo>
                  <a:lnTo>
                    <a:pt x="2449513" y="273685"/>
                  </a:lnTo>
                  <a:lnTo>
                    <a:pt x="2446973" y="270510"/>
                  </a:lnTo>
                  <a:lnTo>
                    <a:pt x="2438400" y="262255"/>
                  </a:lnTo>
                  <a:lnTo>
                    <a:pt x="2429828" y="253683"/>
                  </a:lnTo>
                  <a:lnTo>
                    <a:pt x="2420938" y="245745"/>
                  </a:lnTo>
                  <a:lnTo>
                    <a:pt x="2411730" y="238125"/>
                  </a:lnTo>
                  <a:lnTo>
                    <a:pt x="2402523" y="230823"/>
                  </a:lnTo>
                  <a:lnTo>
                    <a:pt x="2393315" y="223520"/>
                  </a:lnTo>
                  <a:lnTo>
                    <a:pt x="2383790" y="216535"/>
                  </a:lnTo>
                  <a:lnTo>
                    <a:pt x="2373948" y="209868"/>
                  </a:lnTo>
                  <a:lnTo>
                    <a:pt x="2364423" y="203200"/>
                  </a:lnTo>
                  <a:lnTo>
                    <a:pt x="2354263" y="196850"/>
                  </a:lnTo>
                  <a:lnTo>
                    <a:pt x="2334260" y="184785"/>
                  </a:lnTo>
                  <a:lnTo>
                    <a:pt x="2313305" y="173673"/>
                  </a:lnTo>
                  <a:lnTo>
                    <a:pt x="2292668" y="163513"/>
                  </a:lnTo>
                  <a:lnTo>
                    <a:pt x="2277110" y="155893"/>
                  </a:lnTo>
                  <a:lnTo>
                    <a:pt x="2261553" y="148908"/>
                  </a:lnTo>
                  <a:lnTo>
                    <a:pt x="2245678" y="142558"/>
                  </a:lnTo>
                  <a:lnTo>
                    <a:pt x="2230120" y="136208"/>
                  </a:lnTo>
                  <a:lnTo>
                    <a:pt x="2213928" y="130493"/>
                  </a:lnTo>
                  <a:lnTo>
                    <a:pt x="2198688" y="124778"/>
                  </a:lnTo>
                  <a:lnTo>
                    <a:pt x="2183130" y="119698"/>
                  </a:lnTo>
                  <a:lnTo>
                    <a:pt x="2167573" y="114935"/>
                  </a:lnTo>
                  <a:lnTo>
                    <a:pt x="2152650" y="110173"/>
                  </a:lnTo>
                  <a:lnTo>
                    <a:pt x="2137728" y="106045"/>
                  </a:lnTo>
                  <a:lnTo>
                    <a:pt x="2108835" y="98743"/>
                  </a:lnTo>
                  <a:lnTo>
                    <a:pt x="2081213" y="92393"/>
                  </a:lnTo>
                  <a:lnTo>
                    <a:pt x="2055178" y="86995"/>
                  </a:lnTo>
                  <a:lnTo>
                    <a:pt x="2031048" y="82233"/>
                  </a:lnTo>
                  <a:lnTo>
                    <a:pt x="2008823" y="78423"/>
                  </a:lnTo>
                  <a:lnTo>
                    <a:pt x="1989773" y="75565"/>
                  </a:lnTo>
                  <a:lnTo>
                    <a:pt x="1972945" y="73660"/>
                  </a:lnTo>
                  <a:lnTo>
                    <a:pt x="1949133" y="70803"/>
                  </a:lnTo>
                  <a:lnTo>
                    <a:pt x="1940560" y="70168"/>
                  </a:lnTo>
                  <a:lnTo>
                    <a:pt x="1937385" y="69850"/>
                  </a:lnTo>
                  <a:lnTo>
                    <a:pt x="806133" y="69850"/>
                  </a:lnTo>
                  <a:close/>
                  <a:moveTo>
                    <a:pt x="874713" y="0"/>
                  </a:moveTo>
                  <a:lnTo>
                    <a:pt x="1878013" y="0"/>
                  </a:lnTo>
                  <a:lnTo>
                    <a:pt x="1902143" y="635"/>
                  </a:lnTo>
                  <a:lnTo>
                    <a:pt x="1926273" y="1270"/>
                  </a:lnTo>
                  <a:lnTo>
                    <a:pt x="1949768" y="1905"/>
                  </a:lnTo>
                  <a:lnTo>
                    <a:pt x="1972945" y="3175"/>
                  </a:lnTo>
                  <a:lnTo>
                    <a:pt x="1995805" y="5080"/>
                  </a:lnTo>
                  <a:lnTo>
                    <a:pt x="2018665" y="6985"/>
                  </a:lnTo>
                  <a:lnTo>
                    <a:pt x="2040573" y="8890"/>
                  </a:lnTo>
                  <a:lnTo>
                    <a:pt x="2062798" y="11430"/>
                  </a:lnTo>
                  <a:lnTo>
                    <a:pt x="2084388" y="14288"/>
                  </a:lnTo>
                  <a:lnTo>
                    <a:pt x="2105660" y="17780"/>
                  </a:lnTo>
                  <a:lnTo>
                    <a:pt x="2126933" y="21273"/>
                  </a:lnTo>
                  <a:lnTo>
                    <a:pt x="2147570" y="25083"/>
                  </a:lnTo>
                  <a:lnTo>
                    <a:pt x="2167573" y="28893"/>
                  </a:lnTo>
                  <a:lnTo>
                    <a:pt x="2187575" y="33020"/>
                  </a:lnTo>
                  <a:lnTo>
                    <a:pt x="2207260" y="37465"/>
                  </a:lnTo>
                  <a:lnTo>
                    <a:pt x="2226628" y="42545"/>
                  </a:lnTo>
                  <a:lnTo>
                    <a:pt x="2245360" y="47943"/>
                  </a:lnTo>
                  <a:lnTo>
                    <a:pt x="2264093" y="53340"/>
                  </a:lnTo>
                  <a:lnTo>
                    <a:pt x="2282508" y="59055"/>
                  </a:lnTo>
                  <a:lnTo>
                    <a:pt x="2300605" y="64770"/>
                  </a:lnTo>
                  <a:lnTo>
                    <a:pt x="2318068" y="71120"/>
                  </a:lnTo>
                  <a:lnTo>
                    <a:pt x="2335213" y="77470"/>
                  </a:lnTo>
                  <a:lnTo>
                    <a:pt x="2352040" y="84138"/>
                  </a:lnTo>
                  <a:lnTo>
                    <a:pt x="2368868" y="91123"/>
                  </a:lnTo>
                  <a:lnTo>
                    <a:pt x="2385060" y="98425"/>
                  </a:lnTo>
                  <a:lnTo>
                    <a:pt x="2400935" y="105728"/>
                  </a:lnTo>
                  <a:lnTo>
                    <a:pt x="2416493" y="113665"/>
                  </a:lnTo>
                  <a:lnTo>
                    <a:pt x="2431733" y="121285"/>
                  </a:lnTo>
                  <a:lnTo>
                    <a:pt x="2446655" y="129540"/>
                  </a:lnTo>
                  <a:lnTo>
                    <a:pt x="2461260" y="137795"/>
                  </a:lnTo>
                  <a:lnTo>
                    <a:pt x="2475230" y="146685"/>
                  </a:lnTo>
                  <a:lnTo>
                    <a:pt x="2489200" y="155258"/>
                  </a:lnTo>
                  <a:lnTo>
                    <a:pt x="2502535" y="164148"/>
                  </a:lnTo>
                  <a:lnTo>
                    <a:pt x="2515553" y="173355"/>
                  </a:lnTo>
                  <a:lnTo>
                    <a:pt x="2527935" y="182880"/>
                  </a:lnTo>
                  <a:lnTo>
                    <a:pt x="2540635" y="192405"/>
                  </a:lnTo>
                  <a:lnTo>
                    <a:pt x="2552700" y="201930"/>
                  </a:lnTo>
                  <a:lnTo>
                    <a:pt x="2564130" y="212090"/>
                  </a:lnTo>
                  <a:lnTo>
                    <a:pt x="2575560" y="222250"/>
                  </a:lnTo>
                  <a:lnTo>
                    <a:pt x="2586355" y="232728"/>
                  </a:lnTo>
                  <a:lnTo>
                    <a:pt x="2596833" y="242888"/>
                  </a:lnTo>
                  <a:lnTo>
                    <a:pt x="2607310" y="253683"/>
                  </a:lnTo>
                  <a:lnTo>
                    <a:pt x="2616835" y="264478"/>
                  </a:lnTo>
                  <a:lnTo>
                    <a:pt x="2626360" y="275590"/>
                  </a:lnTo>
                  <a:lnTo>
                    <a:pt x="2635568" y="286703"/>
                  </a:lnTo>
                  <a:lnTo>
                    <a:pt x="2644458" y="298133"/>
                  </a:lnTo>
                  <a:lnTo>
                    <a:pt x="2652395" y="309563"/>
                  </a:lnTo>
                  <a:lnTo>
                    <a:pt x="2660333" y="320993"/>
                  </a:lnTo>
                  <a:lnTo>
                    <a:pt x="2667953" y="332740"/>
                  </a:lnTo>
                  <a:lnTo>
                    <a:pt x="2675255" y="344805"/>
                  </a:lnTo>
                  <a:lnTo>
                    <a:pt x="2682240" y="356870"/>
                  </a:lnTo>
                  <a:lnTo>
                    <a:pt x="2688590" y="368935"/>
                  </a:lnTo>
                  <a:lnTo>
                    <a:pt x="2694623" y="381318"/>
                  </a:lnTo>
                  <a:lnTo>
                    <a:pt x="2700338" y="393700"/>
                  </a:lnTo>
                  <a:lnTo>
                    <a:pt x="2705418" y="406400"/>
                  </a:lnTo>
                  <a:lnTo>
                    <a:pt x="2710498" y="419100"/>
                  </a:lnTo>
                  <a:lnTo>
                    <a:pt x="2715260" y="431483"/>
                  </a:lnTo>
                  <a:lnTo>
                    <a:pt x="2719388" y="444500"/>
                  </a:lnTo>
                  <a:lnTo>
                    <a:pt x="2723198" y="457518"/>
                  </a:lnTo>
                  <a:lnTo>
                    <a:pt x="2726690" y="470535"/>
                  </a:lnTo>
                  <a:lnTo>
                    <a:pt x="2729230" y="483553"/>
                  </a:lnTo>
                  <a:lnTo>
                    <a:pt x="2732088" y="496888"/>
                  </a:lnTo>
                  <a:lnTo>
                    <a:pt x="2734310" y="509905"/>
                  </a:lnTo>
                  <a:lnTo>
                    <a:pt x="2736215" y="523240"/>
                  </a:lnTo>
                  <a:lnTo>
                    <a:pt x="2736850" y="533400"/>
                  </a:lnTo>
                  <a:lnTo>
                    <a:pt x="2054860" y="530543"/>
                  </a:lnTo>
                  <a:lnTo>
                    <a:pt x="2052955" y="516890"/>
                  </a:lnTo>
                  <a:lnTo>
                    <a:pt x="2051368" y="505460"/>
                  </a:lnTo>
                  <a:lnTo>
                    <a:pt x="2048828" y="494030"/>
                  </a:lnTo>
                  <a:lnTo>
                    <a:pt x="2045970" y="482918"/>
                  </a:lnTo>
                  <a:lnTo>
                    <a:pt x="2042160" y="471805"/>
                  </a:lnTo>
                  <a:lnTo>
                    <a:pt x="2038033" y="460693"/>
                  </a:lnTo>
                  <a:lnTo>
                    <a:pt x="2033588" y="450215"/>
                  </a:lnTo>
                  <a:lnTo>
                    <a:pt x="2028190" y="439738"/>
                  </a:lnTo>
                  <a:lnTo>
                    <a:pt x="2021840" y="429578"/>
                  </a:lnTo>
                  <a:lnTo>
                    <a:pt x="2015808" y="419735"/>
                  </a:lnTo>
                  <a:lnTo>
                    <a:pt x="2008823" y="409893"/>
                  </a:lnTo>
                  <a:lnTo>
                    <a:pt x="2001203" y="400685"/>
                  </a:lnTo>
                  <a:lnTo>
                    <a:pt x="1993583" y="391478"/>
                  </a:lnTo>
                  <a:lnTo>
                    <a:pt x="1985328" y="382588"/>
                  </a:lnTo>
                  <a:lnTo>
                    <a:pt x="1976755" y="373698"/>
                  </a:lnTo>
                  <a:lnTo>
                    <a:pt x="1967548" y="365760"/>
                  </a:lnTo>
                  <a:lnTo>
                    <a:pt x="1958023" y="358140"/>
                  </a:lnTo>
                  <a:lnTo>
                    <a:pt x="1948180" y="350520"/>
                  </a:lnTo>
                  <a:lnTo>
                    <a:pt x="1937703" y="343218"/>
                  </a:lnTo>
                  <a:lnTo>
                    <a:pt x="1927543" y="336868"/>
                  </a:lnTo>
                  <a:lnTo>
                    <a:pt x="1916430" y="330518"/>
                  </a:lnTo>
                  <a:lnTo>
                    <a:pt x="1905318" y="324485"/>
                  </a:lnTo>
                  <a:lnTo>
                    <a:pt x="1893888" y="319088"/>
                  </a:lnTo>
                  <a:lnTo>
                    <a:pt x="1882458" y="314008"/>
                  </a:lnTo>
                  <a:lnTo>
                    <a:pt x="1870075" y="309563"/>
                  </a:lnTo>
                  <a:lnTo>
                    <a:pt x="1857693" y="305435"/>
                  </a:lnTo>
                  <a:lnTo>
                    <a:pt x="1845628" y="301943"/>
                  </a:lnTo>
                  <a:lnTo>
                    <a:pt x="1832928" y="298768"/>
                  </a:lnTo>
                  <a:lnTo>
                    <a:pt x="1820228" y="296228"/>
                  </a:lnTo>
                  <a:lnTo>
                    <a:pt x="1807210" y="294323"/>
                  </a:lnTo>
                  <a:lnTo>
                    <a:pt x="1794193" y="292735"/>
                  </a:lnTo>
                  <a:lnTo>
                    <a:pt x="1781493" y="292100"/>
                  </a:lnTo>
                  <a:lnTo>
                    <a:pt x="1767840" y="291465"/>
                  </a:lnTo>
                  <a:lnTo>
                    <a:pt x="984885" y="291465"/>
                  </a:lnTo>
                  <a:lnTo>
                    <a:pt x="971868" y="292100"/>
                  </a:lnTo>
                  <a:lnTo>
                    <a:pt x="958533" y="292735"/>
                  </a:lnTo>
                  <a:lnTo>
                    <a:pt x="945515" y="294323"/>
                  </a:lnTo>
                  <a:lnTo>
                    <a:pt x="932815" y="296228"/>
                  </a:lnTo>
                  <a:lnTo>
                    <a:pt x="919798" y="298768"/>
                  </a:lnTo>
                  <a:lnTo>
                    <a:pt x="907098" y="301943"/>
                  </a:lnTo>
                  <a:lnTo>
                    <a:pt x="895033" y="305435"/>
                  </a:lnTo>
                  <a:lnTo>
                    <a:pt x="882650" y="309563"/>
                  </a:lnTo>
                  <a:lnTo>
                    <a:pt x="870903" y="314008"/>
                  </a:lnTo>
                  <a:lnTo>
                    <a:pt x="859155" y="319088"/>
                  </a:lnTo>
                  <a:lnTo>
                    <a:pt x="847408" y="324485"/>
                  </a:lnTo>
                  <a:lnTo>
                    <a:pt x="836613" y="330518"/>
                  </a:lnTo>
                  <a:lnTo>
                    <a:pt x="825818" y="336868"/>
                  </a:lnTo>
                  <a:lnTo>
                    <a:pt x="815023" y="343218"/>
                  </a:lnTo>
                  <a:lnTo>
                    <a:pt x="804863" y="350520"/>
                  </a:lnTo>
                  <a:lnTo>
                    <a:pt x="795020" y="358140"/>
                  </a:lnTo>
                  <a:lnTo>
                    <a:pt x="785495" y="365760"/>
                  </a:lnTo>
                  <a:lnTo>
                    <a:pt x="776288" y="373698"/>
                  </a:lnTo>
                  <a:lnTo>
                    <a:pt x="767715" y="382588"/>
                  </a:lnTo>
                  <a:lnTo>
                    <a:pt x="759460" y="391478"/>
                  </a:lnTo>
                  <a:lnTo>
                    <a:pt x="751523" y="400685"/>
                  </a:lnTo>
                  <a:lnTo>
                    <a:pt x="744220" y="409893"/>
                  </a:lnTo>
                  <a:lnTo>
                    <a:pt x="737235" y="419735"/>
                  </a:lnTo>
                  <a:lnTo>
                    <a:pt x="730885" y="429578"/>
                  </a:lnTo>
                  <a:lnTo>
                    <a:pt x="725170" y="439738"/>
                  </a:lnTo>
                  <a:lnTo>
                    <a:pt x="719773" y="450215"/>
                  </a:lnTo>
                  <a:lnTo>
                    <a:pt x="714693" y="460693"/>
                  </a:lnTo>
                  <a:lnTo>
                    <a:pt x="710565" y="471805"/>
                  </a:lnTo>
                  <a:lnTo>
                    <a:pt x="707073" y="482918"/>
                  </a:lnTo>
                  <a:lnTo>
                    <a:pt x="704215" y="494030"/>
                  </a:lnTo>
                  <a:lnTo>
                    <a:pt x="701675" y="505460"/>
                  </a:lnTo>
                  <a:lnTo>
                    <a:pt x="699770" y="516890"/>
                  </a:lnTo>
                  <a:lnTo>
                    <a:pt x="698500" y="530543"/>
                  </a:lnTo>
                  <a:lnTo>
                    <a:pt x="15875" y="533400"/>
                  </a:lnTo>
                  <a:lnTo>
                    <a:pt x="17145" y="523240"/>
                  </a:lnTo>
                  <a:lnTo>
                    <a:pt x="18733" y="509905"/>
                  </a:lnTo>
                  <a:lnTo>
                    <a:pt x="20955" y="496888"/>
                  </a:lnTo>
                  <a:lnTo>
                    <a:pt x="23495" y="483553"/>
                  </a:lnTo>
                  <a:lnTo>
                    <a:pt x="26670" y="470535"/>
                  </a:lnTo>
                  <a:lnTo>
                    <a:pt x="30163" y="457518"/>
                  </a:lnTo>
                  <a:lnTo>
                    <a:pt x="33973" y="444500"/>
                  </a:lnTo>
                  <a:lnTo>
                    <a:pt x="37783" y="431483"/>
                  </a:lnTo>
                  <a:lnTo>
                    <a:pt x="42228" y="419100"/>
                  </a:lnTo>
                  <a:lnTo>
                    <a:pt x="47308" y="406400"/>
                  </a:lnTo>
                  <a:lnTo>
                    <a:pt x="52705" y="393700"/>
                  </a:lnTo>
                  <a:lnTo>
                    <a:pt x="58420" y="381318"/>
                  </a:lnTo>
                  <a:lnTo>
                    <a:pt x="64453" y="368935"/>
                  </a:lnTo>
                  <a:lnTo>
                    <a:pt x="71120" y="356870"/>
                  </a:lnTo>
                  <a:lnTo>
                    <a:pt x="77788" y="344805"/>
                  </a:lnTo>
                  <a:lnTo>
                    <a:pt x="84773" y="332740"/>
                  </a:lnTo>
                  <a:lnTo>
                    <a:pt x="92393" y="320993"/>
                  </a:lnTo>
                  <a:lnTo>
                    <a:pt x="100330" y="309563"/>
                  </a:lnTo>
                  <a:lnTo>
                    <a:pt x="108903" y="298133"/>
                  </a:lnTo>
                  <a:lnTo>
                    <a:pt x="117793" y="286703"/>
                  </a:lnTo>
                  <a:lnTo>
                    <a:pt x="126365" y="275590"/>
                  </a:lnTo>
                  <a:lnTo>
                    <a:pt x="135890" y="264478"/>
                  </a:lnTo>
                  <a:lnTo>
                    <a:pt x="146050" y="253683"/>
                  </a:lnTo>
                  <a:lnTo>
                    <a:pt x="155893" y="242888"/>
                  </a:lnTo>
                  <a:lnTo>
                    <a:pt x="166688" y="232728"/>
                  </a:lnTo>
                  <a:lnTo>
                    <a:pt x="177483" y="222250"/>
                  </a:lnTo>
                  <a:lnTo>
                    <a:pt x="188913" y="212090"/>
                  </a:lnTo>
                  <a:lnTo>
                    <a:pt x="200343" y="201930"/>
                  </a:lnTo>
                  <a:lnTo>
                    <a:pt x="212408" y="192405"/>
                  </a:lnTo>
                  <a:lnTo>
                    <a:pt x="224790" y="182880"/>
                  </a:lnTo>
                  <a:lnTo>
                    <a:pt x="237490" y="173355"/>
                  </a:lnTo>
                  <a:lnTo>
                    <a:pt x="250508" y="164148"/>
                  </a:lnTo>
                  <a:lnTo>
                    <a:pt x="264160" y="155258"/>
                  </a:lnTo>
                  <a:lnTo>
                    <a:pt x="277813" y="146685"/>
                  </a:lnTo>
                  <a:lnTo>
                    <a:pt x="292100" y="137795"/>
                  </a:lnTo>
                  <a:lnTo>
                    <a:pt x="306705" y="129540"/>
                  </a:lnTo>
                  <a:lnTo>
                    <a:pt x="321310" y="121285"/>
                  </a:lnTo>
                  <a:lnTo>
                    <a:pt x="336550" y="113665"/>
                  </a:lnTo>
                  <a:lnTo>
                    <a:pt x="352108" y="105728"/>
                  </a:lnTo>
                  <a:lnTo>
                    <a:pt x="367983" y="98425"/>
                  </a:lnTo>
                  <a:lnTo>
                    <a:pt x="384175" y="91123"/>
                  </a:lnTo>
                  <a:lnTo>
                    <a:pt x="400685" y="84138"/>
                  </a:lnTo>
                  <a:lnTo>
                    <a:pt x="417513" y="77470"/>
                  </a:lnTo>
                  <a:lnTo>
                    <a:pt x="434658" y="71120"/>
                  </a:lnTo>
                  <a:lnTo>
                    <a:pt x="452755" y="64770"/>
                  </a:lnTo>
                  <a:lnTo>
                    <a:pt x="470218" y="59055"/>
                  </a:lnTo>
                  <a:lnTo>
                    <a:pt x="488633" y="53340"/>
                  </a:lnTo>
                  <a:lnTo>
                    <a:pt x="507365" y="47943"/>
                  </a:lnTo>
                  <a:lnTo>
                    <a:pt x="526733" y="42545"/>
                  </a:lnTo>
                  <a:lnTo>
                    <a:pt x="545783" y="37465"/>
                  </a:lnTo>
                  <a:lnTo>
                    <a:pt x="565150" y="33020"/>
                  </a:lnTo>
                  <a:lnTo>
                    <a:pt x="585470" y="28893"/>
                  </a:lnTo>
                  <a:lnTo>
                    <a:pt x="605790" y="25083"/>
                  </a:lnTo>
                  <a:lnTo>
                    <a:pt x="626428" y="21273"/>
                  </a:lnTo>
                  <a:lnTo>
                    <a:pt x="647065" y="17780"/>
                  </a:lnTo>
                  <a:lnTo>
                    <a:pt x="668655" y="14288"/>
                  </a:lnTo>
                  <a:lnTo>
                    <a:pt x="690245" y="11430"/>
                  </a:lnTo>
                  <a:lnTo>
                    <a:pt x="712153" y="8890"/>
                  </a:lnTo>
                  <a:lnTo>
                    <a:pt x="734378" y="6985"/>
                  </a:lnTo>
                  <a:lnTo>
                    <a:pt x="756920" y="5080"/>
                  </a:lnTo>
                  <a:lnTo>
                    <a:pt x="779780" y="3175"/>
                  </a:lnTo>
                  <a:lnTo>
                    <a:pt x="803275" y="1905"/>
                  </a:lnTo>
                  <a:lnTo>
                    <a:pt x="826770" y="1270"/>
                  </a:lnTo>
                  <a:lnTo>
                    <a:pt x="850583" y="635"/>
                  </a:lnTo>
                  <a:lnTo>
                    <a:pt x="874713" y="0"/>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ndParaRPr>
            </a:p>
          </p:txBody>
        </p:sp>
      </p:grpSp>
      <p:grpSp>
        <p:nvGrpSpPr>
          <p:cNvPr id="16" name="组合 15"/>
          <p:cNvGrpSpPr/>
          <p:nvPr/>
        </p:nvGrpSpPr>
        <p:grpSpPr>
          <a:xfrm>
            <a:off x="3951761" y="2335532"/>
            <a:ext cx="1680000" cy="1680000"/>
            <a:chOff x="4957031" y="1919130"/>
            <a:chExt cx="900000" cy="898457"/>
          </a:xfrm>
        </p:grpSpPr>
        <p:sp>
          <p:nvSpPr>
            <p:cNvPr id="17" name="MH_Other_4"/>
            <p:cNvSpPr/>
            <p:nvPr>
              <p:custDataLst>
                <p:tags r:id="rId6"/>
              </p:custDataLst>
            </p:nvPr>
          </p:nvSpPr>
          <p:spPr>
            <a:xfrm>
              <a:off x="4957031" y="1919130"/>
              <a:ext cx="900000" cy="898457"/>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18" name="MH_Other_5"/>
            <p:cNvSpPr/>
            <p:nvPr>
              <p:custDataLst>
                <p:tags r:id="rId7"/>
              </p:custDataLst>
            </p:nvPr>
          </p:nvSpPr>
          <p:spPr>
            <a:xfrm>
              <a:off x="5090722" y="2044358"/>
              <a:ext cx="648000" cy="648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3600">
                <a:latin charset="0" panose="020f0502020204030204" pitchFamily="34" typeface="Calibri"/>
                <a:ea charset="-122" panose="020b0503020204020204" pitchFamily="34" typeface="微软雅黑"/>
              </a:endParaRPr>
            </a:p>
          </p:txBody>
        </p:sp>
        <p:sp>
          <p:nvSpPr>
            <p:cNvPr id="19" name="MH_Other_13"/>
            <p:cNvSpPr>
              <a:spLocks noChangeAspect="1"/>
            </p:cNvSpPr>
            <p:nvPr>
              <p:custDataLst>
                <p:tags r:id="rId8"/>
              </p:custDataLst>
            </p:nvPr>
          </p:nvSpPr>
          <p:spPr bwMode="auto">
            <a:xfrm>
              <a:off x="5254066" y="2185157"/>
              <a:ext cx="321312" cy="366402"/>
            </a:xfrm>
            <a:custGeom>
              <a:gdLst>
                <a:gd fmla="*/ 1083502 w 1854200" name="T0"/>
                <a:gd fmla="*/ 1905000 h 2143126" name="T1"/>
                <a:gd fmla="*/ 369632 w 1854200" name="T2"/>
                <a:gd fmla="*/ 1627011 h 2143126" name="T3"/>
                <a:gd fmla="*/ 280391 w 1854200" name="T4"/>
                <a:gd fmla="*/ 1905000 h 2143126" name="T5"/>
                <a:gd fmla="*/ 1585749 w 1854200" name="T6"/>
                <a:gd fmla="*/ 1456206 h 2143126" name="T7"/>
                <a:gd fmla="*/ 1617257 w 1854200" name="T8"/>
                <a:gd fmla="*/ 1504089 h 2143126" name="T9"/>
                <a:gd fmla="*/ 1637950 w 1854200" name="T10"/>
                <a:gd fmla="*/ 1557606 h 2143126" name="T11"/>
                <a:gd fmla="*/ 1647355 w 1854200" name="T12"/>
                <a:gd fmla="*/ 1615349 h 2143126" name="T13"/>
                <a:gd fmla="*/ 1644533 w 1854200" name="T14"/>
                <a:gd fmla="*/ 1672152 h 2143126" name="T15"/>
                <a:gd fmla="*/ 1631131 w 1854200" name="T16"/>
                <a:gd fmla="*/ 1724731 h 2143126" name="T17"/>
                <a:gd fmla="*/ 1584809 w 1854200" name="T18"/>
                <a:gd fmla="*/ 1804772 h 2143126" name="T19"/>
                <a:gd fmla="*/ 1503687 w 1854200" name="T20"/>
                <a:gd fmla="*/ 1871903 h 2143126" name="T21"/>
                <a:gd fmla="*/ 1441377 w 1854200" name="T22"/>
                <a:gd fmla="*/ 1896549 h 2143126" name="T23"/>
                <a:gd fmla="*/ 1386825 w 1854200" name="T24"/>
                <a:gd fmla="*/ 1904530 h 2143126" name="T25"/>
                <a:gd fmla="*/ 1330864 w 1854200" name="T26"/>
                <a:gd fmla="*/ 1901948 h 2143126" name="T27"/>
                <a:gd fmla="*/ 1278429 w 1854200" name="T28"/>
                <a:gd fmla="*/ 1888333 h 2143126" name="T29"/>
                <a:gd fmla="*/ 1197777 w 1854200" name="T30"/>
                <a:gd fmla="*/ 1842328 h 2143126" name="T31"/>
                <a:gd fmla="*/ 1130999 w 1854200" name="T32"/>
                <a:gd fmla="*/ 1761113 h 2143126" name="T33"/>
                <a:gd fmla="*/ 1106310 w 1854200" name="T34"/>
                <a:gd fmla="*/ 1698911 h 2143126" name="T35"/>
                <a:gd fmla="*/ 1097845 w 1854200" name="T36"/>
                <a:gd fmla="*/ 1644689 h 2143126" name="T37"/>
                <a:gd fmla="*/ 1206947 w 1854200" name="T38"/>
                <a:gd fmla="*/ 1673091 h 2143126" name="T39"/>
                <a:gd fmla="*/ 1235633 w 1854200" name="T40"/>
                <a:gd fmla="*/ 1732711 h 2143126" name="T41"/>
                <a:gd fmla="*/ 1284072 w 1854200" name="T42"/>
                <a:gd fmla="*/ 1776370 h 2143126" name="T43"/>
                <a:gd fmla="*/ 1346617 w 1854200" name="T44"/>
                <a:gd fmla="*/ 1799373 h 2143126" name="T45"/>
                <a:gd fmla="*/ 1415512 w 1854200" name="T46"/>
                <a:gd fmla="*/ 1795852 h 2143126" name="T47"/>
                <a:gd fmla="*/ 1475001 w 1854200" name="T48"/>
                <a:gd fmla="*/ 1767451 h 2143126" name="T49"/>
                <a:gd fmla="*/ 1519206 w 1854200" name="T50"/>
                <a:gd fmla="*/ 1719097 h 2143126" name="T51"/>
                <a:gd fmla="*/ 1541779 w 1854200" name="T52"/>
                <a:gd fmla="*/ 1656426 h 2143126" name="T53"/>
                <a:gd fmla="*/ 1541074 w 1854200" name="T54"/>
                <a:gd fmla="*/ 1598684 h 2143126" name="T55"/>
                <a:gd fmla="*/ 1524850 w 1854200" name="T56"/>
                <a:gd fmla="*/ 1551973 h 2143126" name="T57"/>
                <a:gd fmla="*/ 1496163 w 1854200" name="T58"/>
                <a:gd fmla="*/ 1511835 h 2143126" name="T59"/>
                <a:gd fmla="*/ 1456661 w 1854200" name="T60"/>
                <a:gd fmla="*/ 1481321 h 2143126" name="T61"/>
                <a:gd fmla="*/ 456397 w 1854200" name="T62"/>
                <a:gd fmla="*/ 1176 h 2143126" name="T63"/>
                <a:gd fmla="*/ 489551 w 1854200" name="T64"/>
                <a:gd fmla="*/ 23288 h 2143126" name="T65"/>
                <a:gd fmla="*/ 559856 w 1854200" name="T66"/>
                <a:gd fmla="*/ 406471 h 2143126" name="T67"/>
                <a:gd fmla="*/ 540576 w 1854200" name="T68"/>
                <a:gd fmla="*/ 441990 h 2143126" name="T69"/>
                <a:gd fmla="*/ 436881 w 1854200" name="T70"/>
                <a:gd fmla="*/ 453986 h 2143126" name="T71"/>
                <a:gd fmla="*/ 447933 w 1854200" name="T72"/>
                <a:gd fmla="*/ 495151 h 2143126" name="T73"/>
                <a:gd fmla="*/ 502954 w 1854200" name="T74"/>
                <a:gd fmla="*/ 583595 h 2143126" name="T75"/>
                <a:gd fmla="*/ 601476 w 1854200" name="T76"/>
                <a:gd fmla="*/ 691329 h 2143126" name="T77"/>
                <a:gd fmla="*/ 771949 w 1854200" name="T78"/>
                <a:gd fmla="*/ 862103 h 2143126" name="T79"/>
                <a:gd fmla="*/ 879640 w 1854200" name="T80"/>
                <a:gd fmla="*/ 960427 h 2143126" name="T81"/>
                <a:gd fmla="*/ 968051 w 1854200" name="T82"/>
                <a:gd fmla="*/ 1015470 h 2143126" name="T83"/>
                <a:gd fmla="*/ 1009199 w 1854200" name="T84"/>
                <a:gd fmla="*/ 1026996 h 2143126" name="T85"/>
                <a:gd fmla="*/ 1021191 w 1854200" name="T86"/>
                <a:gd fmla="*/ 922791 h 2143126" name="T87"/>
                <a:gd fmla="*/ 1056696 w 1854200" name="T88"/>
                <a:gd fmla="*/ 903738 h 2143126" name="T89"/>
                <a:gd fmla="*/ 1439731 w 1854200" name="T90"/>
                <a:gd fmla="*/ 973835 h 2143126" name="T91"/>
                <a:gd fmla="*/ 1462069 w 1854200" name="T92"/>
                <a:gd fmla="*/ 1007002 h 2143126" name="T93"/>
                <a:gd fmla="*/ 1456896 w 1854200" name="T94"/>
                <a:gd fmla="*/ 1329732 h 2143126" name="T95"/>
                <a:gd fmla="*/ 1425858 w 1854200" name="T96"/>
                <a:gd fmla="*/ 1355371 h 2143126" name="T97"/>
                <a:gd fmla="*/ 1346383 w 1854200" name="T98"/>
                <a:gd fmla="*/ 1352313 h 2143126" name="T99"/>
                <a:gd fmla="*/ 1163212 w 1854200" name="T100"/>
                <a:gd fmla="*/ 1317264 h 2143126" name="T101"/>
                <a:gd fmla="*/ 1030832 w 1854200" name="T102"/>
                <a:gd fmla="*/ 1276100 h 2143126" name="T103"/>
                <a:gd fmla="*/ 882932 w 1854200" name="T104"/>
                <a:gd fmla="*/ 1214236 h 2143126" name="T105"/>
                <a:gd fmla="*/ 726097 w 1854200" name="T106"/>
                <a:gd fmla="*/ 1126496 h 2143126" name="T107"/>
                <a:gd fmla="*/ 566441 w 1854200" name="T108"/>
                <a:gd fmla="*/ 1008884 h 2143126" name="T109"/>
                <a:gd fmla="*/ 416659 w 1854200" name="T110"/>
                <a:gd fmla="*/ 862573 h 2143126" name="T111"/>
                <a:gd fmla="*/ 301914 w 1854200" name="T112"/>
                <a:gd fmla="*/ 708030 h 2143126" name="T113"/>
                <a:gd fmla="*/ 219852 w 1854200" name="T114"/>
                <a:gd fmla="*/ 553957 h 2143126" name="T115"/>
                <a:gd fmla="*/ 164595 w 1854200" name="T116"/>
                <a:gd fmla="*/ 408587 h 2143126" name="T117"/>
                <a:gd fmla="*/ 130500 w 1854200" name="T118"/>
                <a:gd fmla="*/ 278743 h 2143126" name="T119"/>
                <a:gd fmla="*/ 108397 w 1854200" name="T120"/>
                <a:gd fmla="*/ 119731 h 2143126" name="T121"/>
                <a:gd fmla="*/ 108397 w 1854200" name="T122"/>
                <a:gd fmla="*/ 37166 h 2143126" name="T123"/>
                <a:gd fmla="*/ 133792 w 1854200" name="T124"/>
                <a:gd fmla="*/ 6351 h 214312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43126" w="1854200">
                  <a:moveTo>
                    <a:pt x="0" y="2001838"/>
                  </a:moveTo>
                  <a:lnTo>
                    <a:pt x="134499" y="2001838"/>
                  </a:lnTo>
                  <a:lnTo>
                    <a:pt x="204788" y="2143126"/>
                  </a:lnTo>
                  <a:lnTo>
                    <a:pt x="69760" y="2143126"/>
                  </a:lnTo>
                  <a:lnTo>
                    <a:pt x="0" y="2001838"/>
                  </a:lnTo>
                  <a:close/>
                  <a:moveTo>
                    <a:pt x="928688" y="1830388"/>
                  </a:moveTo>
                  <a:lnTo>
                    <a:pt x="1063484" y="1830388"/>
                  </a:lnTo>
                  <a:lnTo>
                    <a:pt x="1219201" y="2143126"/>
                  </a:lnTo>
                  <a:lnTo>
                    <a:pt x="1084140" y="2143126"/>
                  </a:lnTo>
                  <a:lnTo>
                    <a:pt x="928688" y="1830388"/>
                  </a:lnTo>
                  <a:close/>
                  <a:moveTo>
                    <a:pt x="673100" y="1830388"/>
                  </a:moveTo>
                  <a:lnTo>
                    <a:pt x="807773" y="1830388"/>
                  </a:lnTo>
                  <a:lnTo>
                    <a:pt x="963613" y="2143126"/>
                  </a:lnTo>
                  <a:lnTo>
                    <a:pt x="828675" y="2143126"/>
                  </a:lnTo>
                  <a:lnTo>
                    <a:pt x="673100" y="1830388"/>
                  </a:lnTo>
                  <a:close/>
                  <a:moveTo>
                    <a:pt x="415925" y="1830388"/>
                  </a:moveTo>
                  <a:lnTo>
                    <a:pt x="551334" y="1830388"/>
                  </a:lnTo>
                  <a:lnTo>
                    <a:pt x="708025" y="2143126"/>
                  </a:lnTo>
                  <a:lnTo>
                    <a:pt x="572084" y="2143126"/>
                  </a:lnTo>
                  <a:lnTo>
                    <a:pt x="415925" y="1830388"/>
                  </a:lnTo>
                  <a:close/>
                  <a:moveTo>
                    <a:pt x="160338" y="1830388"/>
                  </a:moveTo>
                  <a:lnTo>
                    <a:pt x="294889" y="1830388"/>
                  </a:lnTo>
                  <a:lnTo>
                    <a:pt x="450851" y="2143126"/>
                  </a:lnTo>
                  <a:lnTo>
                    <a:pt x="315507" y="2143126"/>
                  </a:lnTo>
                  <a:lnTo>
                    <a:pt x="160338" y="1830388"/>
                  </a:lnTo>
                  <a:close/>
                  <a:moveTo>
                    <a:pt x="1750219" y="1603375"/>
                  </a:moveTo>
                  <a:lnTo>
                    <a:pt x="1756569" y="1608920"/>
                  </a:lnTo>
                  <a:lnTo>
                    <a:pt x="1762390" y="1614466"/>
                  </a:lnTo>
                  <a:lnTo>
                    <a:pt x="1767946" y="1620539"/>
                  </a:lnTo>
                  <a:lnTo>
                    <a:pt x="1773502" y="1626349"/>
                  </a:lnTo>
                  <a:lnTo>
                    <a:pt x="1779058" y="1632158"/>
                  </a:lnTo>
                  <a:lnTo>
                    <a:pt x="1784350" y="1638232"/>
                  </a:lnTo>
                  <a:lnTo>
                    <a:pt x="1789112" y="1644833"/>
                  </a:lnTo>
                  <a:lnTo>
                    <a:pt x="1794140" y="1651171"/>
                  </a:lnTo>
                  <a:lnTo>
                    <a:pt x="1798638" y="1657509"/>
                  </a:lnTo>
                  <a:lnTo>
                    <a:pt x="1803400" y="1664374"/>
                  </a:lnTo>
                  <a:lnTo>
                    <a:pt x="1807633" y="1671240"/>
                  </a:lnTo>
                  <a:lnTo>
                    <a:pt x="1811602" y="1677842"/>
                  </a:lnTo>
                  <a:lnTo>
                    <a:pt x="1815571" y="1684971"/>
                  </a:lnTo>
                  <a:lnTo>
                    <a:pt x="1819804" y="1692101"/>
                  </a:lnTo>
                  <a:lnTo>
                    <a:pt x="1823508" y="1699495"/>
                  </a:lnTo>
                  <a:lnTo>
                    <a:pt x="1826683" y="1706625"/>
                  </a:lnTo>
                  <a:lnTo>
                    <a:pt x="1829858" y="1714019"/>
                  </a:lnTo>
                  <a:lnTo>
                    <a:pt x="1833033" y="1721676"/>
                  </a:lnTo>
                  <a:lnTo>
                    <a:pt x="1835679" y="1729334"/>
                  </a:lnTo>
                  <a:lnTo>
                    <a:pt x="1838590" y="1736728"/>
                  </a:lnTo>
                  <a:lnTo>
                    <a:pt x="1840971" y="1744650"/>
                  </a:lnTo>
                  <a:lnTo>
                    <a:pt x="1843088" y="1752308"/>
                  </a:lnTo>
                  <a:lnTo>
                    <a:pt x="1845204" y="1760494"/>
                  </a:lnTo>
                  <a:lnTo>
                    <a:pt x="1847056" y="1768416"/>
                  </a:lnTo>
                  <a:lnTo>
                    <a:pt x="1848644" y="1776338"/>
                  </a:lnTo>
                  <a:lnTo>
                    <a:pt x="1850231" y="1784260"/>
                  </a:lnTo>
                  <a:lnTo>
                    <a:pt x="1851554" y="1792710"/>
                  </a:lnTo>
                  <a:lnTo>
                    <a:pt x="1852348" y="1800632"/>
                  </a:lnTo>
                  <a:lnTo>
                    <a:pt x="1853406" y="1809082"/>
                  </a:lnTo>
                  <a:lnTo>
                    <a:pt x="1853671" y="1817268"/>
                  </a:lnTo>
                  <a:lnTo>
                    <a:pt x="1854200" y="1825982"/>
                  </a:lnTo>
                  <a:lnTo>
                    <a:pt x="1854200" y="1834168"/>
                  </a:lnTo>
                  <a:lnTo>
                    <a:pt x="1854200" y="1842090"/>
                  </a:lnTo>
                  <a:lnTo>
                    <a:pt x="1853935" y="1850276"/>
                  </a:lnTo>
                  <a:lnTo>
                    <a:pt x="1853406" y="1857934"/>
                  </a:lnTo>
                  <a:lnTo>
                    <a:pt x="1852612" y="1865592"/>
                  </a:lnTo>
                  <a:lnTo>
                    <a:pt x="1851819" y="1873514"/>
                  </a:lnTo>
                  <a:lnTo>
                    <a:pt x="1850496" y="1881172"/>
                  </a:lnTo>
                  <a:lnTo>
                    <a:pt x="1849173" y="1888566"/>
                  </a:lnTo>
                  <a:lnTo>
                    <a:pt x="1847850" y="1896224"/>
                  </a:lnTo>
                  <a:lnTo>
                    <a:pt x="1846262" y="1903618"/>
                  </a:lnTo>
                  <a:lnTo>
                    <a:pt x="1844410" y="1911276"/>
                  </a:lnTo>
                  <a:lnTo>
                    <a:pt x="1842558" y="1918669"/>
                  </a:lnTo>
                  <a:lnTo>
                    <a:pt x="1840442" y="1925799"/>
                  </a:lnTo>
                  <a:lnTo>
                    <a:pt x="1837796" y="1933193"/>
                  </a:lnTo>
                  <a:lnTo>
                    <a:pt x="1835415" y="1940323"/>
                  </a:lnTo>
                  <a:lnTo>
                    <a:pt x="1832504" y="1947452"/>
                  </a:lnTo>
                  <a:lnTo>
                    <a:pt x="1829858" y="1954054"/>
                  </a:lnTo>
                  <a:lnTo>
                    <a:pt x="1823773" y="1968050"/>
                  </a:lnTo>
                  <a:lnTo>
                    <a:pt x="1816629" y="1981253"/>
                  </a:lnTo>
                  <a:lnTo>
                    <a:pt x="1809221" y="1994192"/>
                  </a:lnTo>
                  <a:lnTo>
                    <a:pt x="1801283" y="2006867"/>
                  </a:lnTo>
                  <a:lnTo>
                    <a:pt x="1792552" y="2018750"/>
                  </a:lnTo>
                  <a:lnTo>
                    <a:pt x="1783292" y="2030369"/>
                  </a:lnTo>
                  <a:lnTo>
                    <a:pt x="1773767" y="2041724"/>
                  </a:lnTo>
                  <a:lnTo>
                    <a:pt x="1763183" y="2052551"/>
                  </a:lnTo>
                  <a:lnTo>
                    <a:pt x="1752600" y="2062849"/>
                  </a:lnTo>
                  <a:lnTo>
                    <a:pt x="1741488" y="2072620"/>
                  </a:lnTo>
                  <a:lnTo>
                    <a:pt x="1729581" y="2081598"/>
                  </a:lnTo>
                  <a:lnTo>
                    <a:pt x="1717675" y="2090048"/>
                  </a:lnTo>
                  <a:lnTo>
                    <a:pt x="1704975" y="2098498"/>
                  </a:lnTo>
                  <a:lnTo>
                    <a:pt x="1692010" y="2105892"/>
                  </a:lnTo>
                  <a:lnTo>
                    <a:pt x="1678781" y="2112494"/>
                  </a:lnTo>
                  <a:lnTo>
                    <a:pt x="1665023" y="2118831"/>
                  </a:lnTo>
                  <a:lnTo>
                    <a:pt x="1657879" y="2121472"/>
                  </a:lnTo>
                  <a:lnTo>
                    <a:pt x="1650735" y="2124376"/>
                  </a:lnTo>
                  <a:lnTo>
                    <a:pt x="1643592" y="2126753"/>
                  </a:lnTo>
                  <a:lnTo>
                    <a:pt x="1636712" y="2129130"/>
                  </a:lnTo>
                  <a:lnTo>
                    <a:pt x="1629304" y="2131242"/>
                  </a:lnTo>
                  <a:lnTo>
                    <a:pt x="1621896" y="2133619"/>
                  </a:lnTo>
                  <a:lnTo>
                    <a:pt x="1614488" y="2134939"/>
                  </a:lnTo>
                  <a:lnTo>
                    <a:pt x="1607079" y="2136788"/>
                  </a:lnTo>
                  <a:lnTo>
                    <a:pt x="1599406" y="2138372"/>
                  </a:lnTo>
                  <a:lnTo>
                    <a:pt x="1591733" y="2139692"/>
                  </a:lnTo>
                  <a:lnTo>
                    <a:pt x="1583796" y="2140485"/>
                  </a:lnTo>
                  <a:lnTo>
                    <a:pt x="1576123" y="2141541"/>
                  </a:lnTo>
                  <a:lnTo>
                    <a:pt x="1568450" y="2142069"/>
                  </a:lnTo>
                  <a:lnTo>
                    <a:pt x="1560512" y="2142597"/>
                  </a:lnTo>
                  <a:lnTo>
                    <a:pt x="1552575" y="2143125"/>
                  </a:lnTo>
                  <a:lnTo>
                    <a:pt x="1544638" y="2143125"/>
                  </a:lnTo>
                  <a:lnTo>
                    <a:pt x="1536700" y="2143125"/>
                  </a:lnTo>
                  <a:lnTo>
                    <a:pt x="1528762" y="2142597"/>
                  </a:lnTo>
                  <a:lnTo>
                    <a:pt x="1520825" y="2142069"/>
                  </a:lnTo>
                  <a:lnTo>
                    <a:pt x="1512888" y="2141541"/>
                  </a:lnTo>
                  <a:lnTo>
                    <a:pt x="1505215" y="2140485"/>
                  </a:lnTo>
                  <a:lnTo>
                    <a:pt x="1497542" y="2139692"/>
                  </a:lnTo>
                  <a:lnTo>
                    <a:pt x="1489869" y="2138372"/>
                  </a:lnTo>
                  <a:lnTo>
                    <a:pt x="1482196" y="2136788"/>
                  </a:lnTo>
                  <a:lnTo>
                    <a:pt x="1474788" y="2134939"/>
                  </a:lnTo>
                  <a:lnTo>
                    <a:pt x="1467379" y="2133619"/>
                  </a:lnTo>
                  <a:lnTo>
                    <a:pt x="1459971" y="2131242"/>
                  </a:lnTo>
                  <a:lnTo>
                    <a:pt x="1452562" y="2129130"/>
                  </a:lnTo>
                  <a:lnTo>
                    <a:pt x="1445419" y="2126753"/>
                  </a:lnTo>
                  <a:lnTo>
                    <a:pt x="1438540" y="2124376"/>
                  </a:lnTo>
                  <a:lnTo>
                    <a:pt x="1431396" y="2121472"/>
                  </a:lnTo>
                  <a:lnTo>
                    <a:pt x="1424252" y="2118831"/>
                  </a:lnTo>
                  <a:lnTo>
                    <a:pt x="1410494" y="2112494"/>
                  </a:lnTo>
                  <a:lnTo>
                    <a:pt x="1397000" y="2105892"/>
                  </a:lnTo>
                  <a:lnTo>
                    <a:pt x="1384300" y="2098498"/>
                  </a:lnTo>
                  <a:lnTo>
                    <a:pt x="1371600" y="2090048"/>
                  </a:lnTo>
                  <a:lnTo>
                    <a:pt x="1359429" y="2081598"/>
                  </a:lnTo>
                  <a:lnTo>
                    <a:pt x="1347788" y="2072620"/>
                  </a:lnTo>
                  <a:lnTo>
                    <a:pt x="1336675" y="2062849"/>
                  </a:lnTo>
                  <a:lnTo>
                    <a:pt x="1325827" y="2052551"/>
                  </a:lnTo>
                  <a:lnTo>
                    <a:pt x="1315508" y="2041724"/>
                  </a:lnTo>
                  <a:lnTo>
                    <a:pt x="1305983" y="2030369"/>
                  </a:lnTo>
                  <a:lnTo>
                    <a:pt x="1296723" y="2018750"/>
                  </a:lnTo>
                  <a:lnTo>
                    <a:pt x="1287992" y="2006867"/>
                  </a:lnTo>
                  <a:lnTo>
                    <a:pt x="1280054" y="1994192"/>
                  </a:lnTo>
                  <a:lnTo>
                    <a:pt x="1272646" y="1981253"/>
                  </a:lnTo>
                  <a:lnTo>
                    <a:pt x="1265502" y="1968050"/>
                  </a:lnTo>
                  <a:lnTo>
                    <a:pt x="1259417" y="1954054"/>
                  </a:lnTo>
                  <a:lnTo>
                    <a:pt x="1256506" y="1947452"/>
                  </a:lnTo>
                  <a:lnTo>
                    <a:pt x="1253860" y="1940323"/>
                  </a:lnTo>
                  <a:lnTo>
                    <a:pt x="1251215" y="1933193"/>
                  </a:lnTo>
                  <a:lnTo>
                    <a:pt x="1248833" y="1925799"/>
                  </a:lnTo>
                  <a:lnTo>
                    <a:pt x="1246717" y="1918669"/>
                  </a:lnTo>
                  <a:lnTo>
                    <a:pt x="1244865" y="1911276"/>
                  </a:lnTo>
                  <a:lnTo>
                    <a:pt x="1243012" y="1903618"/>
                  </a:lnTo>
                  <a:lnTo>
                    <a:pt x="1241425" y="1896224"/>
                  </a:lnTo>
                  <a:lnTo>
                    <a:pt x="1239838" y="1888566"/>
                  </a:lnTo>
                  <a:lnTo>
                    <a:pt x="1238779" y="1881172"/>
                  </a:lnTo>
                  <a:lnTo>
                    <a:pt x="1237456" y="1873514"/>
                  </a:lnTo>
                  <a:lnTo>
                    <a:pt x="1236662" y="1865592"/>
                  </a:lnTo>
                  <a:lnTo>
                    <a:pt x="1235869" y="1857934"/>
                  </a:lnTo>
                  <a:lnTo>
                    <a:pt x="1235340" y="1850276"/>
                  </a:lnTo>
                  <a:lnTo>
                    <a:pt x="1235340" y="1842090"/>
                  </a:lnTo>
                  <a:lnTo>
                    <a:pt x="1235075" y="1834168"/>
                  </a:lnTo>
                  <a:lnTo>
                    <a:pt x="1352021" y="1834168"/>
                  </a:lnTo>
                  <a:lnTo>
                    <a:pt x="1352550" y="1843939"/>
                  </a:lnTo>
                  <a:lnTo>
                    <a:pt x="1353079" y="1853973"/>
                  </a:lnTo>
                  <a:lnTo>
                    <a:pt x="1354402" y="1863480"/>
                  </a:lnTo>
                  <a:lnTo>
                    <a:pt x="1355725" y="1872986"/>
                  </a:lnTo>
                  <a:lnTo>
                    <a:pt x="1358106" y="1882228"/>
                  </a:lnTo>
                  <a:lnTo>
                    <a:pt x="1360752" y="1891471"/>
                  </a:lnTo>
                  <a:lnTo>
                    <a:pt x="1363927" y="1900449"/>
                  </a:lnTo>
                  <a:lnTo>
                    <a:pt x="1367102" y="1908899"/>
                  </a:lnTo>
                  <a:lnTo>
                    <a:pt x="1370806" y="1917613"/>
                  </a:lnTo>
                  <a:lnTo>
                    <a:pt x="1375304" y="1925799"/>
                  </a:lnTo>
                  <a:lnTo>
                    <a:pt x="1379802" y="1933985"/>
                  </a:lnTo>
                  <a:lnTo>
                    <a:pt x="1385094" y="1941643"/>
                  </a:lnTo>
                  <a:lnTo>
                    <a:pt x="1390385" y="1949301"/>
                  </a:lnTo>
                  <a:lnTo>
                    <a:pt x="1396206" y="1956431"/>
                  </a:lnTo>
                  <a:lnTo>
                    <a:pt x="1402027" y="1963296"/>
                  </a:lnTo>
                  <a:lnTo>
                    <a:pt x="1408642" y="1970162"/>
                  </a:lnTo>
                  <a:lnTo>
                    <a:pt x="1415256" y="1976236"/>
                  </a:lnTo>
                  <a:lnTo>
                    <a:pt x="1422135" y="1982573"/>
                  </a:lnTo>
                  <a:lnTo>
                    <a:pt x="1429544" y="1988383"/>
                  </a:lnTo>
                  <a:lnTo>
                    <a:pt x="1436952" y="1993664"/>
                  </a:lnTo>
                  <a:lnTo>
                    <a:pt x="1444890" y="1998417"/>
                  </a:lnTo>
                  <a:lnTo>
                    <a:pt x="1452827" y="2003170"/>
                  </a:lnTo>
                  <a:lnTo>
                    <a:pt x="1461294" y="2007395"/>
                  </a:lnTo>
                  <a:lnTo>
                    <a:pt x="1469760" y="2011356"/>
                  </a:lnTo>
                  <a:lnTo>
                    <a:pt x="1478492" y="2014789"/>
                  </a:lnTo>
                  <a:lnTo>
                    <a:pt x="1487488" y="2017958"/>
                  </a:lnTo>
                  <a:lnTo>
                    <a:pt x="1496748" y="2020335"/>
                  </a:lnTo>
                  <a:lnTo>
                    <a:pt x="1506008" y="2022447"/>
                  </a:lnTo>
                  <a:lnTo>
                    <a:pt x="1515269" y="2024296"/>
                  </a:lnTo>
                  <a:lnTo>
                    <a:pt x="1525058" y="2025616"/>
                  </a:lnTo>
                  <a:lnTo>
                    <a:pt x="1534583" y="2026144"/>
                  </a:lnTo>
                  <a:lnTo>
                    <a:pt x="1544638" y="2026408"/>
                  </a:lnTo>
                  <a:lnTo>
                    <a:pt x="1554692" y="2026144"/>
                  </a:lnTo>
                  <a:lnTo>
                    <a:pt x="1564217" y="2025616"/>
                  </a:lnTo>
                  <a:lnTo>
                    <a:pt x="1574006" y="2024296"/>
                  </a:lnTo>
                  <a:lnTo>
                    <a:pt x="1583267" y="2022447"/>
                  </a:lnTo>
                  <a:lnTo>
                    <a:pt x="1592792" y="2020335"/>
                  </a:lnTo>
                  <a:lnTo>
                    <a:pt x="1601788" y="2017958"/>
                  </a:lnTo>
                  <a:lnTo>
                    <a:pt x="1610783" y="2014789"/>
                  </a:lnTo>
                  <a:lnTo>
                    <a:pt x="1619779" y="2011356"/>
                  </a:lnTo>
                  <a:lnTo>
                    <a:pt x="1627981" y="2007395"/>
                  </a:lnTo>
                  <a:lnTo>
                    <a:pt x="1636183" y="2003170"/>
                  </a:lnTo>
                  <a:lnTo>
                    <a:pt x="1644385" y="1998417"/>
                  </a:lnTo>
                  <a:lnTo>
                    <a:pt x="1652323" y="1993664"/>
                  </a:lnTo>
                  <a:lnTo>
                    <a:pt x="1659731" y="1988383"/>
                  </a:lnTo>
                  <a:lnTo>
                    <a:pt x="1667140" y="1982573"/>
                  </a:lnTo>
                  <a:lnTo>
                    <a:pt x="1674019" y="1976236"/>
                  </a:lnTo>
                  <a:lnTo>
                    <a:pt x="1680633" y="1970162"/>
                  </a:lnTo>
                  <a:lnTo>
                    <a:pt x="1687248" y="1963296"/>
                  </a:lnTo>
                  <a:lnTo>
                    <a:pt x="1693333" y="1956431"/>
                  </a:lnTo>
                  <a:lnTo>
                    <a:pt x="1698890" y="1949301"/>
                  </a:lnTo>
                  <a:lnTo>
                    <a:pt x="1704446" y="1941643"/>
                  </a:lnTo>
                  <a:lnTo>
                    <a:pt x="1709473" y="1933985"/>
                  </a:lnTo>
                  <a:lnTo>
                    <a:pt x="1713971" y="1925799"/>
                  </a:lnTo>
                  <a:lnTo>
                    <a:pt x="1718204" y="1917613"/>
                  </a:lnTo>
                  <a:lnTo>
                    <a:pt x="1721908" y="1908899"/>
                  </a:lnTo>
                  <a:lnTo>
                    <a:pt x="1725348" y="1900449"/>
                  </a:lnTo>
                  <a:lnTo>
                    <a:pt x="1728523" y="1891471"/>
                  </a:lnTo>
                  <a:lnTo>
                    <a:pt x="1731169" y="1882228"/>
                  </a:lnTo>
                  <a:lnTo>
                    <a:pt x="1733285" y="1872986"/>
                  </a:lnTo>
                  <a:lnTo>
                    <a:pt x="1734873" y="1863480"/>
                  </a:lnTo>
                  <a:lnTo>
                    <a:pt x="1736196" y="1853973"/>
                  </a:lnTo>
                  <a:lnTo>
                    <a:pt x="1736990" y="1843939"/>
                  </a:lnTo>
                  <a:lnTo>
                    <a:pt x="1736990" y="1834168"/>
                  </a:lnTo>
                  <a:lnTo>
                    <a:pt x="1736990" y="1826775"/>
                  </a:lnTo>
                  <a:lnTo>
                    <a:pt x="1736725" y="1819645"/>
                  </a:lnTo>
                  <a:lnTo>
                    <a:pt x="1735931" y="1812779"/>
                  </a:lnTo>
                  <a:lnTo>
                    <a:pt x="1734873" y="1805649"/>
                  </a:lnTo>
                  <a:lnTo>
                    <a:pt x="1734079" y="1798520"/>
                  </a:lnTo>
                  <a:lnTo>
                    <a:pt x="1732492" y="1791654"/>
                  </a:lnTo>
                  <a:lnTo>
                    <a:pt x="1730904" y="1784788"/>
                  </a:lnTo>
                  <a:lnTo>
                    <a:pt x="1728788" y="1777922"/>
                  </a:lnTo>
                  <a:lnTo>
                    <a:pt x="1726671" y="1771321"/>
                  </a:lnTo>
                  <a:lnTo>
                    <a:pt x="1724554" y="1764983"/>
                  </a:lnTo>
                  <a:lnTo>
                    <a:pt x="1721644" y="1758646"/>
                  </a:lnTo>
                  <a:lnTo>
                    <a:pt x="1718998" y="1752044"/>
                  </a:lnTo>
                  <a:lnTo>
                    <a:pt x="1715823" y="1745970"/>
                  </a:lnTo>
                  <a:lnTo>
                    <a:pt x="1712383" y="1739633"/>
                  </a:lnTo>
                  <a:lnTo>
                    <a:pt x="1708944" y="1733559"/>
                  </a:lnTo>
                  <a:lnTo>
                    <a:pt x="1704975" y="1727750"/>
                  </a:lnTo>
                  <a:lnTo>
                    <a:pt x="1701271" y="1722205"/>
                  </a:lnTo>
                  <a:lnTo>
                    <a:pt x="1697038" y="1716659"/>
                  </a:lnTo>
                  <a:lnTo>
                    <a:pt x="1692804" y="1711114"/>
                  </a:lnTo>
                  <a:lnTo>
                    <a:pt x="1688042" y="1705833"/>
                  </a:lnTo>
                  <a:lnTo>
                    <a:pt x="1683544" y="1700815"/>
                  </a:lnTo>
                  <a:lnTo>
                    <a:pt x="1678517" y="1695798"/>
                  </a:lnTo>
                  <a:lnTo>
                    <a:pt x="1673225" y="1691045"/>
                  </a:lnTo>
                  <a:lnTo>
                    <a:pt x="1667933" y="1686556"/>
                  </a:lnTo>
                  <a:lnTo>
                    <a:pt x="1662377" y="1682331"/>
                  </a:lnTo>
                  <a:lnTo>
                    <a:pt x="1656821" y="1677842"/>
                  </a:lnTo>
                  <a:lnTo>
                    <a:pt x="1651000" y="1673881"/>
                  </a:lnTo>
                  <a:lnTo>
                    <a:pt x="1645179" y="1670184"/>
                  </a:lnTo>
                  <a:lnTo>
                    <a:pt x="1639094" y="1666487"/>
                  </a:lnTo>
                  <a:lnTo>
                    <a:pt x="1632479" y="1663054"/>
                  </a:lnTo>
                  <a:lnTo>
                    <a:pt x="1626129" y="1660149"/>
                  </a:lnTo>
                  <a:lnTo>
                    <a:pt x="1619779" y="1656980"/>
                  </a:lnTo>
                  <a:lnTo>
                    <a:pt x="1750219" y="1603375"/>
                  </a:lnTo>
                  <a:close/>
                  <a:moveTo>
                    <a:pt x="178859" y="0"/>
                  </a:moveTo>
                  <a:lnTo>
                    <a:pt x="501650" y="0"/>
                  </a:lnTo>
                  <a:lnTo>
                    <a:pt x="507736" y="265"/>
                  </a:lnTo>
                  <a:lnTo>
                    <a:pt x="513557" y="1323"/>
                  </a:lnTo>
                  <a:lnTo>
                    <a:pt x="519113" y="2647"/>
                  </a:lnTo>
                  <a:lnTo>
                    <a:pt x="524669" y="4499"/>
                  </a:lnTo>
                  <a:lnTo>
                    <a:pt x="529961" y="7145"/>
                  </a:lnTo>
                  <a:lnTo>
                    <a:pt x="534988" y="10056"/>
                  </a:lnTo>
                  <a:lnTo>
                    <a:pt x="539486" y="13496"/>
                  </a:lnTo>
                  <a:lnTo>
                    <a:pt x="543984" y="17466"/>
                  </a:lnTo>
                  <a:lnTo>
                    <a:pt x="547688" y="21700"/>
                  </a:lnTo>
                  <a:lnTo>
                    <a:pt x="550863" y="26199"/>
                  </a:lnTo>
                  <a:lnTo>
                    <a:pt x="554038" y="31227"/>
                  </a:lnTo>
                  <a:lnTo>
                    <a:pt x="556419" y="36254"/>
                  </a:lnTo>
                  <a:lnTo>
                    <a:pt x="558536" y="41812"/>
                  </a:lnTo>
                  <a:lnTo>
                    <a:pt x="559859" y="47369"/>
                  </a:lnTo>
                  <a:lnTo>
                    <a:pt x="560917" y="53720"/>
                  </a:lnTo>
                  <a:lnTo>
                    <a:pt x="561182" y="59806"/>
                  </a:lnTo>
                  <a:lnTo>
                    <a:pt x="630238" y="451193"/>
                  </a:lnTo>
                  <a:lnTo>
                    <a:pt x="629973" y="457280"/>
                  </a:lnTo>
                  <a:lnTo>
                    <a:pt x="628915" y="463366"/>
                  </a:lnTo>
                  <a:lnTo>
                    <a:pt x="627328" y="468923"/>
                  </a:lnTo>
                  <a:lnTo>
                    <a:pt x="625476" y="474480"/>
                  </a:lnTo>
                  <a:lnTo>
                    <a:pt x="623094" y="479773"/>
                  </a:lnTo>
                  <a:lnTo>
                    <a:pt x="619919" y="484536"/>
                  </a:lnTo>
                  <a:lnTo>
                    <a:pt x="616480" y="489300"/>
                  </a:lnTo>
                  <a:lnTo>
                    <a:pt x="612511" y="493269"/>
                  </a:lnTo>
                  <a:lnTo>
                    <a:pt x="608278" y="497239"/>
                  </a:lnTo>
                  <a:lnTo>
                    <a:pt x="604044" y="500679"/>
                  </a:lnTo>
                  <a:lnTo>
                    <a:pt x="599017" y="503590"/>
                  </a:lnTo>
                  <a:lnTo>
                    <a:pt x="593726" y="506236"/>
                  </a:lnTo>
                  <a:lnTo>
                    <a:pt x="588169" y="508088"/>
                  </a:lnTo>
                  <a:lnTo>
                    <a:pt x="582613" y="509676"/>
                  </a:lnTo>
                  <a:lnTo>
                    <a:pt x="576528" y="510470"/>
                  </a:lnTo>
                  <a:lnTo>
                    <a:pt x="570707" y="510735"/>
                  </a:lnTo>
                  <a:lnTo>
                    <a:pt x="491596" y="510735"/>
                  </a:lnTo>
                  <a:lnTo>
                    <a:pt x="492126" y="516292"/>
                  </a:lnTo>
                  <a:lnTo>
                    <a:pt x="492919" y="521849"/>
                  </a:lnTo>
                  <a:lnTo>
                    <a:pt x="494242" y="527671"/>
                  </a:lnTo>
                  <a:lnTo>
                    <a:pt x="495830" y="533228"/>
                  </a:lnTo>
                  <a:lnTo>
                    <a:pt x="497682" y="539050"/>
                  </a:lnTo>
                  <a:lnTo>
                    <a:pt x="499534" y="545137"/>
                  </a:lnTo>
                  <a:lnTo>
                    <a:pt x="501650" y="551223"/>
                  </a:lnTo>
                  <a:lnTo>
                    <a:pt x="504032" y="557045"/>
                  </a:lnTo>
                  <a:lnTo>
                    <a:pt x="509323" y="568953"/>
                  </a:lnTo>
                  <a:lnTo>
                    <a:pt x="515409" y="581391"/>
                  </a:lnTo>
                  <a:lnTo>
                    <a:pt x="522553" y="593828"/>
                  </a:lnTo>
                  <a:lnTo>
                    <a:pt x="529961" y="606001"/>
                  </a:lnTo>
                  <a:lnTo>
                    <a:pt x="538428" y="618703"/>
                  </a:lnTo>
                  <a:lnTo>
                    <a:pt x="546894" y="631406"/>
                  </a:lnTo>
                  <a:lnTo>
                    <a:pt x="556155" y="643843"/>
                  </a:lnTo>
                  <a:lnTo>
                    <a:pt x="565944" y="656545"/>
                  </a:lnTo>
                  <a:lnTo>
                    <a:pt x="576263" y="669247"/>
                  </a:lnTo>
                  <a:lnTo>
                    <a:pt x="586582" y="681950"/>
                  </a:lnTo>
                  <a:lnTo>
                    <a:pt x="597430" y="694123"/>
                  </a:lnTo>
                  <a:lnTo>
                    <a:pt x="608542" y="706560"/>
                  </a:lnTo>
                  <a:lnTo>
                    <a:pt x="619655" y="718998"/>
                  </a:lnTo>
                  <a:lnTo>
                    <a:pt x="631032" y="731171"/>
                  </a:lnTo>
                  <a:lnTo>
                    <a:pt x="653786" y="754987"/>
                  </a:lnTo>
                  <a:lnTo>
                    <a:pt x="676805" y="777746"/>
                  </a:lnTo>
                  <a:lnTo>
                    <a:pt x="698765" y="799710"/>
                  </a:lnTo>
                  <a:lnTo>
                    <a:pt x="740305" y="839404"/>
                  </a:lnTo>
                  <a:lnTo>
                    <a:pt x="758032" y="856870"/>
                  </a:lnTo>
                  <a:lnTo>
                    <a:pt x="774171" y="872483"/>
                  </a:lnTo>
                  <a:lnTo>
                    <a:pt x="789517" y="888361"/>
                  </a:lnTo>
                  <a:lnTo>
                    <a:pt x="806980" y="906355"/>
                  </a:lnTo>
                  <a:lnTo>
                    <a:pt x="846932" y="947637"/>
                  </a:lnTo>
                  <a:lnTo>
                    <a:pt x="868628" y="969866"/>
                  </a:lnTo>
                  <a:lnTo>
                    <a:pt x="891646" y="992624"/>
                  </a:lnTo>
                  <a:lnTo>
                    <a:pt x="915194" y="1015647"/>
                  </a:lnTo>
                  <a:lnTo>
                    <a:pt x="927630" y="1026762"/>
                  </a:lnTo>
                  <a:lnTo>
                    <a:pt x="939800" y="1038140"/>
                  </a:lnTo>
                  <a:lnTo>
                    <a:pt x="952236" y="1048990"/>
                  </a:lnTo>
                  <a:lnTo>
                    <a:pt x="964936" y="1059840"/>
                  </a:lnTo>
                  <a:lnTo>
                    <a:pt x="977107" y="1070425"/>
                  </a:lnTo>
                  <a:lnTo>
                    <a:pt x="989807" y="1080481"/>
                  </a:lnTo>
                  <a:lnTo>
                    <a:pt x="1002507" y="1090272"/>
                  </a:lnTo>
                  <a:lnTo>
                    <a:pt x="1015207" y="1099534"/>
                  </a:lnTo>
                  <a:lnTo>
                    <a:pt x="1027642" y="1108267"/>
                  </a:lnTo>
                  <a:lnTo>
                    <a:pt x="1040342" y="1116471"/>
                  </a:lnTo>
                  <a:lnTo>
                    <a:pt x="1052778" y="1124145"/>
                  </a:lnTo>
                  <a:lnTo>
                    <a:pt x="1064948" y="1131025"/>
                  </a:lnTo>
                  <a:lnTo>
                    <a:pt x="1077384" y="1137112"/>
                  </a:lnTo>
                  <a:lnTo>
                    <a:pt x="1089290" y="1142404"/>
                  </a:lnTo>
                  <a:lnTo>
                    <a:pt x="1095640" y="1144786"/>
                  </a:lnTo>
                  <a:lnTo>
                    <a:pt x="1101461" y="1147168"/>
                  </a:lnTo>
                  <a:lnTo>
                    <a:pt x="1107282" y="1149285"/>
                  </a:lnTo>
                  <a:lnTo>
                    <a:pt x="1113103" y="1150872"/>
                  </a:lnTo>
                  <a:lnTo>
                    <a:pt x="1118659" y="1152196"/>
                  </a:lnTo>
                  <a:lnTo>
                    <a:pt x="1124480" y="1153519"/>
                  </a:lnTo>
                  <a:lnTo>
                    <a:pt x="1130036" y="1154577"/>
                  </a:lnTo>
                  <a:lnTo>
                    <a:pt x="1135592" y="1155371"/>
                  </a:lnTo>
                  <a:lnTo>
                    <a:pt x="1135592" y="1076247"/>
                  </a:lnTo>
                  <a:lnTo>
                    <a:pt x="1135857" y="1069896"/>
                  </a:lnTo>
                  <a:lnTo>
                    <a:pt x="1136915" y="1064074"/>
                  </a:lnTo>
                  <a:lnTo>
                    <a:pt x="1138503" y="1058252"/>
                  </a:lnTo>
                  <a:lnTo>
                    <a:pt x="1140355" y="1052695"/>
                  </a:lnTo>
                  <a:lnTo>
                    <a:pt x="1142736" y="1047667"/>
                  </a:lnTo>
                  <a:lnTo>
                    <a:pt x="1145911" y="1042904"/>
                  </a:lnTo>
                  <a:lnTo>
                    <a:pt x="1149086" y="1038140"/>
                  </a:lnTo>
                  <a:lnTo>
                    <a:pt x="1153319" y="1033906"/>
                  </a:lnTo>
                  <a:lnTo>
                    <a:pt x="1157288" y="1030202"/>
                  </a:lnTo>
                  <a:lnTo>
                    <a:pt x="1161786" y="1026497"/>
                  </a:lnTo>
                  <a:lnTo>
                    <a:pt x="1166813" y="1023851"/>
                  </a:lnTo>
                  <a:lnTo>
                    <a:pt x="1172105" y="1021204"/>
                  </a:lnTo>
                  <a:lnTo>
                    <a:pt x="1177661" y="1019087"/>
                  </a:lnTo>
                  <a:lnTo>
                    <a:pt x="1183217" y="1017499"/>
                  </a:lnTo>
                  <a:lnTo>
                    <a:pt x="1189038" y="1016706"/>
                  </a:lnTo>
                  <a:lnTo>
                    <a:pt x="1195123" y="1016441"/>
                  </a:lnTo>
                  <a:lnTo>
                    <a:pt x="1586971" y="1085509"/>
                  </a:lnTo>
                  <a:lnTo>
                    <a:pt x="1593057" y="1085774"/>
                  </a:lnTo>
                  <a:lnTo>
                    <a:pt x="1598878" y="1086567"/>
                  </a:lnTo>
                  <a:lnTo>
                    <a:pt x="1604434" y="1087891"/>
                  </a:lnTo>
                  <a:lnTo>
                    <a:pt x="1609990" y="1090008"/>
                  </a:lnTo>
                  <a:lnTo>
                    <a:pt x="1615282" y="1092389"/>
                  </a:lnTo>
                  <a:lnTo>
                    <a:pt x="1620044" y="1095565"/>
                  </a:lnTo>
                  <a:lnTo>
                    <a:pt x="1624807" y="1099005"/>
                  </a:lnTo>
                  <a:lnTo>
                    <a:pt x="1628776" y="1102710"/>
                  </a:lnTo>
                  <a:lnTo>
                    <a:pt x="1632744" y="1106944"/>
                  </a:lnTo>
                  <a:lnTo>
                    <a:pt x="1636184" y="1111707"/>
                  </a:lnTo>
                  <a:lnTo>
                    <a:pt x="1639359" y="1116471"/>
                  </a:lnTo>
                  <a:lnTo>
                    <a:pt x="1641740" y="1121763"/>
                  </a:lnTo>
                  <a:lnTo>
                    <a:pt x="1643592" y="1127320"/>
                  </a:lnTo>
                  <a:lnTo>
                    <a:pt x="1645180" y="1132878"/>
                  </a:lnTo>
                  <a:lnTo>
                    <a:pt x="1645973" y="1138699"/>
                  </a:lnTo>
                  <a:lnTo>
                    <a:pt x="1646238" y="1144786"/>
                  </a:lnTo>
                  <a:lnTo>
                    <a:pt x="1646238" y="1467633"/>
                  </a:lnTo>
                  <a:lnTo>
                    <a:pt x="1645973" y="1473720"/>
                  </a:lnTo>
                  <a:lnTo>
                    <a:pt x="1645180" y="1479542"/>
                  </a:lnTo>
                  <a:lnTo>
                    <a:pt x="1643592" y="1485628"/>
                  </a:lnTo>
                  <a:lnTo>
                    <a:pt x="1641740" y="1490656"/>
                  </a:lnTo>
                  <a:lnTo>
                    <a:pt x="1639359" y="1495949"/>
                  </a:lnTo>
                  <a:lnTo>
                    <a:pt x="1636184" y="1500977"/>
                  </a:lnTo>
                  <a:lnTo>
                    <a:pt x="1632744" y="1505475"/>
                  </a:lnTo>
                  <a:lnTo>
                    <a:pt x="1629040" y="1509974"/>
                  </a:lnTo>
                  <a:lnTo>
                    <a:pt x="1624807" y="1513679"/>
                  </a:lnTo>
                  <a:lnTo>
                    <a:pt x="1620044" y="1516855"/>
                  </a:lnTo>
                  <a:lnTo>
                    <a:pt x="1615282" y="1520030"/>
                  </a:lnTo>
                  <a:lnTo>
                    <a:pt x="1609990" y="1522412"/>
                  </a:lnTo>
                  <a:lnTo>
                    <a:pt x="1604434" y="1524793"/>
                  </a:lnTo>
                  <a:lnTo>
                    <a:pt x="1598878" y="1526117"/>
                  </a:lnTo>
                  <a:lnTo>
                    <a:pt x="1593057" y="1526910"/>
                  </a:lnTo>
                  <a:lnTo>
                    <a:pt x="1586971" y="1527175"/>
                  </a:lnTo>
                  <a:lnTo>
                    <a:pt x="1580621" y="1527175"/>
                  </a:lnTo>
                  <a:lnTo>
                    <a:pt x="1562630" y="1525852"/>
                  </a:lnTo>
                  <a:lnTo>
                    <a:pt x="1549136" y="1525058"/>
                  </a:lnTo>
                  <a:lnTo>
                    <a:pt x="1533526" y="1523470"/>
                  </a:lnTo>
                  <a:lnTo>
                    <a:pt x="1515005" y="1521353"/>
                  </a:lnTo>
                  <a:lnTo>
                    <a:pt x="1494367" y="1518707"/>
                  </a:lnTo>
                  <a:lnTo>
                    <a:pt x="1471348" y="1515531"/>
                  </a:lnTo>
                  <a:lnTo>
                    <a:pt x="1445948" y="1511297"/>
                  </a:lnTo>
                  <a:lnTo>
                    <a:pt x="1418961" y="1506534"/>
                  </a:lnTo>
                  <a:lnTo>
                    <a:pt x="1389592" y="1500712"/>
                  </a:lnTo>
                  <a:lnTo>
                    <a:pt x="1358371" y="1493832"/>
                  </a:lnTo>
                  <a:lnTo>
                    <a:pt x="1325828" y="1486158"/>
                  </a:lnTo>
                  <a:lnTo>
                    <a:pt x="1308894" y="1481923"/>
                  </a:lnTo>
                  <a:lnTo>
                    <a:pt x="1291167" y="1477160"/>
                  </a:lnTo>
                  <a:lnTo>
                    <a:pt x="1273705" y="1472397"/>
                  </a:lnTo>
                  <a:lnTo>
                    <a:pt x="1255448" y="1467104"/>
                  </a:lnTo>
                  <a:lnTo>
                    <a:pt x="1236928" y="1461547"/>
                  </a:lnTo>
                  <a:lnTo>
                    <a:pt x="1218142" y="1455725"/>
                  </a:lnTo>
                  <a:lnTo>
                    <a:pt x="1199092" y="1449109"/>
                  </a:lnTo>
                  <a:lnTo>
                    <a:pt x="1179778" y="1442758"/>
                  </a:lnTo>
                  <a:lnTo>
                    <a:pt x="1159934" y="1435613"/>
                  </a:lnTo>
                  <a:lnTo>
                    <a:pt x="1139826" y="1428468"/>
                  </a:lnTo>
                  <a:lnTo>
                    <a:pt x="1119717" y="1420794"/>
                  </a:lnTo>
                  <a:lnTo>
                    <a:pt x="1099344" y="1412591"/>
                  </a:lnTo>
                  <a:lnTo>
                    <a:pt x="1078707" y="1404122"/>
                  </a:lnTo>
                  <a:lnTo>
                    <a:pt x="1057540" y="1395125"/>
                  </a:lnTo>
                  <a:lnTo>
                    <a:pt x="1036373" y="1385863"/>
                  </a:lnTo>
                  <a:lnTo>
                    <a:pt x="1015207" y="1376072"/>
                  </a:lnTo>
                  <a:lnTo>
                    <a:pt x="993511" y="1366016"/>
                  </a:lnTo>
                  <a:lnTo>
                    <a:pt x="972080" y="1355166"/>
                  </a:lnTo>
                  <a:lnTo>
                    <a:pt x="950119" y="1344052"/>
                  </a:lnTo>
                  <a:lnTo>
                    <a:pt x="928159" y="1332673"/>
                  </a:lnTo>
                  <a:lnTo>
                    <a:pt x="905934" y="1320500"/>
                  </a:lnTo>
                  <a:lnTo>
                    <a:pt x="884238" y="1308062"/>
                  </a:lnTo>
                  <a:lnTo>
                    <a:pt x="861748" y="1295095"/>
                  </a:lnTo>
                  <a:lnTo>
                    <a:pt x="839523" y="1281335"/>
                  </a:lnTo>
                  <a:lnTo>
                    <a:pt x="817034" y="1267309"/>
                  </a:lnTo>
                  <a:lnTo>
                    <a:pt x="794544" y="1252755"/>
                  </a:lnTo>
                  <a:lnTo>
                    <a:pt x="772055" y="1237671"/>
                  </a:lnTo>
                  <a:lnTo>
                    <a:pt x="749565" y="1222058"/>
                  </a:lnTo>
                  <a:lnTo>
                    <a:pt x="726811" y="1205651"/>
                  </a:lnTo>
                  <a:lnTo>
                    <a:pt x="704321" y="1188979"/>
                  </a:lnTo>
                  <a:lnTo>
                    <a:pt x="682361" y="1171778"/>
                  </a:lnTo>
                  <a:lnTo>
                    <a:pt x="659871" y="1153783"/>
                  </a:lnTo>
                  <a:lnTo>
                    <a:pt x="637382" y="1134995"/>
                  </a:lnTo>
                  <a:lnTo>
                    <a:pt x="615157" y="1115941"/>
                  </a:lnTo>
                  <a:lnTo>
                    <a:pt x="592932" y="1096094"/>
                  </a:lnTo>
                  <a:lnTo>
                    <a:pt x="570707" y="1075718"/>
                  </a:lnTo>
                  <a:lnTo>
                    <a:pt x="548746" y="1055077"/>
                  </a:lnTo>
                  <a:lnTo>
                    <a:pt x="527844" y="1034171"/>
                  </a:lnTo>
                  <a:lnTo>
                    <a:pt x="507471" y="1013001"/>
                  </a:lnTo>
                  <a:lnTo>
                    <a:pt x="487892" y="991566"/>
                  </a:lnTo>
                  <a:lnTo>
                    <a:pt x="468842" y="970395"/>
                  </a:lnTo>
                  <a:lnTo>
                    <a:pt x="450586" y="948960"/>
                  </a:lnTo>
                  <a:lnTo>
                    <a:pt x="432859" y="927261"/>
                  </a:lnTo>
                  <a:lnTo>
                    <a:pt x="415926" y="905561"/>
                  </a:lnTo>
                  <a:lnTo>
                    <a:pt x="399521" y="883862"/>
                  </a:lnTo>
                  <a:lnTo>
                    <a:pt x="383646" y="861897"/>
                  </a:lnTo>
                  <a:lnTo>
                    <a:pt x="368565" y="839933"/>
                  </a:lnTo>
                  <a:lnTo>
                    <a:pt x="354013" y="818498"/>
                  </a:lnTo>
                  <a:lnTo>
                    <a:pt x="339726" y="796534"/>
                  </a:lnTo>
                  <a:lnTo>
                    <a:pt x="326496" y="774570"/>
                  </a:lnTo>
                  <a:lnTo>
                    <a:pt x="313532" y="752870"/>
                  </a:lnTo>
                  <a:lnTo>
                    <a:pt x="301361" y="730906"/>
                  </a:lnTo>
                  <a:lnTo>
                    <a:pt x="289719" y="709207"/>
                  </a:lnTo>
                  <a:lnTo>
                    <a:pt x="278078" y="687772"/>
                  </a:lnTo>
                  <a:lnTo>
                    <a:pt x="267494" y="666072"/>
                  </a:lnTo>
                  <a:lnTo>
                    <a:pt x="257176" y="644637"/>
                  </a:lnTo>
                  <a:lnTo>
                    <a:pt x="247386" y="623202"/>
                  </a:lnTo>
                  <a:lnTo>
                    <a:pt x="238126" y="602296"/>
                  </a:lnTo>
                  <a:lnTo>
                    <a:pt x="229130" y="581391"/>
                  </a:lnTo>
                  <a:lnTo>
                    <a:pt x="220663" y="560485"/>
                  </a:lnTo>
                  <a:lnTo>
                    <a:pt x="212726" y="539844"/>
                  </a:lnTo>
                  <a:lnTo>
                    <a:pt x="205053" y="519467"/>
                  </a:lnTo>
                  <a:lnTo>
                    <a:pt x="198173" y="499356"/>
                  </a:lnTo>
                  <a:lnTo>
                    <a:pt x="191294" y="479244"/>
                  </a:lnTo>
                  <a:lnTo>
                    <a:pt x="185209" y="459661"/>
                  </a:lnTo>
                  <a:lnTo>
                    <a:pt x="178859" y="440079"/>
                  </a:lnTo>
                  <a:lnTo>
                    <a:pt x="173303" y="421025"/>
                  </a:lnTo>
                  <a:lnTo>
                    <a:pt x="168276" y="402237"/>
                  </a:lnTo>
                  <a:lnTo>
                    <a:pt x="163248" y="383713"/>
                  </a:lnTo>
                  <a:lnTo>
                    <a:pt x="159015" y="365718"/>
                  </a:lnTo>
                  <a:lnTo>
                    <a:pt x="154517" y="347988"/>
                  </a:lnTo>
                  <a:lnTo>
                    <a:pt x="150548" y="330522"/>
                  </a:lnTo>
                  <a:lnTo>
                    <a:pt x="146844" y="313586"/>
                  </a:lnTo>
                  <a:lnTo>
                    <a:pt x="143934" y="296914"/>
                  </a:lnTo>
                  <a:lnTo>
                    <a:pt x="140759" y="280507"/>
                  </a:lnTo>
                  <a:lnTo>
                    <a:pt x="137848" y="264894"/>
                  </a:lnTo>
                  <a:lnTo>
                    <a:pt x="133086" y="234462"/>
                  </a:lnTo>
                  <a:lnTo>
                    <a:pt x="129117" y="206411"/>
                  </a:lnTo>
                  <a:lnTo>
                    <a:pt x="125942" y="180213"/>
                  </a:lnTo>
                  <a:lnTo>
                    <a:pt x="123561" y="156396"/>
                  </a:lnTo>
                  <a:lnTo>
                    <a:pt x="121973" y="134697"/>
                  </a:lnTo>
                  <a:lnTo>
                    <a:pt x="120650" y="115643"/>
                  </a:lnTo>
                  <a:lnTo>
                    <a:pt x="119857" y="98972"/>
                  </a:lnTo>
                  <a:lnTo>
                    <a:pt x="119328" y="85211"/>
                  </a:lnTo>
                  <a:lnTo>
                    <a:pt x="119063" y="66158"/>
                  </a:lnTo>
                  <a:lnTo>
                    <a:pt x="119063" y="59806"/>
                  </a:lnTo>
                  <a:lnTo>
                    <a:pt x="119857" y="53720"/>
                  </a:lnTo>
                  <a:lnTo>
                    <a:pt x="120650" y="47369"/>
                  </a:lnTo>
                  <a:lnTo>
                    <a:pt x="121973" y="41812"/>
                  </a:lnTo>
                  <a:lnTo>
                    <a:pt x="124090" y="36254"/>
                  </a:lnTo>
                  <a:lnTo>
                    <a:pt x="126471" y="31227"/>
                  </a:lnTo>
                  <a:lnTo>
                    <a:pt x="129646" y="26199"/>
                  </a:lnTo>
                  <a:lnTo>
                    <a:pt x="133086" y="21700"/>
                  </a:lnTo>
                  <a:lnTo>
                    <a:pt x="136790" y="17466"/>
                  </a:lnTo>
                  <a:lnTo>
                    <a:pt x="141023" y="13496"/>
                  </a:lnTo>
                  <a:lnTo>
                    <a:pt x="145786" y="10056"/>
                  </a:lnTo>
                  <a:lnTo>
                    <a:pt x="150548" y="7145"/>
                  </a:lnTo>
                  <a:lnTo>
                    <a:pt x="155840" y="4499"/>
                  </a:lnTo>
                  <a:lnTo>
                    <a:pt x="161132" y="2647"/>
                  </a:lnTo>
                  <a:lnTo>
                    <a:pt x="166953" y="1323"/>
                  </a:lnTo>
                  <a:lnTo>
                    <a:pt x="172773" y="265"/>
                  </a:lnTo>
                  <a:lnTo>
                    <a:pt x="178859" y="0"/>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ndParaRPr>
            </a:p>
          </p:txBody>
        </p:sp>
      </p:grpSp>
      <p:grpSp>
        <p:nvGrpSpPr>
          <p:cNvPr id="20" name="组合 19"/>
          <p:cNvGrpSpPr/>
          <p:nvPr/>
        </p:nvGrpSpPr>
        <p:grpSpPr>
          <a:xfrm>
            <a:off x="6320024" y="2335532"/>
            <a:ext cx="1680000" cy="1680000"/>
            <a:chOff x="3461862" y="2723511"/>
            <a:chExt cx="900000" cy="899860"/>
          </a:xfrm>
        </p:grpSpPr>
        <p:sp>
          <p:nvSpPr>
            <p:cNvPr id="21" name="MH_Other_10"/>
            <p:cNvSpPr/>
            <p:nvPr>
              <p:custDataLst>
                <p:tags r:id="rId9"/>
              </p:custDataLst>
            </p:nvPr>
          </p:nvSpPr>
          <p:spPr>
            <a:xfrm flipH="1">
              <a:off x="3461862" y="2723511"/>
              <a:ext cx="900000" cy="89986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2" name="MH_Other_11"/>
            <p:cNvSpPr/>
            <p:nvPr>
              <p:custDataLst>
                <p:tags r:id="rId10"/>
              </p:custDataLst>
            </p:nvPr>
          </p:nvSpPr>
          <p:spPr>
            <a:xfrm>
              <a:off x="3595552" y="2849441"/>
              <a:ext cx="648000" cy="648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3600">
                <a:latin charset="0" panose="020f0502020204030204" pitchFamily="34" typeface="Calibri"/>
                <a:ea charset="-122" panose="020b0503020204020204" pitchFamily="34" typeface="微软雅黑"/>
              </a:endParaRPr>
            </a:p>
          </p:txBody>
        </p:sp>
        <p:sp>
          <p:nvSpPr>
            <p:cNvPr id="23" name="MH_Other_14"/>
            <p:cNvSpPr>
              <a:spLocks noChangeAspect="1"/>
            </p:cNvSpPr>
            <p:nvPr>
              <p:custDataLst>
                <p:tags r:id="rId11"/>
              </p:custDataLst>
            </p:nvPr>
          </p:nvSpPr>
          <p:spPr bwMode="auto">
            <a:xfrm>
              <a:off x="3733192" y="3036567"/>
              <a:ext cx="372721" cy="273749"/>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ndParaRPr>
            </a:p>
          </p:txBody>
        </p:sp>
      </p:grpSp>
      <p:grpSp>
        <p:nvGrpSpPr>
          <p:cNvPr id="24" name="组合 23"/>
          <p:cNvGrpSpPr/>
          <p:nvPr/>
        </p:nvGrpSpPr>
        <p:grpSpPr>
          <a:xfrm>
            <a:off x="8688288" y="2335532"/>
            <a:ext cx="1680000" cy="1680000"/>
            <a:chOff x="4957031" y="3529334"/>
            <a:chExt cx="915382" cy="898457"/>
          </a:xfrm>
        </p:grpSpPr>
        <p:sp>
          <p:nvSpPr>
            <p:cNvPr id="25" name="MH_Other_6"/>
            <p:cNvSpPr/>
            <p:nvPr>
              <p:custDataLst>
                <p:tags r:id="rId12"/>
              </p:custDataLst>
            </p:nvPr>
          </p:nvSpPr>
          <p:spPr>
            <a:xfrm>
              <a:off x="4957031" y="3529334"/>
              <a:ext cx="915382" cy="898457"/>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6" name="MH_Other_7"/>
            <p:cNvSpPr/>
            <p:nvPr>
              <p:custDataLst>
                <p:tags r:id="rId13"/>
              </p:custDataLst>
            </p:nvPr>
          </p:nvSpPr>
          <p:spPr>
            <a:xfrm>
              <a:off x="5090722" y="3654562"/>
              <a:ext cx="648000" cy="648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3600">
                <a:latin charset="0" panose="020f0502020204030204" pitchFamily="34" typeface="Calibri"/>
                <a:ea charset="-122" panose="020b0503020204020204" pitchFamily="34" typeface="微软雅黑"/>
              </a:endParaRPr>
            </a:p>
          </p:txBody>
        </p:sp>
        <p:sp>
          <p:nvSpPr>
            <p:cNvPr id="27" name="MH_Other_15"/>
            <p:cNvSpPr>
              <a:spLocks noChangeAspect="1"/>
            </p:cNvSpPr>
            <p:nvPr>
              <p:custDataLst>
                <p:tags r:id="rId14"/>
              </p:custDataLst>
            </p:nvPr>
          </p:nvSpPr>
          <p:spPr bwMode="auto">
            <a:xfrm>
              <a:off x="5278343" y="3796063"/>
              <a:ext cx="272758" cy="364999"/>
            </a:xfrm>
            <a:custGeom>
              <a:gdLst>
                <a:gd fmla="*/ 1986916 w 2092325" name="T0"/>
                <a:gd fmla="*/ 2844484 h 2844800" name="T1"/>
                <a:gd fmla="*/ 1969453 w 2092325" name="T2"/>
                <a:gd fmla="*/ 2834683 h 2844800" name="T3"/>
                <a:gd fmla="*/ 154940 w 2092325" name="T4"/>
                <a:gd fmla="*/ 2633663 h 2844800" name="T5"/>
                <a:gd fmla="*/ 2091061 w 2092325" name="T6"/>
                <a:gd fmla="*/ 2470151 h 2844800" name="T7"/>
                <a:gd fmla="*/ 1886541 w 2092325" name="T8"/>
                <a:gd fmla="*/ 2517458 h 2844800" name="T9"/>
                <a:gd fmla="*/ 1876425 w 2092325" name="T10"/>
                <a:gd fmla="*/ 2439353 h 2844800" name="T11"/>
                <a:gd fmla="*/ 604193 w 2092325" name="T12"/>
                <a:gd fmla="*/ 1560521 h 2844800" name="T13"/>
                <a:gd fmla="*/ 604193 w 2092325" name="T14"/>
                <a:gd fmla="*/ 1890386 h 2844800" name="T15"/>
                <a:gd fmla="*/ 371519 w 2092325" name="T16"/>
                <a:gd fmla="*/ 1899602 h 2844800" name="T17"/>
                <a:gd fmla="*/ 354013 w 2092325" name="T18"/>
                <a:gd fmla="*/ 1572915 h 2844800" name="T19"/>
                <a:gd fmla="*/ 373747 w 2092325" name="T20"/>
                <a:gd fmla="*/ 1551305 h 2844800" name="T21"/>
                <a:gd fmla="*/ 969955 w 2092325" name="T22"/>
                <a:gd fmla="*/ 1450989 h 2844800" name="T23"/>
                <a:gd fmla="*/ 974405 w 2092325" name="T24"/>
                <a:gd fmla="*/ 1886557 h 2844800" name="T25"/>
                <a:gd fmla="*/ 742022 w 2092325" name="T26"/>
                <a:gd fmla="*/ 1900238 h 2844800" name="T27"/>
                <a:gd fmla="*/ 722313 w 2092325" name="T28"/>
                <a:gd fmla="*/ 1878603 h 2844800" name="T29"/>
                <a:gd fmla="*/ 739797 w 2092325" name="T30"/>
                <a:gd fmla="*/ 1445262 h 2844800" name="T31"/>
                <a:gd fmla="*/ 1337979 w 2092325" name="T32"/>
                <a:gd fmla="*/ 1231906 h 2844800" name="T33"/>
                <a:gd fmla="*/ 1342718 w 2092325" name="T34"/>
                <a:gd fmla="*/ 1886573 h 2844800" name="T35"/>
                <a:gd fmla="*/ 1111786 w 2092325" name="T36"/>
                <a:gd fmla="*/ 1900238 h 2844800" name="T37"/>
                <a:gd fmla="*/ 1092200 w 2092325" name="T38"/>
                <a:gd fmla="*/ 1878628 h 2844800" name="T39"/>
                <a:gd fmla="*/ 1109575 w 2092325" name="T40"/>
                <a:gd fmla="*/ 1225868 h 2844800" name="T41"/>
                <a:gd fmla="*/ 1412876 w 2092325" name="T42"/>
                <a:gd fmla="*/ 1040448 h 2844800" name="T43"/>
                <a:gd fmla="*/ 1197928 w 2092325" name="T44"/>
                <a:gd fmla="*/ 1029018 h 2844800" name="T45"/>
                <a:gd fmla="*/ 1092201 w 2092325" name="T46"/>
                <a:gd fmla="*/ 1161416 h 2844800" name="T47"/>
                <a:gd fmla="*/ 949643 w 2092325" name="T48"/>
                <a:gd fmla="*/ 1278573 h 2844800" name="T49"/>
                <a:gd fmla="*/ 801370 w 2092325" name="T50"/>
                <a:gd fmla="*/ 1357313 h 2844800" name="T51"/>
                <a:gd fmla="*/ 658178 w 2092325" name="T52"/>
                <a:gd fmla="*/ 1404621 h 2844800" name="T53"/>
                <a:gd fmla="*/ 438150 w 2092325" name="T54"/>
                <a:gd fmla="*/ 1435736 h 2844800" name="T55"/>
                <a:gd fmla="*/ 378778 w 2092325" name="T56"/>
                <a:gd fmla="*/ 1314768 h 2844800" name="T57"/>
                <a:gd fmla="*/ 551498 w 2092325" name="T58"/>
                <a:gd fmla="*/ 1302386 h 2844800" name="T59"/>
                <a:gd fmla="*/ 733425 w 2092325" name="T60"/>
                <a:gd fmla="*/ 1253808 h 2844800" name="T61"/>
                <a:gd fmla="*/ 914083 w 2092325" name="T62"/>
                <a:gd fmla="*/ 1155383 h 2844800" name="T63"/>
                <a:gd fmla="*/ 1005206 w 2092325" name="T64"/>
                <a:gd fmla="*/ 1076326 h 2844800" name="T65"/>
                <a:gd fmla="*/ 1095376 w 2092325" name="T66"/>
                <a:gd fmla="*/ 963930 h 2844800" name="T67"/>
                <a:gd fmla="*/ 1083946 w 2092325" name="T68"/>
                <a:gd fmla="*/ 882015 h 2844800" name="T69"/>
                <a:gd fmla="*/ 1124903 w 2092325" name="T70"/>
                <a:gd fmla="*/ 736917 h 2844800" name="T71"/>
                <a:gd fmla="*/ 1993068 w 2092325" name="T72"/>
                <a:gd fmla="*/ 604837 h 2844800" name="T73"/>
                <a:gd fmla="*/ 2046490 w 2092325" name="T74"/>
                <a:gd fmla="*/ 623229 h 2844800" name="T75"/>
                <a:gd fmla="*/ 2072094 w 2092325" name="T76"/>
                <a:gd fmla="*/ 660330 h 2844800" name="T77"/>
                <a:gd fmla="*/ 2090745 w 2092325" name="T78"/>
                <a:gd fmla="*/ 727555 h 2844800" name="T79"/>
                <a:gd fmla="*/ 1876741 w 2092325" name="T80"/>
                <a:gd fmla="*/ 736434 h 2844800" name="T81"/>
                <a:gd fmla="*/ 1892231 w 2092325" name="T82"/>
                <a:gd fmla="*/ 672062 h 2844800" name="T83"/>
                <a:gd fmla="*/ 1915938 w 2092325" name="T84"/>
                <a:gd fmla="*/ 629571 h 2844800" name="T85"/>
                <a:gd fmla="*/ 1951026 w 2092325" name="T86"/>
                <a:gd fmla="*/ 608642 h 2844800" name="T87"/>
                <a:gd fmla="*/ 201612 w 2092325" name="T88"/>
                <a:gd fmla="*/ 0 h 2844800" name="T89"/>
                <a:gd fmla="*/ 1583373 w 2092325" name="T90"/>
                <a:gd fmla="*/ 15240 h 2844800" name="T91"/>
                <a:gd fmla="*/ 1653858 w 2092325" name="T92"/>
                <a:gd fmla="*/ 62230 h 2844800" name="T93"/>
                <a:gd fmla="*/ 1697356 w 2092325" name="T94"/>
                <a:gd fmla="*/ 133667 h 2844800" name="T95"/>
                <a:gd fmla="*/ 1705611 w 2092325" name="T96"/>
                <a:gd fmla="*/ 2674303 h 2844800" name="T97"/>
                <a:gd fmla="*/ 1677353 w 2092325" name="T98"/>
                <a:gd fmla="*/ 2753360 h 2844800" name="T99"/>
                <a:gd fmla="*/ 1617663 w 2092325" name="T100"/>
                <a:gd fmla="*/ 2812098 h 2844800" name="T101"/>
                <a:gd fmla="*/ 1535748 w 2092325" name="T102"/>
                <a:gd fmla="*/ 2842578 h 2844800" name="T103"/>
                <a:gd fmla="*/ 151447 w 2092325" name="T104"/>
                <a:gd fmla="*/ 2838768 h 2844800" name="T105"/>
                <a:gd fmla="*/ 73660 w 2092325" name="T106"/>
                <a:gd fmla="*/ 2801303 h 2844800" name="T107"/>
                <a:gd fmla="*/ 20002 w 2092325" name="T108"/>
                <a:gd fmla="*/ 2737168 h 2844800" name="T109"/>
                <a:gd fmla="*/ 0 w 2092325" name="T110"/>
                <a:gd fmla="*/ 2654935 h 2844800" name="T111"/>
                <a:gd fmla="*/ 15875 w 2092325" name="T112"/>
                <a:gd fmla="*/ 116205 h 2844800" name="T113"/>
                <a:gd fmla="*/ 66357 w 2092325" name="T114"/>
                <a:gd fmla="*/ 49212 h 2844800" name="T115"/>
                <a:gd fmla="*/ 141922 w 2092325" name="T116"/>
                <a:gd fmla="*/ 8572 h 28448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844800" w="2092325">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ndParaRPr>
            </a:p>
          </p:txBody>
        </p:sp>
      </p:grpSp>
      <p:sp>
        <p:nvSpPr>
          <p:cNvPr id="28" name="标题 27"/>
          <p:cNvSpPr>
            <a:spLocks noGrp="1"/>
          </p:cNvSpPr>
          <p:nvPr>
            <p:ph type="title"/>
          </p:nvPr>
        </p:nvSpPr>
        <p:spPr/>
        <p:txBody>
          <a:bodyPr/>
          <a:lstStyle/>
          <a:p>
            <a:r>
              <a:rPr altLang="en-US" lang="zh-CN" smtClean="0"/>
              <a:t>添加文字内容（文字可以编辑）</a:t>
            </a:r>
          </a:p>
        </p:txBody>
      </p:sp>
      <p:sp>
        <p:nvSpPr>
          <p:cNvPr id="45" name="MH_Text_1"/>
          <p:cNvSpPr txBox="1">
            <a:spLocks noChangeArrowheads="1"/>
          </p:cNvSpPr>
          <p:nvPr>
            <p:custDataLst>
              <p:tags r:id="rId15"/>
            </p:custDataLst>
          </p:nvPr>
        </p:nvSpPr>
        <p:spPr bwMode="auto">
          <a:xfrm>
            <a:off x="1394619" y="5121876"/>
            <a:ext cx="2397125" cy="754856"/>
          </a:xfrm>
          <a:prstGeom prst="rect">
            <a:avLst/>
          </a:prstGeom>
          <a:noFill/>
          <a:ln w="9525">
            <a:noFill/>
            <a:miter lim="800000"/>
          </a:ln>
          <a:extLst>
            <a:ext uri="{909E8E84-426E-40DD-AFC4-6F175D3DCCD1}">
              <a14:hiddenFill>
                <a:solidFill>
                  <a:srgbClr val="FFFFFF"/>
                </a:solidFill>
              </a14:hiddenFill>
            </a:ext>
          </a:extLst>
        </p:spPr>
        <p:txBody>
          <a:bodyPr bIns="67903" lIns="135809" rIns="135809" tIns="67903">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600">
                <a:solidFill>
                  <a:schemeClr val="tx1">
                    <a:lumMod val="50000"/>
                    <a:lumOff val="50000"/>
                  </a:schemeClr>
                </a:solidFill>
                <a:latin typeface="+mn-lt"/>
                <a:cs typeface="+mn-ea"/>
                <a:sym typeface="+mn-lt"/>
              </a:rPr>
              <a:t>您的内容打在这里，或者通过复制您的文本后，</a:t>
            </a:r>
          </a:p>
        </p:txBody>
      </p:sp>
      <p:sp>
        <p:nvSpPr>
          <p:cNvPr id="46" name="MH_SubTitle_1"/>
          <p:cNvSpPr txBox="1">
            <a:spLocks noChangeArrowheads="1"/>
          </p:cNvSpPr>
          <p:nvPr>
            <p:custDataLst>
              <p:tags r:id="rId16"/>
            </p:custDataLst>
          </p:nvPr>
        </p:nvSpPr>
        <p:spPr bwMode="auto">
          <a:xfrm>
            <a:off x="1394619" y="4737890"/>
            <a:ext cx="239712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204" rIns="17820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2000">
                <a:sym typeface="+mn-lt"/>
              </a:rPr>
              <a:t>华南地区</a:t>
            </a:r>
          </a:p>
        </p:txBody>
      </p:sp>
      <p:sp>
        <p:nvSpPr>
          <p:cNvPr id="53" name="MH_Text_1"/>
          <p:cNvSpPr txBox="1">
            <a:spLocks noChangeArrowheads="1"/>
          </p:cNvSpPr>
          <p:nvPr>
            <p:custDataLst>
              <p:tags r:id="rId17"/>
            </p:custDataLst>
          </p:nvPr>
        </p:nvSpPr>
        <p:spPr bwMode="auto">
          <a:xfrm>
            <a:off x="3825842" y="5121876"/>
            <a:ext cx="2397125" cy="754856"/>
          </a:xfrm>
          <a:prstGeom prst="rect">
            <a:avLst/>
          </a:prstGeom>
          <a:noFill/>
          <a:ln w="9525">
            <a:noFill/>
            <a:miter lim="800000"/>
          </a:ln>
          <a:extLst>
            <a:ext uri="{909E8E84-426E-40DD-AFC4-6F175D3DCCD1}">
              <a14:hiddenFill>
                <a:solidFill>
                  <a:srgbClr val="FFFFFF"/>
                </a:solidFill>
              </a14:hiddenFill>
            </a:ext>
          </a:extLst>
        </p:spPr>
        <p:txBody>
          <a:bodyPr bIns="67903" lIns="135809" rIns="135809" tIns="67903">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600">
                <a:solidFill>
                  <a:schemeClr val="tx1">
                    <a:lumMod val="50000"/>
                    <a:lumOff val="50000"/>
                  </a:schemeClr>
                </a:solidFill>
                <a:latin typeface="+mn-lt"/>
                <a:cs typeface="+mn-ea"/>
                <a:sym typeface="+mn-lt"/>
              </a:rPr>
              <a:t>您的内容打在这里，或者通过复制您的文本后，</a:t>
            </a:r>
          </a:p>
        </p:txBody>
      </p:sp>
      <p:sp>
        <p:nvSpPr>
          <p:cNvPr id="54" name="MH_SubTitle_1"/>
          <p:cNvSpPr txBox="1">
            <a:spLocks noChangeArrowheads="1"/>
          </p:cNvSpPr>
          <p:nvPr>
            <p:custDataLst>
              <p:tags r:id="rId18"/>
            </p:custDataLst>
          </p:nvPr>
        </p:nvSpPr>
        <p:spPr bwMode="auto">
          <a:xfrm>
            <a:off x="3825842" y="4737890"/>
            <a:ext cx="239712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204" rIns="17820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altLang="en-US" lang="zh-CN" sz="2000">
                <a:sym typeface="+mn-lt"/>
              </a:rPr>
              <a:t>华北地区</a:t>
            </a:r>
          </a:p>
        </p:txBody>
      </p:sp>
      <p:sp>
        <p:nvSpPr>
          <p:cNvPr id="55" name="MH_Text_1"/>
          <p:cNvSpPr txBox="1">
            <a:spLocks noChangeArrowheads="1"/>
          </p:cNvSpPr>
          <p:nvPr>
            <p:custDataLst>
              <p:tags r:id="rId19"/>
            </p:custDataLst>
          </p:nvPr>
        </p:nvSpPr>
        <p:spPr bwMode="auto">
          <a:xfrm>
            <a:off x="6257066" y="5121876"/>
            <a:ext cx="2397125" cy="754856"/>
          </a:xfrm>
          <a:prstGeom prst="rect">
            <a:avLst/>
          </a:prstGeom>
          <a:noFill/>
          <a:ln w="9525">
            <a:noFill/>
            <a:miter lim="800000"/>
          </a:ln>
          <a:extLst>
            <a:ext uri="{909E8E84-426E-40DD-AFC4-6F175D3DCCD1}">
              <a14:hiddenFill>
                <a:solidFill>
                  <a:srgbClr val="FFFFFF"/>
                </a:solidFill>
              </a14:hiddenFill>
            </a:ext>
          </a:extLst>
        </p:spPr>
        <p:txBody>
          <a:bodyPr bIns="67903" lIns="135809" rIns="135809" tIns="67903">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600">
                <a:solidFill>
                  <a:schemeClr val="tx1">
                    <a:lumMod val="50000"/>
                    <a:lumOff val="50000"/>
                  </a:schemeClr>
                </a:solidFill>
                <a:latin typeface="+mn-lt"/>
                <a:cs typeface="+mn-ea"/>
                <a:sym typeface="+mn-lt"/>
              </a:rPr>
              <a:t>您的内容打在这里，或者通过复制您的文本后，</a:t>
            </a:r>
          </a:p>
        </p:txBody>
      </p:sp>
      <p:sp>
        <p:nvSpPr>
          <p:cNvPr id="56" name="MH_SubTitle_1"/>
          <p:cNvSpPr txBox="1">
            <a:spLocks noChangeArrowheads="1"/>
          </p:cNvSpPr>
          <p:nvPr>
            <p:custDataLst>
              <p:tags r:id="rId20"/>
            </p:custDataLst>
          </p:nvPr>
        </p:nvSpPr>
        <p:spPr bwMode="auto">
          <a:xfrm>
            <a:off x="6257066" y="4737890"/>
            <a:ext cx="239712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204" rIns="17820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2000">
                <a:sym typeface="+mn-lt"/>
              </a:rPr>
              <a:t>华东地区</a:t>
            </a:r>
          </a:p>
        </p:txBody>
      </p:sp>
      <p:sp>
        <p:nvSpPr>
          <p:cNvPr id="57" name="MH_Text_1"/>
          <p:cNvSpPr txBox="1">
            <a:spLocks noChangeArrowheads="1"/>
          </p:cNvSpPr>
          <p:nvPr>
            <p:custDataLst>
              <p:tags r:id="rId21"/>
            </p:custDataLst>
          </p:nvPr>
        </p:nvSpPr>
        <p:spPr bwMode="auto">
          <a:xfrm>
            <a:off x="8688288" y="5121876"/>
            <a:ext cx="2397125" cy="754856"/>
          </a:xfrm>
          <a:prstGeom prst="rect">
            <a:avLst/>
          </a:prstGeom>
          <a:noFill/>
          <a:ln w="9525">
            <a:noFill/>
            <a:miter lim="800000"/>
          </a:ln>
          <a:extLst>
            <a:ext uri="{909E8E84-426E-40DD-AFC4-6F175D3DCCD1}">
              <a14:hiddenFill>
                <a:solidFill>
                  <a:srgbClr val="FFFFFF"/>
                </a:solidFill>
              </a14:hiddenFill>
            </a:ext>
          </a:extLst>
        </p:spPr>
        <p:txBody>
          <a:bodyPr bIns="67903" lIns="135809" rIns="135809" tIns="67903">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600">
                <a:solidFill>
                  <a:schemeClr val="tx1">
                    <a:lumMod val="50000"/>
                    <a:lumOff val="50000"/>
                  </a:schemeClr>
                </a:solidFill>
                <a:latin typeface="+mn-lt"/>
                <a:cs typeface="+mn-ea"/>
                <a:sym typeface="+mn-lt"/>
              </a:rPr>
              <a:t>您的内容打在这里，或者通过复制您的文本后，</a:t>
            </a:r>
          </a:p>
        </p:txBody>
      </p:sp>
      <p:sp>
        <p:nvSpPr>
          <p:cNvPr id="58" name="MH_SubTitle_1"/>
          <p:cNvSpPr txBox="1">
            <a:spLocks noChangeArrowheads="1"/>
          </p:cNvSpPr>
          <p:nvPr>
            <p:custDataLst>
              <p:tags r:id="rId22"/>
            </p:custDataLst>
          </p:nvPr>
        </p:nvSpPr>
        <p:spPr bwMode="auto">
          <a:xfrm>
            <a:off x="8688288" y="4737890"/>
            <a:ext cx="239712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204" rIns="17820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altLang="en-US" lang="zh-CN" sz="2000">
                <a:sym typeface="+mn-lt"/>
              </a:rPr>
              <a:t>总部地区</a:t>
            </a:r>
          </a:p>
        </p:txBody>
      </p:sp>
      <p:sp>
        <p:nvSpPr>
          <p:cNvPr id="42" name="椭圆 41"/>
          <p:cNvSpPr>
            <a:spLocks noChangeAspect="1"/>
          </p:cNvSpPr>
          <p:nvPr/>
        </p:nvSpPr>
        <p:spPr>
          <a:xfrm>
            <a:off x="5137671" y="2025588"/>
            <a:ext cx="624000" cy="624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03" lIns="0" rIns="0" tIns="67903" wrap="none"/>
          <a:lstStyle/>
          <a:p>
            <a:pPr algn="ctr"/>
            <a:r>
              <a:rPr altLang="zh-CN" lang="en-US" sz="2400">
                <a:solidFill>
                  <a:schemeClr val="accent1"/>
                </a:solidFill>
                <a:latin charset="0" panose="020b0806030902050204" pitchFamily="34" typeface="Impact"/>
              </a:rPr>
              <a:t>02</a:t>
            </a:r>
          </a:p>
        </p:txBody>
      </p:sp>
      <p:sp>
        <p:nvSpPr>
          <p:cNvPr id="43" name="椭圆 42"/>
          <p:cNvSpPr>
            <a:spLocks noChangeAspect="1"/>
          </p:cNvSpPr>
          <p:nvPr/>
        </p:nvSpPr>
        <p:spPr>
          <a:xfrm>
            <a:off x="7501593" y="2025588"/>
            <a:ext cx="624000" cy="624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03" lIns="0" rIns="0" tIns="67903" wrap="none"/>
          <a:lstStyle/>
          <a:p>
            <a:pPr algn="ctr"/>
            <a:r>
              <a:rPr altLang="zh-CN" lang="en-US" sz="2400">
                <a:solidFill>
                  <a:schemeClr val="accent2"/>
                </a:solidFill>
                <a:latin charset="0" panose="020b0806030902050204" pitchFamily="34" typeface="Impact"/>
              </a:rPr>
              <a:t>03</a:t>
            </a:r>
          </a:p>
        </p:txBody>
      </p:sp>
      <p:sp>
        <p:nvSpPr>
          <p:cNvPr id="44" name="椭圆 43"/>
          <p:cNvSpPr>
            <a:spLocks noChangeAspect="1"/>
          </p:cNvSpPr>
          <p:nvPr/>
        </p:nvSpPr>
        <p:spPr>
          <a:xfrm>
            <a:off x="9865516" y="2025588"/>
            <a:ext cx="624000" cy="624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03" lIns="0" rIns="0" tIns="67903" wrap="none"/>
          <a:lstStyle/>
          <a:p>
            <a:pPr algn="ctr"/>
            <a:r>
              <a:rPr altLang="zh-CN" lang="en-US" sz="2400">
                <a:solidFill>
                  <a:schemeClr val="accent1"/>
                </a:solidFill>
                <a:latin charset="0" panose="020b0806030902050204" pitchFamily="34" typeface="Impact"/>
              </a:rPr>
              <a:t>04</a:t>
            </a:r>
          </a:p>
        </p:txBody>
      </p:sp>
      <p:sp>
        <p:nvSpPr>
          <p:cNvPr id="41" name="椭圆 40"/>
          <p:cNvSpPr>
            <a:spLocks noChangeAspect="1"/>
          </p:cNvSpPr>
          <p:nvPr/>
        </p:nvSpPr>
        <p:spPr>
          <a:xfrm>
            <a:off x="2773751" y="2025588"/>
            <a:ext cx="624000" cy="624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03" lIns="0" rIns="0" tIns="67903" wrap="none"/>
          <a:lstStyle/>
          <a:p>
            <a:pPr algn="ctr"/>
            <a:r>
              <a:rPr altLang="zh-CN" lang="en-US" sz="2400">
                <a:solidFill>
                  <a:schemeClr val="accent2"/>
                </a:solidFill>
                <a:latin charset="0" panose="020b0806030902050204" pitchFamily="34" typeface="Impact"/>
              </a:rPr>
              <a:t>01</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childTnLst>
                          </p:cTn>
                        </p:par>
                        <p:par>
                          <p:cTn fill="hold" id="8" nodeType="afterGroup">
                            <p:stCondLst>
                              <p:cond delay="1000"/>
                            </p:stCondLst>
                            <p:childTnLst>
                              <p:par>
                                <p:cTn decel="100000" fill="hold" id="9" nodeType="afterEffect" presetClass="entr" presetID="49"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ppt_w</p:attrName>
                                        </p:attrNameLst>
                                      </p:cBhvr>
                                      <p:tavLst>
                                        <p:tav tm="0">
                                          <p:val>
                                            <p:fltVal val="0"/>
                                          </p:val>
                                        </p:tav>
                                        <p:tav tm="100000">
                                          <p:val>
                                            <p:strVal val="#ppt_w"/>
                                          </p:val>
                                        </p:tav>
                                      </p:tavLst>
                                    </p:anim>
                                    <p:anim calcmode="lin" valueType="num">
                                      <p:cBhvr>
                                        <p:cTn dur="500" fill="hold" id="12"/>
                                        <p:tgtEl>
                                          <p:spTgt spid="12"/>
                                        </p:tgtEl>
                                        <p:attrNameLst>
                                          <p:attrName>ppt_h</p:attrName>
                                        </p:attrNameLst>
                                      </p:cBhvr>
                                      <p:tavLst>
                                        <p:tav tm="0">
                                          <p:val>
                                            <p:fltVal val="0"/>
                                          </p:val>
                                        </p:tav>
                                        <p:tav tm="100000">
                                          <p:val>
                                            <p:strVal val="#ppt_h"/>
                                          </p:val>
                                        </p:tav>
                                      </p:tavLst>
                                    </p:anim>
                                    <p:anim calcmode="lin" valueType="num">
                                      <p:cBhvr>
                                        <p:cTn dur="500" fill="hold" id="13"/>
                                        <p:tgtEl>
                                          <p:spTgt spid="12"/>
                                        </p:tgtEl>
                                        <p:attrNameLst>
                                          <p:attrName>style.rotation</p:attrName>
                                        </p:attrNameLst>
                                      </p:cBhvr>
                                      <p:tavLst>
                                        <p:tav tm="0">
                                          <p:val>
                                            <p:fltVal val="360"/>
                                          </p:val>
                                        </p:tav>
                                        <p:tav tm="100000">
                                          <p:val>
                                            <p:fltVal val="0"/>
                                          </p:val>
                                        </p:tav>
                                      </p:tavLst>
                                    </p:anim>
                                    <p:animEffect filter="fade" transition="in">
                                      <p:cBhvr>
                                        <p:cTn dur="500" id="14"/>
                                        <p:tgtEl>
                                          <p:spTgt spid="12"/>
                                        </p:tgtEl>
                                      </p:cBhvr>
                                    </p:animEffect>
                                  </p:childTnLst>
                                </p:cTn>
                              </p:par>
                              <p:par>
                                <p:cTn fill="hold" grpId="0" id="15" nodeType="withEffect" presetClass="entr" presetID="2" presetSubtype="3">
                                  <p:stCondLst>
                                    <p:cond delay="0"/>
                                  </p:stCondLst>
                                  <p:childTnLst>
                                    <p:set>
                                      <p:cBhvr>
                                        <p:cTn dur="1" fill="hold" id="16">
                                          <p:stCondLst>
                                            <p:cond delay="0"/>
                                          </p:stCondLst>
                                        </p:cTn>
                                        <p:tgtEl>
                                          <p:spTgt spid="41"/>
                                        </p:tgtEl>
                                        <p:attrNameLst>
                                          <p:attrName>style.visibility</p:attrName>
                                        </p:attrNameLst>
                                      </p:cBhvr>
                                      <p:to>
                                        <p:strVal val="visible"/>
                                      </p:to>
                                    </p:set>
                                    <p:anim calcmode="lin" valueType="num">
                                      <p:cBhvr additive="base">
                                        <p:cTn dur="500" fill="hold" id="17"/>
                                        <p:tgtEl>
                                          <p:spTgt spid="41"/>
                                        </p:tgtEl>
                                        <p:attrNameLst>
                                          <p:attrName>ppt_x</p:attrName>
                                        </p:attrNameLst>
                                      </p:cBhvr>
                                      <p:tavLst>
                                        <p:tav tm="0">
                                          <p:val>
                                            <p:strVal val="1+#ppt_w/2"/>
                                          </p:val>
                                        </p:tav>
                                        <p:tav tm="100000">
                                          <p:val>
                                            <p:strVal val="#ppt_x"/>
                                          </p:val>
                                        </p:tav>
                                      </p:tavLst>
                                    </p:anim>
                                    <p:anim calcmode="lin" valueType="num">
                                      <p:cBhvr additive="base">
                                        <p:cTn dur="500" fill="hold" id="18"/>
                                        <p:tgtEl>
                                          <p:spTgt spid="41"/>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decel="100000" fill="hold" id="20" nodeType="afterEffect" presetClass="entr" presetID="49" presetSubtype="0">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p:cTn dur="500" fill="hold" id="22"/>
                                        <p:tgtEl>
                                          <p:spTgt spid="16"/>
                                        </p:tgtEl>
                                        <p:attrNameLst>
                                          <p:attrName>ppt_w</p:attrName>
                                        </p:attrNameLst>
                                      </p:cBhvr>
                                      <p:tavLst>
                                        <p:tav tm="0">
                                          <p:val>
                                            <p:fltVal val="0"/>
                                          </p:val>
                                        </p:tav>
                                        <p:tav tm="100000">
                                          <p:val>
                                            <p:strVal val="#ppt_w"/>
                                          </p:val>
                                        </p:tav>
                                      </p:tavLst>
                                    </p:anim>
                                    <p:anim calcmode="lin" valueType="num">
                                      <p:cBhvr>
                                        <p:cTn dur="500" fill="hold" id="23"/>
                                        <p:tgtEl>
                                          <p:spTgt spid="16"/>
                                        </p:tgtEl>
                                        <p:attrNameLst>
                                          <p:attrName>ppt_h</p:attrName>
                                        </p:attrNameLst>
                                      </p:cBhvr>
                                      <p:tavLst>
                                        <p:tav tm="0">
                                          <p:val>
                                            <p:fltVal val="0"/>
                                          </p:val>
                                        </p:tav>
                                        <p:tav tm="100000">
                                          <p:val>
                                            <p:strVal val="#ppt_h"/>
                                          </p:val>
                                        </p:tav>
                                      </p:tavLst>
                                    </p:anim>
                                    <p:anim calcmode="lin" valueType="num">
                                      <p:cBhvr>
                                        <p:cTn dur="500" fill="hold" id="24"/>
                                        <p:tgtEl>
                                          <p:spTgt spid="16"/>
                                        </p:tgtEl>
                                        <p:attrNameLst>
                                          <p:attrName>style.rotation</p:attrName>
                                        </p:attrNameLst>
                                      </p:cBhvr>
                                      <p:tavLst>
                                        <p:tav tm="0">
                                          <p:val>
                                            <p:fltVal val="360"/>
                                          </p:val>
                                        </p:tav>
                                        <p:tav tm="100000">
                                          <p:val>
                                            <p:fltVal val="0"/>
                                          </p:val>
                                        </p:tav>
                                      </p:tavLst>
                                    </p:anim>
                                    <p:animEffect filter="fade" transition="in">
                                      <p:cBhvr>
                                        <p:cTn dur="500" id="25"/>
                                        <p:tgtEl>
                                          <p:spTgt spid="16"/>
                                        </p:tgtEl>
                                      </p:cBhvr>
                                    </p:animEffect>
                                  </p:childTnLst>
                                </p:cTn>
                              </p:par>
                              <p:par>
                                <p:cTn fill="hold" grpId="0" id="26" nodeType="withEffect" presetClass="entr" presetID="2" presetSubtype="3">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additive="base">
                                        <p:cTn dur="500" fill="hold" id="28"/>
                                        <p:tgtEl>
                                          <p:spTgt spid="42"/>
                                        </p:tgtEl>
                                        <p:attrNameLst>
                                          <p:attrName>ppt_x</p:attrName>
                                        </p:attrNameLst>
                                      </p:cBhvr>
                                      <p:tavLst>
                                        <p:tav tm="0">
                                          <p:val>
                                            <p:strVal val="1+#ppt_w/2"/>
                                          </p:val>
                                        </p:tav>
                                        <p:tav tm="100000">
                                          <p:val>
                                            <p:strVal val="#ppt_x"/>
                                          </p:val>
                                        </p:tav>
                                      </p:tavLst>
                                    </p:anim>
                                    <p:anim calcmode="lin" valueType="num">
                                      <p:cBhvr additive="base">
                                        <p:cTn dur="500" fill="hold" id="29"/>
                                        <p:tgtEl>
                                          <p:spTgt spid="42"/>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2000"/>
                            </p:stCondLst>
                            <p:childTnLst>
                              <p:par>
                                <p:cTn decel="100000" fill="hold" id="31" nodeType="afterEffect" presetClass="entr" presetID="49" presetSubtype="0">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p:cTn dur="500" fill="hold" id="33"/>
                                        <p:tgtEl>
                                          <p:spTgt spid="20"/>
                                        </p:tgtEl>
                                        <p:attrNameLst>
                                          <p:attrName>ppt_w</p:attrName>
                                        </p:attrNameLst>
                                      </p:cBhvr>
                                      <p:tavLst>
                                        <p:tav tm="0">
                                          <p:val>
                                            <p:fltVal val="0"/>
                                          </p:val>
                                        </p:tav>
                                        <p:tav tm="100000">
                                          <p:val>
                                            <p:strVal val="#ppt_w"/>
                                          </p:val>
                                        </p:tav>
                                      </p:tavLst>
                                    </p:anim>
                                    <p:anim calcmode="lin" valueType="num">
                                      <p:cBhvr>
                                        <p:cTn dur="500" fill="hold" id="34"/>
                                        <p:tgtEl>
                                          <p:spTgt spid="20"/>
                                        </p:tgtEl>
                                        <p:attrNameLst>
                                          <p:attrName>ppt_h</p:attrName>
                                        </p:attrNameLst>
                                      </p:cBhvr>
                                      <p:tavLst>
                                        <p:tav tm="0">
                                          <p:val>
                                            <p:fltVal val="0"/>
                                          </p:val>
                                        </p:tav>
                                        <p:tav tm="100000">
                                          <p:val>
                                            <p:strVal val="#ppt_h"/>
                                          </p:val>
                                        </p:tav>
                                      </p:tavLst>
                                    </p:anim>
                                    <p:anim calcmode="lin" valueType="num">
                                      <p:cBhvr>
                                        <p:cTn dur="500" fill="hold" id="35"/>
                                        <p:tgtEl>
                                          <p:spTgt spid="20"/>
                                        </p:tgtEl>
                                        <p:attrNameLst>
                                          <p:attrName>style.rotation</p:attrName>
                                        </p:attrNameLst>
                                      </p:cBhvr>
                                      <p:tavLst>
                                        <p:tav tm="0">
                                          <p:val>
                                            <p:fltVal val="360"/>
                                          </p:val>
                                        </p:tav>
                                        <p:tav tm="100000">
                                          <p:val>
                                            <p:fltVal val="0"/>
                                          </p:val>
                                        </p:tav>
                                      </p:tavLst>
                                    </p:anim>
                                    <p:animEffect filter="fade" transition="in">
                                      <p:cBhvr>
                                        <p:cTn dur="500" id="36"/>
                                        <p:tgtEl>
                                          <p:spTgt spid="20"/>
                                        </p:tgtEl>
                                      </p:cBhvr>
                                    </p:animEffect>
                                  </p:childTnLst>
                                </p:cTn>
                              </p:par>
                              <p:par>
                                <p:cTn fill="hold" grpId="0" id="37" nodeType="withEffect" presetClass="entr" presetID="2" presetSubtype="3">
                                  <p:stCondLst>
                                    <p:cond delay="0"/>
                                  </p:stCondLst>
                                  <p:childTnLst>
                                    <p:set>
                                      <p:cBhvr>
                                        <p:cTn dur="1" fill="hold" id="38">
                                          <p:stCondLst>
                                            <p:cond delay="0"/>
                                          </p:stCondLst>
                                        </p:cTn>
                                        <p:tgtEl>
                                          <p:spTgt spid="43"/>
                                        </p:tgtEl>
                                        <p:attrNameLst>
                                          <p:attrName>style.visibility</p:attrName>
                                        </p:attrNameLst>
                                      </p:cBhvr>
                                      <p:to>
                                        <p:strVal val="visible"/>
                                      </p:to>
                                    </p:set>
                                    <p:anim calcmode="lin" valueType="num">
                                      <p:cBhvr additive="base">
                                        <p:cTn dur="500" fill="hold" id="39"/>
                                        <p:tgtEl>
                                          <p:spTgt spid="43"/>
                                        </p:tgtEl>
                                        <p:attrNameLst>
                                          <p:attrName>ppt_x</p:attrName>
                                        </p:attrNameLst>
                                      </p:cBhvr>
                                      <p:tavLst>
                                        <p:tav tm="0">
                                          <p:val>
                                            <p:strVal val="1+#ppt_w/2"/>
                                          </p:val>
                                        </p:tav>
                                        <p:tav tm="100000">
                                          <p:val>
                                            <p:strVal val="#ppt_x"/>
                                          </p:val>
                                        </p:tav>
                                      </p:tavLst>
                                    </p:anim>
                                    <p:anim calcmode="lin" valueType="num">
                                      <p:cBhvr additive="base">
                                        <p:cTn dur="500" fill="hold" id="40"/>
                                        <p:tgtEl>
                                          <p:spTgt spid="43"/>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2500"/>
                            </p:stCondLst>
                            <p:childTnLst>
                              <p:par>
                                <p:cTn decel="100000" fill="hold" id="42" nodeType="afterEffect" presetClass="entr" presetID="49" presetSubtype="0">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p:cTn dur="500" fill="hold" id="44"/>
                                        <p:tgtEl>
                                          <p:spTgt spid="24"/>
                                        </p:tgtEl>
                                        <p:attrNameLst>
                                          <p:attrName>ppt_w</p:attrName>
                                        </p:attrNameLst>
                                      </p:cBhvr>
                                      <p:tavLst>
                                        <p:tav tm="0">
                                          <p:val>
                                            <p:fltVal val="0"/>
                                          </p:val>
                                        </p:tav>
                                        <p:tav tm="100000">
                                          <p:val>
                                            <p:strVal val="#ppt_w"/>
                                          </p:val>
                                        </p:tav>
                                      </p:tavLst>
                                    </p:anim>
                                    <p:anim calcmode="lin" valueType="num">
                                      <p:cBhvr>
                                        <p:cTn dur="500" fill="hold" id="45"/>
                                        <p:tgtEl>
                                          <p:spTgt spid="24"/>
                                        </p:tgtEl>
                                        <p:attrNameLst>
                                          <p:attrName>ppt_h</p:attrName>
                                        </p:attrNameLst>
                                      </p:cBhvr>
                                      <p:tavLst>
                                        <p:tav tm="0">
                                          <p:val>
                                            <p:fltVal val="0"/>
                                          </p:val>
                                        </p:tav>
                                        <p:tav tm="100000">
                                          <p:val>
                                            <p:strVal val="#ppt_h"/>
                                          </p:val>
                                        </p:tav>
                                      </p:tavLst>
                                    </p:anim>
                                    <p:anim calcmode="lin" valueType="num">
                                      <p:cBhvr>
                                        <p:cTn dur="500" fill="hold" id="46"/>
                                        <p:tgtEl>
                                          <p:spTgt spid="24"/>
                                        </p:tgtEl>
                                        <p:attrNameLst>
                                          <p:attrName>style.rotation</p:attrName>
                                        </p:attrNameLst>
                                      </p:cBhvr>
                                      <p:tavLst>
                                        <p:tav tm="0">
                                          <p:val>
                                            <p:fltVal val="360"/>
                                          </p:val>
                                        </p:tav>
                                        <p:tav tm="100000">
                                          <p:val>
                                            <p:fltVal val="0"/>
                                          </p:val>
                                        </p:tav>
                                      </p:tavLst>
                                    </p:anim>
                                    <p:animEffect filter="fade" transition="in">
                                      <p:cBhvr>
                                        <p:cTn dur="500" id="47"/>
                                        <p:tgtEl>
                                          <p:spTgt spid="24"/>
                                        </p:tgtEl>
                                      </p:cBhvr>
                                    </p:animEffect>
                                  </p:childTnLst>
                                </p:cTn>
                              </p:par>
                              <p:par>
                                <p:cTn fill="hold" grpId="0" id="48" nodeType="withEffect" presetClass="entr" presetID="2" presetSubtype="3">
                                  <p:stCondLst>
                                    <p:cond delay="0"/>
                                  </p:stCondLst>
                                  <p:childTnLst>
                                    <p:set>
                                      <p:cBhvr>
                                        <p:cTn dur="1" fill="hold" id="49">
                                          <p:stCondLst>
                                            <p:cond delay="0"/>
                                          </p:stCondLst>
                                        </p:cTn>
                                        <p:tgtEl>
                                          <p:spTgt spid="44"/>
                                        </p:tgtEl>
                                        <p:attrNameLst>
                                          <p:attrName>style.visibility</p:attrName>
                                        </p:attrNameLst>
                                      </p:cBhvr>
                                      <p:to>
                                        <p:strVal val="visible"/>
                                      </p:to>
                                    </p:set>
                                    <p:anim calcmode="lin" valueType="num">
                                      <p:cBhvr additive="base">
                                        <p:cTn dur="500" fill="hold" id="50"/>
                                        <p:tgtEl>
                                          <p:spTgt spid="44"/>
                                        </p:tgtEl>
                                        <p:attrNameLst>
                                          <p:attrName>ppt_x</p:attrName>
                                        </p:attrNameLst>
                                      </p:cBhvr>
                                      <p:tavLst>
                                        <p:tav tm="0">
                                          <p:val>
                                            <p:strVal val="1+#ppt_w/2"/>
                                          </p:val>
                                        </p:tav>
                                        <p:tav tm="100000">
                                          <p:val>
                                            <p:strVal val="#ppt_x"/>
                                          </p:val>
                                        </p:tav>
                                      </p:tavLst>
                                    </p:anim>
                                    <p:anim calcmode="lin" valueType="num">
                                      <p:cBhvr additive="base">
                                        <p:cTn dur="500" fill="hold" id="51"/>
                                        <p:tgtEl>
                                          <p:spTgt spid="44"/>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3000"/>
                            </p:stCondLst>
                            <p:childTnLst>
                              <p:par>
                                <p:cTn fill="hold" grpId="0" id="53" nodeType="afterEffect" presetClass="entr" presetID="2" presetSubtype="1">
                                  <p:stCondLst>
                                    <p:cond delay="0"/>
                                  </p:stCondLst>
                                  <p:childTnLst>
                                    <p:set>
                                      <p:cBhvr>
                                        <p:cTn dur="1" fill="hold" id="54">
                                          <p:stCondLst>
                                            <p:cond delay="0"/>
                                          </p:stCondLst>
                                        </p:cTn>
                                        <p:tgtEl>
                                          <p:spTgt spid="46"/>
                                        </p:tgtEl>
                                        <p:attrNameLst>
                                          <p:attrName>style.visibility</p:attrName>
                                        </p:attrNameLst>
                                      </p:cBhvr>
                                      <p:to>
                                        <p:strVal val="visible"/>
                                      </p:to>
                                    </p:set>
                                    <p:anim calcmode="lin" valueType="num">
                                      <p:cBhvr additive="base">
                                        <p:cTn dur="1000" fill="hold" id="55"/>
                                        <p:tgtEl>
                                          <p:spTgt spid="46"/>
                                        </p:tgtEl>
                                        <p:attrNameLst>
                                          <p:attrName>ppt_x</p:attrName>
                                        </p:attrNameLst>
                                      </p:cBhvr>
                                      <p:tavLst>
                                        <p:tav tm="0">
                                          <p:val>
                                            <p:strVal val="#ppt_x"/>
                                          </p:val>
                                        </p:tav>
                                        <p:tav tm="100000">
                                          <p:val>
                                            <p:strVal val="#ppt_x"/>
                                          </p:val>
                                        </p:tav>
                                      </p:tavLst>
                                    </p:anim>
                                    <p:anim calcmode="lin" valueType="num">
                                      <p:cBhvr additive="base">
                                        <p:cTn dur="1000" fill="hold" id="56"/>
                                        <p:tgtEl>
                                          <p:spTgt spid="46"/>
                                        </p:tgtEl>
                                        <p:attrNameLst>
                                          <p:attrName>ppt_y</p:attrName>
                                        </p:attrNameLst>
                                      </p:cBhvr>
                                      <p:tavLst>
                                        <p:tav tm="0">
                                          <p:val>
                                            <p:strVal val="0-#ppt_h/2"/>
                                          </p:val>
                                        </p:tav>
                                        <p:tav tm="100000">
                                          <p:val>
                                            <p:strVal val="#ppt_y"/>
                                          </p:val>
                                        </p:tav>
                                      </p:tavLst>
                                    </p:anim>
                                  </p:childTnLst>
                                </p:cTn>
                              </p:par>
                              <p:par>
                                <p:cTn fill="hold" grpId="0" id="57" nodeType="withEffect" presetClass="entr" presetID="53" presetSubtype="0">
                                  <p:stCondLst>
                                    <p:cond delay="500"/>
                                  </p:stCondLst>
                                  <p:childTnLst>
                                    <p:set>
                                      <p:cBhvr>
                                        <p:cTn dur="1" fill="hold" id="58">
                                          <p:stCondLst>
                                            <p:cond delay="0"/>
                                          </p:stCondLst>
                                        </p:cTn>
                                        <p:tgtEl>
                                          <p:spTgt spid="45"/>
                                        </p:tgtEl>
                                        <p:attrNameLst>
                                          <p:attrName>style.visibility</p:attrName>
                                        </p:attrNameLst>
                                      </p:cBhvr>
                                      <p:to>
                                        <p:strVal val="visible"/>
                                      </p:to>
                                    </p:set>
                                    <p:anim calcmode="lin" valueType="num">
                                      <p:cBhvr>
                                        <p:cTn dur="500" fill="hold" id="59"/>
                                        <p:tgtEl>
                                          <p:spTgt spid="45"/>
                                        </p:tgtEl>
                                        <p:attrNameLst>
                                          <p:attrName>ppt_w</p:attrName>
                                        </p:attrNameLst>
                                      </p:cBhvr>
                                      <p:tavLst>
                                        <p:tav tm="0">
                                          <p:val>
                                            <p:fltVal val="0"/>
                                          </p:val>
                                        </p:tav>
                                        <p:tav tm="100000">
                                          <p:val>
                                            <p:strVal val="#ppt_w"/>
                                          </p:val>
                                        </p:tav>
                                      </p:tavLst>
                                    </p:anim>
                                    <p:anim calcmode="lin" valueType="num">
                                      <p:cBhvr>
                                        <p:cTn dur="500" fill="hold" id="60"/>
                                        <p:tgtEl>
                                          <p:spTgt spid="45"/>
                                        </p:tgtEl>
                                        <p:attrNameLst>
                                          <p:attrName>ppt_h</p:attrName>
                                        </p:attrNameLst>
                                      </p:cBhvr>
                                      <p:tavLst>
                                        <p:tav tm="0">
                                          <p:val>
                                            <p:fltVal val="0"/>
                                          </p:val>
                                        </p:tav>
                                        <p:tav tm="100000">
                                          <p:val>
                                            <p:strVal val="#ppt_h"/>
                                          </p:val>
                                        </p:tav>
                                      </p:tavLst>
                                    </p:anim>
                                    <p:animEffect filter="fade" transition="in">
                                      <p:cBhvr>
                                        <p:cTn dur="500" id="61"/>
                                        <p:tgtEl>
                                          <p:spTgt spid="45"/>
                                        </p:tgtEl>
                                      </p:cBhvr>
                                    </p:animEffect>
                                  </p:childTnLst>
                                </p:cTn>
                              </p:par>
                            </p:childTnLst>
                          </p:cTn>
                        </p:par>
                        <p:par>
                          <p:cTn fill="hold" id="62" nodeType="afterGroup">
                            <p:stCondLst>
                              <p:cond delay="4000"/>
                            </p:stCondLst>
                            <p:childTnLst>
                              <p:par>
                                <p:cTn fill="hold" grpId="0" id="63" nodeType="afterEffect" presetClass="entr" presetID="2" presetSubtype="1">
                                  <p:stCondLst>
                                    <p:cond delay="0"/>
                                  </p:stCondLst>
                                  <p:childTnLst>
                                    <p:set>
                                      <p:cBhvr>
                                        <p:cTn dur="1" fill="hold" id="64">
                                          <p:stCondLst>
                                            <p:cond delay="0"/>
                                          </p:stCondLst>
                                        </p:cTn>
                                        <p:tgtEl>
                                          <p:spTgt spid="54"/>
                                        </p:tgtEl>
                                        <p:attrNameLst>
                                          <p:attrName>style.visibility</p:attrName>
                                        </p:attrNameLst>
                                      </p:cBhvr>
                                      <p:to>
                                        <p:strVal val="visible"/>
                                      </p:to>
                                    </p:set>
                                    <p:anim calcmode="lin" valueType="num">
                                      <p:cBhvr additive="base">
                                        <p:cTn dur="1000" fill="hold" id="65"/>
                                        <p:tgtEl>
                                          <p:spTgt spid="54"/>
                                        </p:tgtEl>
                                        <p:attrNameLst>
                                          <p:attrName>ppt_x</p:attrName>
                                        </p:attrNameLst>
                                      </p:cBhvr>
                                      <p:tavLst>
                                        <p:tav tm="0">
                                          <p:val>
                                            <p:strVal val="#ppt_x"/>
                                          </p:val>
                                        </p:tav>
                                        <p:tav tm="100000">
                                          <p:val>
                                            <p:strVal val="#ppt_x"/>
                                          </p:val>
                                        </p:tav>
                                      </p:tavLst>
                                    </p:anim>
                                    <p:anim calcmode="lin" valueType="num">
                                      <p:cBhvr additive="base">
                                        <p:cTn dur="1000" fill="hold" id="66"/>
                                        <p:tgtEl>
                                          <p:spTgt spid="54"/>
                                        </p:tgtEl>
                                        <p:attrNameLst>
                                          <p:attrName>ppt_y</p:attrName>
                                        </p:attrNameLst>
                                      </p:cBhvr>
                                      <p:tavLst>
                                        <p:tav tm="0">
                                          <p:val>
                                            <p:strVal val="0-#ppt_h/2"/>
                                          </p:val>
                                        </p:tav>
                                        <p:tav tm="100000">
                                          <p:val>
                                            <p:strVal val="#ppt_y"/>
                                          </p:val>
                                        </p:tav>
                                      </p:tavLst>
                                    </p:anim>
                                  </p:childTnLst>
                                </p:cTn>
                              </p:par>
                              <p:par>
                                <p:cTn fill="hold" grpId="0" id="67" nodeType="withEffect" presetClass="entr" presetID="53" presetSubtype="0">
                                  <p:stCondLst>
                                    <p:cond delay="500"/>
                                  </p:stCondLst>
                                  <p:childTnLst>
                                    <p:set>
                                      <p:cBhvr>
                                        <p:cTn dur="1" fill="hold" id="68">
                                          <p:stCondLst>
                                            <p:cond delay="0"/>
                                          </p:stCondLst>
                                        </p:cTn>
                                        <p:tgtEl>
                                          <p:spTgt spid="53"/>
                                        </p:tgtEl>
                                        <p:attrNameLst>
                                          <p:attrName>style.visibility</p:attrName>
                                        </p:attrNameLst>
                                      </p:cBhvr>
                                      <p:to>
                                        <p:strVal val="visible"/>
                                      </p:to>
                                    </p:set>
                                    <p:anim calcmode="lin" valueType="num">
                                      <p:cBhvr>
                                        <p:cTn dur="500" fill="hold" id="69"/>
                                        <p:tgtEl>
                                          <p:spTgt spid="53"/>
                                        </p:tgtEl>
                                        <p:attrNameLst>
                                          <p:attrName>ppt_w</p:attrName>
                                        </p:attrNameLst>
                                      </p:cBhvr>
                                      <p:tavLst>
                                        <p:tav tm="0">
                                          <p:val>
                                            <p:fltVal val="0"/>
                                          </p:val>
                                        </p:tav>
                                        <p:tav tm="100000">
                                          <p:val>
                                            <p:strVal val="#ppt_w"/>
                                          </p:val>
                                        </p:tav>
                                      </p:tavLst>
                                    </p:anim>
                                    <p:anim calcmode="lin" valueType="num">
                                      <p:cBhvr>
                                        <p:cTn dur="500" fill="hold" id="70"/>
                                        <p:tgtEl>
                                          <p:spTgt spid="53"/>
                                        </p:tgtEl>
                                        <p:attrNameLst>
                                          <p:attrName>ppt_h</p:attrName>
                                        </p:attrNameLst>
                                      </p:cBhvr>
                                      <p:tavLst>
                                        <p:tav tm="0">
                                          <p:val>
                                            <p:fltVal val="0"/>
                                          </p:val>
                                        </p:tav>
                                        <p:tav tm="100000">
                                          <p:val>
                                            <p:strVal val="#ppt_h"/>
                                          </p:val>
                                        </p:tav>
                                      </p:tavLst>
                                    </p:anim>
                                    <p:animEffect filter="fade" transition="in">
                                      <p:cBhvr>
                                        <p:cTn dur="500" id="71"/>
                                        <p:tgtEl>
                                          <p:spTgt spid="53"/>
                                        </p:tgtEl>
                                      </p:cBhvr>
                                    </p:animEffect>
                                  </p:childTnLst>
                                </p:cTn>
                              </p:par>
                            </p:childTnLst>
                          </p:cTn>
                        </p:par>
                        <p:par>
                          <p:cTn fill="hold" id="72" nodeType="afterGroup">
                            <p:stCondLst>
                              <p:cond delay="5000"/>
                            </p:stCondLst>
                            <p:childTnLst>
                              <p:par>
                                <p:cTn fill="hold" grpId="0" id="73" nodeType="afterEffect" presetClass="entr" presetID="2" presetSubtype="1">
                                  <p:stCondLst>
                                    <p:cond delay="0"/>
                                  </p:stCondLst>
                                  <p:childTnLst>
                                    <p:set>
                                      <p:cBhvr>
                                        <p:cTn dur="1" fill="hold" id="74">
                                          <p:stCondLst>
                                            <p:cond delay="0"/>
                                          </p:stCondLst>
                                        </p:cTn>
                                        <p:tgtEl>
                                          <p:spTgt spid="56"/>
                                        </p:tgtEl>
                                        <p:attrNameLst>
                                          <p:attrName>style.visibility</p:attrName>
                                        </p:attrNameLst>
                                      </p:cBhvr>
                                      <p:to>
                                        <p:strVal val="visible"/>
                                      </p:to>
                                    </p:set>
                                    <p:anim calcmode="lin" valueType="num">
                                      <p:cBhvr additive="base">
                                        <p:cTn dur="1000" fill="hold" id="75"/>
                                        <p:tgtEl>
                                          <p:spTgt spid="56"/>
                                        </p:tgtEl>
                                        <p:attrNameLst>
                                          <p:attrName>ppt_x</p:attrName>
                                        </p:attrNameLst>
                                      </p:cBhvr>
                                      <p:tavLst>
                                        <p:tav tm="0">
                                          <p:val>
                                            <p:strVal val="#ppt_x"/>
                                          </p:val>
                                        </p:tav>
                                        <p:tav tm="100000">
                                          <p:val>
                                            <p:strVal val="#ppt_x"/>
                                          </p:val>
                                        </p:tav>
                                      </p:tavLst>
                                    </p:anim>
                                    <p:anim calcmode="lin" valueType="num">
                                      <p:cBhvr additive="base">
                                        <p:cTn dur="1000" fill="hold" id="76"/>
                                        <p:tgtEl>
                                          <p:spTgt spid="56"/>
                                        </p:tgtEl>
                                        <p:attrNameLst>
                                          <p:attrName>ppt_y</p:attrName>
                                        </p:attrNameLst>
                                      </p:cBhvr>
                                      <p:tavLst>
                                        <p:tav tm="0">
                                          <p:val>
                                            <p:strVal val="0-#ppt_h/2"/>
                                          </p:val>
                                        </p:tav>
                                        <p:tav tm="100000">
                                          <p:val>
                                            <p:strVal val="#ppt_y"/>
                                          </p:val>
                                        </p:tav>
                                      </p:tavLst>
                                    </p:anim>
                                  </p:childTnLst>
                                </p:cTn>
                              </p:par>
                              <p:par>
                                <p:cTn fill="hold" grpId="0" id="77" nodeType="withEffect" presetClass="entr" presetID="53" presetSubtype="0">
                                  <p:stCondLst>
                                    <p:cond delay="500"/>
                                  </p:stCondLst>
                                  <p:childTnLst>
                                    <p:set>
                                      <p:cBhvr>
                                        <p:cTn dur="1" fill="hold" id="78">
                                          <p:stCondLst>
                                            <p:cond delay="0"/>
                                          </p:stCondLst>
                                        </p:cTn>
                                        <p:tgtEl>
                                          <p:spTgt spid="55"/>
                                        </p:tgtEl>
                                        <p:attrNameLst>
                                          <p:attrName>style.visibility</p:attrName>
                                        </p:attrNameLst>
                                      </p:cBhvr>
                                      <p:to>
                                        <p:strVal val="visible"/>
                                      </p:to>
                                    </p:set>
                                    <p:anim calcmode="lin" valueType="num">
                                      <p:cBhvr>
                                        <p:cTn dur="500" fill="hold" id="79"/>
                                        <p:tgtEl>
                                          <p:spTgt spid="55"/>
                                        </p:tgtEl>
                                        <p:attrNameLst>
                                          <p:attrName>ppt_w</p:attrName>
                                        </p:attrNameLst>
                                      </p:cBhvr>
                                      <p:tavLst>
                                        <p:tav tm="0">
                                          <p:val>
                                            <p:fltVal val="0"/>
                                          </p:val>
                                        </p:tav>
                                        <p:tav tm="100000">
                                          <p:val>
                                            <p:strVal val="#ppt_w"/>
                                          </p:val>
                                        </p:tav>
                                      </p:tavLst>
                                    </p:anim>
                                    <p:anim calcmode="lin" valueType="num">
                                      <p:cBhvr>
                                        <p:cTn dur="500" fill="hold" id="80"/>
                                        <p:tgtEl>
                                          <p:spTgt spid="55"/>
                                        </p:tgtEl>
                                        <p:attrNameLst>
                                          <p:attrName>ppt_h</p:attrName>
                                        </p:attrNameLst>
                                      </p:cBhvr>
                                      <p:tavLst>
                                        <p:tav tm="0">
                                          <p:val>
                                            <p:fltVal val="0"/>
                                          </p:val>
                                        </p:tav>
                                        <p:tav tm="100000">
                                          <p:val>
                                            <p:strVal val="#ppt_h"/>
                                          </p:val>
                                        </p:tav>
                                      </p:tavLst>
                                    </p:anim>
                                    <p:animEffect filter="fade" transition="in">
                                      <p:cBhvr>
                                        <p:cTn dur="500" id="81"/>
                                        <p:tgtEl>
                                          <p:spTgt spid="55"/>
                                        </p:tgtEl>
                                      </p:cBhvr>
                                    </p:animEffect>
                                  </p:childTnLst>
                                </p:cTn>
                              </p:par>
                            </p:childTnLst>
                          </p:cTn>
                        </p:par>
                        <p:par>
                          <p:cTn fill="hold" id="82" nodeType="afterGroup">
                            <p:stCondLst>
                              <p:cond delay="6000"/>
                            </p:stCondLst>
                            <p:childTnLst>
                              <p:par>
                                <p:cTn fill="hold" grpId="0" id="83" nodeType="afterEffect" presetClass="entr" presetID="2" presetSubtype="1">
                                  <p:stCondLst>
                                    <p:cond delay="0"/>
                                  </p:stCondLst>
                                  <p:childTnLst>
                                    <p:set>
                                      <p:cBhvr>
                                        <p:cTn dur="1" fill="hold" id="84">
                                          <p:stCondLst>
                                            <p:cond delay="0"/>
                                          </p:stCondLst>
                                        </p:cTn>
                                        <p:tgtEl>
                                          <p:spTgt spid="58"/>
                                        </p:tgtEl>
                                        <p:attrNameLst>
                                          <p:attrName>style.visibility</p:attrName>
                                        </p:attrNameLst>
                                      </p:cBhvr>
                                      <p:to>
                                        <p:strVal val="visible"/>
                                      </p:to>
                                    </p:set>
                                    <p:anim calcmode="lin" valueType="num">
                                      <p:cBhvr additive="base">
                                        <p:cTn dur="1000" fill="hold" id="85"/>
                                        <p:tgtEl>
                                          <p:spTgt spid="58"/>
                                        </p:tgtEl>
                                        <p:attrNameLst>
                                          <p:attrName>ppt_x</p:attrName>
                                        </p:attrNameLst>
                                      </p:cBhvr>
                                      <p:tavLst>
                                        <p:tav tm="0">
                                          <p:val>
                                            <p:strVal val="#ppt_x"/>
                                          </p:val>
                                        </p:tav>
                                        <p:tav tm="100000">
                                          <p:val>
                                            <p:strVal val="#ppt_x"/>
                                          </p:val>
                                        </p:tav>
                                      </p:tavLst>
                                    </p:anim>
                                    <p:anim calcmode="lin" valueType="num">
                                      <p:cBhvr additive="base">
                                        <p:cTn dur="1000" fill="hold" id="86"/>
                                        <p:tgtEl>
                                          <p:spTgt spid="58"/>
                                        </p:tgtEl>
                                        <p:attrNameLst>
                                          <p:attrName>ppt_y</p:attrName>
                                        </p:attrNameLst>
                                      </p:cBhvr>
                                      <p:tavLst>
                                        <p:tav tm="0">
                                          <p:val>
                                            <p:strVal val="0-#ppt_h/2"/>
                                          </p:val>
                                        </p:tav>
                                        <p:tav tm="100000">
                                          <p:val>
                                            <p:strVal val="#ppt_y"/>
                                          </p:val>
                                        </p:tav>
                                      </p:tavLst>
                                    </p:anim>
                                  </p:childTnLst>
                                </p:cTn>
                              </p:par>
                              <p:par>
                                <p:cTn fill="hold" grpId="0" id="87" nodeType="withEffect" presetClass="entr" presetID="53" presetSubtype="0">
                                  <p:stCondLst>
                                    <p:cond delay="500"/>
                                  </p:stCondLst>
                                  <p:childTnLst>
                                    <p:set>
                                      <p:cBhvr>
                                        <p:cTn dur="1" fill="hold" id="88">
                                          <p:stCondLst>
                                            <p:cond delay="0"/>
                                          </p:stCondLst>
                                        </p:cTn>
                                        <p:tgtEl>
                                          <p:spTgt spid="57"/>
                                        </p:tgtEl>
                                        <p:attrNameLst>
                                          <p:attrName>style.visibility</p:attrName>
                                        </p:attrNameLst>
                                      </p:cBhvr>
                                      <p:to>
                                        <p:strVal val="visible"/>
                                      </p:to>
                                    </p:set>
                                    <p:anim calcmode="lin" valueType="num">
                                      <p:cBhvr>
                                        <p:cTn dur="500" fill="hold" id="89"/>
                                        <p:tgtEl>
                                          <p:spTgt spid="57"/>
                                        </p:tgtEl>
                                        <p:attrNameLst>
                                          <p:attrName>ppt_w</p:attrName>
                                        </p:attrNameLst>
                                      </p:cBhvr>
                                      <p:tavLst>
                                        <p:tav tm="0">
                                          <p:val>
                                            <p:fltVal val="0"/>
                                          </p:val>
                                        </p:tav>
                                        <p:tav tm="100000">
                                          <p:val>
                                            <p:strVal val="#ppt_w"/>
                                          </p:val>
                                        </p:tav>
                                      </p:tavLst>
                                    </p:anim>
                                    <p:anim calcmode="lin" valueType="num">
                                      <p:cBhvr>
                                        <p:cTn dur="500" fill="hold" id="90"/>
                                        <p:tgtEl>
                                          <p:spTgt spid="57"/>
                                        </p:tgtEl>
                                        <p:attrNameLst>
                                          <p:attrName>ppt_h</p:attrName>
                                        </p:attrNameLst>
                                      </p:cBhvr>
                                      <p:tavLst>
                                        <p:tav tm="0">
                                          <p:val>
                                            <p:fltVal val="0"/>
                                          </p:val>
                                        </p:tav>
                                        <p:tav tm="100000">
                                          <p:val>
                                            <p:strVal val="#ppt_h"/>
                                          </p:val>
                                        </p:tav>
                                      </p:tavLst>
                                    </p:anim>
                                    <p:animEffect filter="fade" transition="in">
                                      <p:cBhvr>
                                        <p:cTn dur="500" id="91"/>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53"/>
      <p:bldP grpId="0" spid="54"/>
      <p:bldP grpId="0" spid="55"/>
      <p:bldP grpId="0" spid="56"/>
      <p:bldP grpId="0" spid="57"/>
      <p:bldP grpId="0" spid="58"/>
      <p:bldP grpId="0" spid="42"/>
      <p:bldP grpId="0" spid="43"/>
      <p:bldP grpId="0" spid="44"/>
      <p:bldP grpId="0" spid="4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6920897" y="1953925"/>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椭圆 2"/>
          <p:cNvSpPr/>
          <p:nvPr/>
        </p:nvSpPr>
        <p:spPr>
          <a:xfrm>
            <a:off x="6404234" y="1437261"/>
            <a:ext cx="3957855" cy="395785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4" name="组合 3"/>
          <p:cNvGrpSpPr/>
          <p:nvPr/>
        </p:nvGrpSpPr>
        <p:grpSpPr>
          <a:xfrm>
            <a:off x="6854315" y="2036339"/>
            <a:ext cx="3094826" cy="2773962"/>
            <a:chOff x="4950565" y="2141272"/>
            <a:chExt cx="3094826" cy="2773962"/>
          </a:xfrm>
          <a:solidFill>
            <a:schemeClr val="accent1"/>
          </a:solidFill>
        </p:grpSpPr>
        <p:sp>
          <p:nvSpPr>
            <p:cNvPr id="5" name="椭圆 4"/>
            <p:cNvSpPr/>
            <p:nvPr/>
          </p:nvSpPr>
          <p:spPr>
            <a:xfrm>
              <a:off x="4950565" y="2141272"/>
              <a:ext cx="151884" cy="151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椭圆 5"/>
            <p:cNvSpPr/>
            <p:nvPr/>
          </p:nvSpPr>
          <p:spPr>
            <a:xfrm>
              <a:off x="7893507" y="4763350"/>
              <a:ext cx="151884" cy="151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7" name="组合 6"/>
          <p:cNvGrpSpPr/>
          <p:nvPr/>
        </p:nvGrpSpPr>
        <p:grpSpPr>
          <a:xfrm>
            <a:off x="6856979" y="2036339"/>
            <a:ext cx="3084220" cy="2798278"/>
            <a:chOff x="4953229" y="2141272"/>
            <a:chExt cx="3084220" cy="2798278"/>
          </a:xfrm>
        </p:grpSpPr>
        <p:sp>
          <p:nvSpPr>
            <p:cNvPr id="8" name="椭圆 7"/>
            <p:cNvSpPr/>
            <p:nvPr/>
          </p:nvSpPr>
          <p:spPr>
            <a:xfrm>
              <a:off x="4953229" y="4787666"/>
              <a:ext cx="151884" cy="151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椭圆 8"/>
            <p:cNvSpPr/>
            <p:nvPr/>
          </p:nvSpPr>
          <p:spPr>
            <a:xfrm>
              <a:off x="7885565" y="2141272"/>
              <a:ext cx="151884" cy="151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矩形 9"/>
          <p:cNvSpPr/>
          <p:nvPr/>
        </p:nvSpPr>
        <p:spPr>
          <a:xfrm>
            <a:off x="6721715" y="2878799"/>
            <a:ext cx="3210955" cy="518160"/>
          </a:xfrm>
          <a:prstGeom prst="rect">
            <a:avLst/>
          </a:prstGeom>
          <a:ln>
            <a:noFill/>
          </a:ln>
        </p:spPr>
        <p:txBody>
          <a:bodyPr wrap="square">
            <a:spAutoFit/>
          </a:bodyPr>
          <a:lstStyle/>
          <a:p>
            <a:pPr algn="ctr"/>
            <a:r>
              <a:rPr altLang="zh-CN" lang="en-US" sz="2800">
                <a:solidFill>
                  <a:schemeClr val="accent1"/>
                </a:solidFill>
                <a:latin charset="0" panose="020b0606030504020204" pitchFamily="34" typeface="Open Sans"/>
                <a:ea charset="0" panose="020b0606030504020204" pitchFamily="34" typeface="Open Sans"/>
                <a:cs charset="0" panose="020b0606030504020204" pitchFamily="34" typeface="Open Sans"/>
              </a:rPr>
              <a:t> SECTION TITLE</a:t>
            </a:r>
          </a:p>
        </p:txBody>
      </p:sp>
      <p:sp>
        <p:nvSpPr>
          <p:cNvPr id="11" name="矩形 10"/>
          <p:cNvSpPr/>
          <p:nvPr/>
        </p:nvSpPr>
        <p:spPr>
          <a:xfrm>
            <a:off x="6959090" y="3416186"/>
            <a:ext cx="2830224" cy="396240"/>
          </a:xfrm>
          <a:prstGeom prst="rect">
            <a:avLst/>
          </a:prstGeom>
          <a:ln>
            <a:noFill/>
          </a:ln>
        </p:spPr>
        <p:txBody>
          <a:bodyPr wrap="square">
            <a:spAutoFit/>
          </a:bodyPr>
          <a:lstStyle/>
          <a:p>
            <a:pPr algn="ctr"/>
            <a:r>
              <a:rPr altLang="zh-CN" lang="pt-BR" sz="1000">
                <a:solidFill>
                  <a:prstClr val="black">
                    <a:lumMod val="50000"/>
                    <a:lumOff val="50000"/>
                  </a:prstClr>
                </a:solidFill>
                <a:latin charset="0" panose="020b0606030504020204" pitchFamily="34" typeface="Open Sans"/>
                <a:ea charset="0" panose="020b0606030504020204" pitchFamily="34" typeface="Open Sans"/>
                <a:cs charset="0" panose="020b0606030504020204" pitchFamily="34" typeface="Open Sans"/>
              </a:rPr>
              <a:t>Nullam eu tempor purus. Nunc a leo magna, sit amet consequat risus. </a:t>
            </a:r>
          </a:p>
        </p:txBody>
      </p:sp>
      <p:sp>
        <p:nvSpPr>
          <p:cNvPr id="12" name="矩形 11"/>
          <p:cNvSpPr/>
          <p:nvPr/>
        </p:nvSpPr>
        <p:spPr>
          <a:xfrm rot="13500000">
            <a:off x="5101663" y="2745139"/>
            <a:ext cx="1342093" cy="134209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矩形 12"/>
          <p:cNvSpPr/>
          <p:nvPr/>
        </p:nvSpPr>
        <p:spPr>
          <a:xfrm>
            <a:off x="5270282" y="2928353"/>
            <a:ext cx="862330" cy="822960"/>
          </a:xfrm>
          <a:prstGeom prst="rect">
            <a:avLst/>
          </a:prstGeom>
        </p:spPr>
        <p:txBody>
          <a:bodyPr wrap="none">
            <a:spAutoFit/>
          </a:bodyPr>
          <a:lstStyle/>
          <a:p>
            <a:r>
              <a:rPr altLang="zh-CN" lang="en-US" smtClean="0" sz="48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par>
                                <p:cTn fill="hold" grpId="0" id="10" nodeType="withEffect" presetClass="entr" presetID="21" presetSubtype="1">
                                  <p:stCondLst>
                                    <p:cond delay="1000"/>
                                  </p:stCondLst>
                                  <p:childTnLst>
                                    <p:set>
                                      <p:cBhvr>
                                        <p:cTn dur="1" fill="hold" id="11">
                                          <p:stCondLst>
                                            <p:cond delay="0"/>
                                          </p:stCondLst>
                                        </p:cTn>
                                        <p:tgtEl>
                                          <p:spTgt spid="3"/>
                                        </p:tgtEl>
                                        <p:attrNameLst>
                                          <p:attrName>style.visibility</p:attrName>
                                        </p:attrNameLst>
                                      </p:cBhvr>
                                      <p:to>
                                        <p:strVal val="visible"/>
                                      </p:to>
                                    </p:set>
                                    <p:animEffect filter="wheel(1)" transition="in">
                                      <p:cBhvr>
                                        <p:cTn dur="1000" id="12"/>
                                        <p:tgtEl>
                                          <p:spTgt spid="3"/>
                                        </p:tgtEl>
                                      </p:cBhvr>
                                    </p:animEffect>
                                  </p:childTnLst>
                                </p:cTn>
                              </p:par>
                              <p:par>
                                <p:cTn fill="hold" id="13" nodeType="withEffect" presetClass="entr" presetID="10" presetSubtype="0">
                                  <p:stCondLst>
                                    <p:cond delay="175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par>
                                <p:cTn fill="hold" id="16" nodeType="withEffect" presetClass="entr" presetID="10" presetSubtype="0">
                                  <p:stCondLst>
                                    <p:cond delay="175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id="19" nodeType="withEffect" presetClass="emph" presetID="8" presetSubtype="0" repeatCount="indefinite">
                                  <p:stCondLst>
                                    <p:cond delay="1750"/>
                                  </p:stCondLst>
                                  <p:childTnLst>
                                    <p:animRot by="-21600000">
                                      <p:cBhvr>
                                        <p:cTn dur="2000" fill="hold" id="20"/>
                                        <p:tgtEl>
                                          <p:spTgt spid="7"/>
                                        </p:tgtEl>
                                        <p:attrNameLst>
                                          <p:attrName>r</p:attrName>
                                        </p:attrNameLst>
                                      </p:cBhvr>
                                    </p:animRot>
                                  </p:childTnLst>
                                </p:cTn>
                              </p:par>
                              <p:par>
                                <p:cTn fill="hold" id="21" nodeType="withEffect" presetClass="entr" presetID="10" presetSubtype="0">
                                  <p:stCondLst>
                                    <p:cond delay="175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par>
                                <p:cTn fill="hold" id="24" nodeType="withEffect" presetClass="emph" presetID="8" presetSubtype="0" repeatCount="indefinite">
                                  <p:stCondLst>
                                    <p:cond delay="1750"/>
                                  </p:stCondLst>
                                  <p:childTnLst>
                                    <p:animRot by="-21600000">
                                      <p:cBhvr>
                                        <p:cTn dur="2000" fill="hold" id="25"/>
                                        <p:tgtEl>
                                          <p:spTgt spid="4"/>
                                        </p:tgtEl>
                                        <p:attrNameLst>
                                          <p:attrName>r</p:attrName>
                                        </p:attrNameLst>
                                      </p:cBhvr>
                                    </p:animRot>
                                  </p:childTnLst>
                                </p:cTn>
                              </p:par>
                              <p:par>
                                <p:cTn fill="hold" grpId="0" id="26" nodeType="withEffect" presetClass="entr" presetID="10" presetSubtype="0">
                                  <p:stCondLst>
                                    <p:cond delay="200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par>
                                <p:cTn accel="50000" decel="50000" fill="hold" grpId="1" id="29" nodeType="withEffect" presetClass="path" presetID="35" presetSubtype="0">
                                  <p:stCondLst>
                                    <p:cond delay="2000"/>
                                  </p:stCondLst>
                                  <p:childTnLst>
                                    <p:animMotion origin="layout" path="M 0.1711 7.40741E-07 L -4.58333E-06 7.40741E-07" pathEditMode="relative" ptsTypes="AA" rAng="0">
                                      <p:cBhvr>
                                        <p:cTn dur="2000" fill="hold" id="30"/>
                                        <p:tgtEl>
                                          <p:spTgt spid="12"/>
                                        </p:tgtEl>
                                        <p:attrNameLst>
                                          <p:attrName>ppt_x</p:attrName>
                                          <p:attrName>ppt_y</p:attrName>
                                        </p:attrNameLst>
                                      </p:cBhvr>
                                      <p:rCtr x="-8555" y="0"/>
                                    </p:animMotion>
                                  </p:childTnLst>
                                </p:cTn>
                              </p:par>
                              <p:par>
                                <p:cTn fill="hold" grpId="0" id="31" nodeType="withEffect" presetClass="entr" presetID="53" presetSubtype="0">
                                  <p:stCondLst>
                                    <p:cond delay="3250"/>
                                  </p:stCondLst>
                                  <p:childTnLst>
                                    <p:set>
                                      <p:cBhvr>
                                        <p:cTn dur="1" fill="hold" id="32">
                                          <p:stCondLst>
                                            <p:cond delay="0"/>
                                          </p:stCondLst>
                                        </p:cTn>
                                        <p:tgtEl>
                                          <p:spTgt spid="10"/>
                                        </p:tgtEl>
                                        <p:attrNameLst>
                                          <p:attrName>style.visibility</p:attrName>
                                        </p:attrNameLst>
                                      </p:cBhvr>
                                      <p:to>
                                        <p:strVal val="visible"/>
                                      </p:to>
                                    </p:set>
                                    <p:anim calcmode="lin" valueType="num">
                                      <p:cBhvr>
                                        <p:cTn dur="500" fill="hold" id="33"/>
                                        <p:tgtEl>
                                          <p:spTgt spid="10"/>
                                        </p:tgtEl>
                                        <p:attrNameLst>
                                          <p:attrName>ppt_w</p:attrName>
                                        </p:attrNameLst>
                                      </p:cBhvr>
                                      <p:tavLst>
                                        <p:tav tm="0">
                                          <p:val>
                                            <p:fltVal val="0"/>
                                          </p:val>
                                        </p:tav>
                                        <p:tav tm="100000">
                                          <p:val>
                                            <p:strVal val="#ppt_w"/>
                                          </p:val>
                                        </p:tav>
                                      </p:tavLst>
                                    </p:anim>
                                    <p:anim calcmode="lin" valueType="num">
                                      <p:cBhvr>
                                        <p:cTn dur="500" fill="hold" id="34"/>
                                        <p:tgtEl>
                                          <p:spTgt spid="10"/>
                                        </p:tgtEl>
                                        <p:attrNameLst>
                                          <p:attrName>ppt_h</p:attrName>
                                        </p:attrNameLst>
                                      </p:cBhvr>
                                      <p:tavLst>
                                        <p:tav tm="0">
                                          <p:val>
                                            <p:fltVal val="0"/>
                                          </p:val>
                                        </p:tav>
                                        <p:tav tm="100000">
                                          <p:val>
                                            <p:strVal val="#ppt_h"/>
                                          </p:val>
                                        </p:tav>
                                      </p:tavLst>
                                    </p:anim>
                                    <p:animEffect filter="fade" transition="in">
                                      <p:cBhvr>
                                        <p:cTn dur="500" id="35"/>
                                        <p:tgtEl>
                                          <p:spTgt spid="10"/>
                                        </p:tgtEl>
                                      </p:cBhvr>
                                    </p:animEffect>
                                  </p:childTnLst>
                                </p:cTn>
                              </p:par>
                              <p:par>
                                <p:cTn fill="hold" grpId="0" id="36" nodeType="withEffect" presetClass="entr" presetID="22" presetSubtype="8">
                                  <p:stCondLst>
                                    <p:cond delay="350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500" id="38"/>
                                        <p:tgtEl>
                                          <p:spTgt spid="11"/>
                                        </p:tgtEl>
                                      </p:cBhvr>
                                    </p:animEffect>
                                  </p:childTnLst>
                                </p:cTn>
                              </p:par>
                              <p:par>
                                <p:cTn fill="hold" grpId="0" id="39" nodeType="withEffect" presetClass="entr" presetID="53" presetSubtype="0">
                                  <p:stCondLst>
                                    <p:cond delay="300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0"/>
      <p:bldP grpId="0" spid="11"/>
      <p:bldP grpId="0" spid="12"/>
      <p:bldP grpId="1" spid="12"/>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添加文字内容（文字可以编辑）</a:t>
            </a:r>
          </a:p>
        </p:txBody>
      </p:sp>
      <p:grpSp>
        <p:nvGrpSpPr>
          <p:cNvPr id="5" name="组合 4"/>
          <p:cNvGrpSpPr/>
          <p:nvPr/>
        </p:nvGrpSpPr>
        <p:grpSpPr>
          <a:xfrm>
            <a:off x="291140" y="1411625"/>
            <a:ext cx="5664629" cy="4233626"/>
            <a:chOff x="4427984" y="1245228"/>
            <a:chExt cx="4032448" cy="3175219"/>
          </a:xfrm>
        </p:grpSpPr>
        <p:cxnSp>
          <p:nvCxnSpPr>
            <p:cNvPr id="6" name="直接连接符 5"/>
            <p:cNvCxnSpPr/>
            <p:nvPr/>
          </p:nvCxnSpPr>
          <p:spPr>
            <a:xfrm>
              <a:off x="5004048" y="1368880"/>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004048" y="1698936"/>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004048" y="2028992"/>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004048" y="2359048"/>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004048" y="2689104"/>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04048" y="3019160"/>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04048" y="3349216"/>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004048" y="3679272"/>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004048" y="4009328"/>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4048" y="4339382"/>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27984" y="1245228"/>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1000</a:t>
              </a:r>
            </a:p>
          </p:txBody>
        </p:sp>
        <p:sp>
          <p:nvSpPr>
            <p:cNvPr id="17" name="TextBox 16"/>
            <p:cNvSpPr txBox="1"/>
            <p:nvPr/>
          </p:nvSpPr>
          <p:spPr>
            <a:xfrm>
              <a:off x="4427984" y="1568113"/>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900</a:t>
              </a:r>
            </a:p>
          </p:txBody>
        </p:sp>
        <p:sp>
          <p:nvSpPr>
            <p:cNvPr id="18" name="TextBox 17"/>
            <p:cNvSpPr txBox="1"/>
            <p:nvPr/>
          </p:nvSpPr>
          <p:spPr>
            <a:xfrm>
              <a:off x="4427984" y="1890998"/>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800</a:t>
              </a:r>
            </a:p>
          </p:txBody>
        </p:sp>
        <p:sp>
          <p:nvSpPr>
            <p:cNvPr id="19" name="TextBox 18"/>
            <p:cNvSpPr txBox="1"/>
            <p:nvPr/>
          </p:nvSpPr>
          <p:spPr>
            <a:xfrm>
              <a:off x="4427984" y="2213883"/>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700</a:t>
              </a:r>
            </a:p>
          </p:txBody>
        </p:sp>
        <p:sp>
          <p:nvSpPr>
            <p:cNvPr id="20" name="TextBox 19"/>
            <p:cNvSpPr txBox="1"/>
            <p:nvPr/>
          </p:nvSpPr>
          <p:spPr>
            <a:xfrm>
              <a:off x="4427984" y="2536768"/>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600</a:t>
              </a:r>
            </a:p>
          </p:txBody>
        </p:sp>
        <p:sp>
          <p:nvSpPr>
            <p:cNvPr id="21" name="TextBox 20"/>
            <p:cNvSpPr txBox="1"/>
            <p:nvPr/>
          </p:nvSpPr>
          <p:spPr>
            <a:xfrm>
              <a:off x="4427984" y="2859653"/>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500</a:t>
              </a:r>
            </a:p>
          </p:txBody>
        </p:sp>
        <p:sp>
          <p:nvSpPr>
            <p:cNvPr id="22" name="TextBox 21"/>
            <p:cNvSpPr txBox="1"/>
            <p:nvPr/>
          </p:nvSpPr>
          <p:spPr>
            <a:xfrm>
              <a:off x="4427984" y="3182538"/>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400</a:t>
              </a:r>
            </a:p>
          </p:txBody>
        </p:sp>
        <p:sp>
          <p:nvSpPr>
            <p:cNvPr id="23" name="TextBox 22"/>
            <p:cNvSpPr txBox="1"/>
            <p:nvPr/>
          </p:nvSpPr>
          <p:spPr>
            <a:xfrm>
              <a:off x="4427984" y="3505423"/>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300</a:t>
              </a:r>
            </a:p>
          </p:txBody>
        </p:sp>
        <p:sp>
          <p:nvSpPr>
            <p:cNvPr id="24" name="TextBox 23"/>
            <p:cNvSpPr txBox="1"/>
            <p:nvPr/>
          </p:nvSpPr>
          <p:spPr>
            <a:xfrm>
              <a:off x="4427984" y="3828309"/>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200</a:t>
              </a:r>
            </a:p>
          </p:txBody>
        </p:sp>
        <p:sp>
          <p:nvSpPr>
            <p:cNvPr id="25" name="TextBox 24"/>
            <p:cNvSpPr txBox="1"/>
            <p:nvPr/>
          </p:nvSpPr>
          <p:spPr>
            <a:xfrm>
              <a:off x="4427984" y="4151191"/>
              <a:ext cx="576064" cy="266890"/>
            </a:xfrm>
            <a:prstGeom prst="rect">
              <a:avLst/>
            </a:prstGeom>
            <a:noFill/>
          </p:spPr>
          <p:txBody>
            <a:bodyPr rtlCol="0" wrap="square">
              <a:spAutoFit/>
            </a:bodyPr>
            <a:lstStyle/>
            <a:p>
              <a:pPr algn="ctr"/>
              <a:r>
                <a:rPr altLang="zh-CN" b="1" lang="en-US" sz="1735">
                  <a:solidFill>
                    <a:schemeClr val="bg1">
                      <a:lumMod val="50000"/>
                    </a:schemeClr>
                  </a:solidFill>
                  <a:cs typeface="+mn-ea"/>
                  <a:sym typeface="+mn-lt"/>
                </a:rPr>
                <a:t>100</a:t>
              </a:r>
            </a:p>
          </p:txBody>
        </p:sp>
      </p:grpSp>
      <p:sp>
        <p:nvSpPr>
          <p:cNvPr id="27" name="矩形 2"/>
          <p:cNvSpPr/>
          <p:nvPr/>
        </p:nvSpPr>
        <p:spPr>
          <a:xfrm>
            <a:off x="1922556" y="3603132"/>
            <a:ext cx="384000" cy="1920000"/>
          </a:xfrm>
          <a:prstGeom prst="rect">
            <a:avLst/>
          </a:prstGeom>
          <a:solidFill>
            <a:schemeClr val="accent1"/>
          </a:solidFill>
          <a:ln>
            <a:noFill/>
          </a:ln>
          <a:effectLst>
            <a:outerShdw algn="tr" blurRad="1524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rtlCol="0" tIns="67840"/>
          <a:lstStyle/>
          <a:p>
            <a:pPr algn="ctr"/>
            <a:endParaRPr altLang="en-US" lang="zh-CN" sz="2400">
              <a:cs typeface="+mn-ea"/>
              <a:sym typeface="+mn-lt"/>
            </a:endParaRPr>
          </a:p>
        </p:txBody>
      </p:sp>
      <p:sp>
        <p:nvSpPr>
          <p:cNvPr id="29" name="矩形 4"/>
          <p:cNvSpPr/>
          <p:nvPr/>
        </p:nvSpPr>
        <p:spPr>
          <a:xfrm>
            <a:off x="3042936" y="3939132"/>
            <a:ext cx="384000" cy="1584000"/>
          </a:xfrm>
          <a:prstGeom prst="rect">
            <a:avLst/>
          </a:prstGeom>
          <a:solidFill>
            <a:schemeClr val="accent1"/>
          </a:solidFill>
          <a:ln>
            <a:noFill/>
          </a:ln>
          <a:effectLst>
            <a:outerShdw algn="tr" blurRad="1524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rtlCol="0" tIns="67840"/>
          <a:lstStyle/>
          <a:p>
            <a:pPr algn="ctr"/>
            <a:endParaRPr altLang="en-US" lang="zh-CN" sz="2400">
              <a:cs typeface="+mn-ea"/>
              <a:sym typeface="+mn-lt"/>
            </a:endParaRPr>
          </a:p>
        </p:txBody>
      </p:sp>
      <p:sp>
        <p:nvSpPr>
          <p:cNvPr id="31" name="矩形 6"/>
          <p:cNvSpPr/>
          <p:nvPr/>
        </p:nvSpPr>
        <p:spPr>
          <a:xfrm>
            <a:off x="4163316" y="3267132"/>
            <a:ext cx="384000" cy="2256000"/>
          </a:xfrm>
          <a:prstGeom prst="rect">
            <a:avLst/>
          </a:prstGeom>
          <a:solidFill>
            <a:schemeClr val="accent1"/>
          </a:solidFill>
          <a:ln>
            <a:noFill/>
          </a:ln>
          <a:effectLst>
            <a:outerShdw algn="tr" blurRad="1524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rtlCol="0" tIns="67840"/>
          <a:lstStyle/>
          <a:p>
            <a:pPr algn="ctr"/>
            <a:endParaRPr altLang="en-US" lang="zh-CN" sz="2400">
              <a:cs typeface="+mn-ea"/>
              <a:sym typeface="+mn-lt"/>
            </a:endParaRPr>
          </a:p>
        </p:txBody>
      </p:sp>
      <p:sp>
        <p:nvSpPr>
          <p:cNvPr id="33" name="矩形 8"/>
          <p:cNvSpPr/>
          <p:nvPr/>
        </p:nvSpPr>
        <p:spPr>
          <a:xfrm>
            <a:off x="5283695" y="2547167"/>
            <a:ext cx="384000" cy="2976000"/>
          </a:xfrm>
          <a:prstGeom prst="rect">
            <a:avLst/>
          </a:prstGeom>
          <a:solidFill>
            <a:schemeClr val="accent1"/>
          </a:solidFill>
          <a:ln>
            <a:noFill/>
          </a:ln>
          <a:effectLst>
            <a:outerShdw algn="tr" blurRad="1524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rtlCol="0" tIns="67840"/>
          <a:lstStyle/>
          <a:p>
            <a:pPr algn="ctr"/>
            <a:endParaRPr altLang="en-US" lang="zh-CN" sz="2400">
              <a:cs typeface="+mn-ea"/>
              <a:sym typeface="+mn-lt"/>
            </a:endParaRPr>
          </a:p>
        </p:txBody>
      </p:sp>
      <p:sp>
        <p:nvSpPr>
          <p:cNvPr id="34" name="团队A"/>
          <p:cNvSpPr txBox="1"/>
          <p:nvPr/>
        </p:nvSpPr>
        <p:spPr>
          <a:xfrm>
            <a:off x="2159562" y="6021289"/>
            <a:ext cx="1477829" cy="379520"/>
          </a:xfrm>
          <a:prstGeom prst="rect">
            <a:avLst/>
          </a:prstGeom>
          <a:noFill/>
        </p:spPr>
        <p:txBody>
          <a:bodyPr bIns="67840" lIns="135685" rIns="135685" rtlCol="0" tIns="67840" wrap="square">
            <a:spAutoFit/>
          </a:bodyPr>
          <a:lstStyle/>
          <a:p>
            <a:pPr indent="-255270" marL="255270">
              <a:buFont charset="2" panose="05000000000000000000" pitchFamily="2" typeface="Wingdings"/>
              <a:buChar char="n"/>
            </a:pPr>
            <a:r>
              <a:rPr altLang="en-US" b="1" lang="zh-CN" sz="1600">
                <a:solidFill>
                  <a:schemeClr val="bg1">
                    <a:lumMod val="50000"/>
                  </a:schemeClr>
                </a:solidFill>
                <a:cs typeface="+mn-ea"/>
                <a:sym typeface="+mn-lt"/>
              </a:rPr>
              <a:t>计划数</a:t>
            </a:r>
          </a:p>
        </p:txBody>
      </p:sp>
      <p:sp>
        <p:nvSpPr>
          <p:cNvPr id="35" name="团队B"/>
          <p:cNvSpPr txBox="1"/>
          <p:nvPr/>
        </p:nvSpPr>
        <p:spPr>
          <a:xfrm>
            <a:off x="3807739" y="6021288"/>
            <a:ext cx="1301795" cy="379520"/>
          </a:xfrm>
          <a:prstGeom prst="rect">
            <a:avLst/>
          </a:prstGeom>
          <a:noFill/>
        </p:spPr>
        <p:txBody>
          <a:bodyPr bIns="67840" lIns="135685" rIns="135685" rtlCol="0" tIns="67840" wrap="square">
            <a:spAutoFit/>
          </a:bodyPr>
          <a:lstStyle/>
          <a:p>
            <a:pPr indent="-255270" marL="255270">
              <a:buClr>
                <a:schemeClr val="accent1"/>
              </a:buClr>
              <a:buFont charset="2" panose="05000000000000000000" pitchFamily="2" typeface="Wingdings"/>
              <a:buChar char="n"/>
            </a:pPr>
            <a:r>
              <a:rPr altLang="en-US" b="1" lang="zh-CN" sz="1600">
                <a:solidFill>
                  <a:schemeClr val="bg1">
                    <a:lumMod val="50000"/>
                  </a:schemeClr>
                </a:solidFill>
                <a:cs typeface="+mn-ea"/>
                <a:sym typeface="+mn-lt"/>
              </a:rPr>
              <a:t>完成数</a:t>
            </a:r>
          </a:p>
        </p:txBody>
      </p:sp>
      <p:sp>
        <p:nvSpPr>
          <p:cNvPr id="36" name="15"/>
          <p:cNvSpPr txBox="1"/>
          <p:nvPr/>
        </p:nvSpPr>
        <p:spPr>
          <a:xfrm>
            <a:off x="1771429" y="3270095"/>
            <a:ext cx="651444" cy="400094"/>
          </a:xfrm>
          <a:prstGeom prst="rect">
            <a:avLst/>
          </a:prstGeom>
          <a:noFill/>
        </p:spPr>
        <p:txBody>
          <a:bodyPr bIns="67840" lIns="135685" rIns="135685" rtlCol="0" tIns="67840" wrap="square">
            <a:spAutoFit/>
          </a:bodyPr>
          <a:lstStyle/>
          <a:p>
            <a:pPr algn="ctr"/>
            <a:r>
              <a:rPr altLang="zh-CN" b="1" lang="en-US" sz="1735">
                <a:solidFill>
                  <a:schemeClr val="accent1"/>
                </a:solidFill>
                <a:cs typeface="+mn-ea"/>
                <a:sym typeface="+mn-lt"/>
              </a:rPr>
              <a:t>530</a:t>
            </a:r>
          </a:p>
        </p:txBody>
      </p:sp>
      <p:sp>
        <p:nvSpPr>
          <p:cNvPr id="37" name="12"/>
          <p:cNvSpPr txBox="1"/>
          <p:nvPr/>
        </p:nvSpPr>
        <p:spPr>
          <a:xfrm>
            <a:off x="2947758" y="3625678"/>
            <a:ext cx="651444" cy="400094"/>
          </a:xfrm>
          <a:prstGeom prst="rect">
            <a:avLst/>
          </a:prstGeom>
          <a:noFill/>
        </p:spPr>
        <p:txBody>
          <a:bodyPr bIns="67840" lIns="135685" rIns="135685" rtlCol="0" tIns="67840" wrap="square">
            <a:spAutoFit/>
          </a:bodyPr>
          <a:lstStyle/>
          <a:p>
            <a:pPr algn="ctr"/>
            <a:r>
              <a:rPr altLang="zh-CN" b="1" lang="en-US" sz="1735">
                <a:solidFill>
                  <a:schemeClr val="accent1"/>
                </a:solidFill>
                <a:cs typeface="+mn-ea"/>
                <a:sym typeface="+mn-lt"/>
              </a:rPr>
              <a:t>460</a:t>
            </a:r>
          </a:p>
        </p:txBody>
      </p:sp>
      <p:sp>
        <p:nvSpPr>
          <p:cNvPr id="38" name="20"/>
          <p:cNvSpPr txBox="1"/>
          <p:nvPr/>
        </p:nvSpPr>
        <p:spPr>
          <a:xfrm>
            <a:off x="4006224" y="2932166"/>
            <a:ext cx="731705" cy="400094"/>
          </a:xfrm>
          <a:prstGeom prst="rect">
            <a:avLst/>
          </a:prstGeom>
          <a:noFill/>
        </p:spPr>
        <p:txBody>
          <a:bodyPr bIns="67840" lIns="135685" rIns="135685" rtlCol="0" tIns="67840" wrap="square">
            <a:spAutoFit/>
          </a:bodyPr>
          <a:lstStyle/>
          <a:p>
            <a:pPr algn="ctr"/>
            <a:r>
              <a:rPr altLang="zh-CN" b="1" lang="en-US" sz="1735">
                <a:solidFill>
                  <a:schemeClr val="accent1"/>
                </a:solidFill>
                <a:cs typeface="+mn-ea"/>
                <a:sym typeface="+mn-lt"/>
              </a:rPr>
              <a:t>610</a:t>
            </a:r>
          </a:p>
        </p:txBody>
      </p:sp>
      <p:sp>
        <p:nvSpPr>
          <p:cNvPr id="39" name="16"/>
          <p:cNvSpPr txBox="1"/>
          <p:nvPr/>
        </p:nvSpPr>
        <p:spPr>
          <a:xfrm>
            <a:off x="5150065" y="2225480"/>
            <a:ext cx="651444" cy="400094"/>
          </a:xfrm>
          <a:prstGeom prst="rect">
            <a:avLst/>
          </a:prstGeom>
          <a:noFill/>
        </p:spPr>
        <p:txBody>
          <a:bodyPr bIns="67840" lIns="135685" rIns="135685" rtlCol="0" tIns="67840" wrap="square">
            <a:spAutoFit/>
          </a:bodyPr>
          <a:lstStyle/>
          <a:p>
            <a:pPr algn="ctr"/>
            <a:r>
              <a:rPr altLang="zh-CN" b="1" lang="en-US" sz="1735">
                <a:solidFill>
                  <a:schemeClr val="accent1"/>
                </a:solidFill>
                <a:cs typeface="+mn-ea"/>
                <a:sym typeface="+mn-lt"/>
              </a:rPr>
              <a:t>780</a:t>
            </a:r>
          </a:p>
        </p:txBody>
      </p:sp>
      <p:sp>
        <p:nvSpPr>
          <p:cNvPr id="40" name="矩形 39"/>
          <p:cNvSpPr/>
          <p:nvPr/>
        </p:nvSpPr>
        <p:spPr>
          <a:xfrm>
            <a:off x="6612565" y="1604017"/>
            <a:ext cx="4956043" cy="4286251"/>
          </a:xfrm>
          <a:prstGeom prst="rect">
            <a:avLst/>
          </a:prstGeom>
          <a:gradFill flip="none" rotWithShape="1">
            <a:gsLst>
              <a:gs pos="0">
                <a:schemeClr val="bg1"/>
              </a:gs>
              <a:gs pos="100000">
                <a:srgbClr val="E0E0E0"/>
              </a:gs>
            </a:gsLst>
            <a:lin ang="5400000" scaled="1"/>
          </a:gradFill>
          <a:ln w="31750">
            <a:gradFill>
              <a:gsLst>
                <a:gs pos="0">
                  <a:schemeClr val="bg1">
                    <a:lumMod val="85000"/>
                  </a:schemeClr>
                </a:gs>
                <a:gs pos="100000">
                  <a:schemeClr val="bg1"/>
                </a:gs>
              </a:gsLst>
              <a:lin ang="0" scaled="0"/>
            </a:gradFill>
          </a:ln>
          <a:effectLst>
            <a:outerShdw algn="tr" blurRad="241300" dir="81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tIns="67840"/>
          <a:lstStyle/>
          <a:p>
            <a:pPr algn="ctr"/>
            <a:endParaRPr altLang="en-US" lang="zh-CN" sz="2400">
              <a:solidFill>
                <a:prstClr val="white"/>
              </a:solidFill>
              <a:sym typeface="+mn-lt"/>
            </a:endParaRPr>
          </a:p>
        </p:txBody>
      </p:sp>
      <p:sp>
        <p:nvSpPr>
          <p:cNvPr id="41" name="Rectangle 30"/>
          <p:cNvSpPr>
            <a:spLocks noChangeArrowheads="1"/>
          </p:cNvSpPr>
          <p:nvPr/>
        </p:nvSpPr>
        <p:spPr bwMode="auto">
          <a:xfrm>
            <a:off x="6834441" y="2404289"/>
            <a:ext cx="4446207" cy="1658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9" lIns="135676" rIns="135676" tIns="67839" wrap="square">
            <a:noAutofit/>
          </a:bodyPr>
          <a:lstStyle/>
          <a:p>
            <a:pPr fontAlgn="base">
              <a:lnSpc>
                <a:spcPct val="150000"/>
              </a:lnSpc>
              <a:spcBef>
                <a:spcPct val="0"/>
              </a:spcBef>
              <a:spcAft>
                <a:spcPct val="0"/>
              </a:spcAft>
            </a:pPr>
            <a:r>
              <a:rPr altLang="en-US" lang="zh-CN" sz="160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50" name="TextBox 49"/>
          <p:cNvSpPr txBox="1"/>
          <p:nvPr/>
        </p:nvSpPr>
        <p:spPr>
          <a:xfrm>
            <a:off x="1442412" y="5611857"/>
            <a:ext cx="1018693" cy="379520"/>
          </a:xfrm>
          <a:prstGeom prst="rect">
            <a:avLst/>
          </a:prstGeom>
          <a:noFill/>
        </p:spPr>
        <p:txBody>
          <a:bodyPr bIns="67840" lIns="135685" rIns="135685" rtlCol="0" tIns="67840" wrap="square">
            <a:spAutoFit/>
          </a:bodyPr>
          <a:lstStyle/>
          <a:p>
            <a:pPr algn="ctr"/>
            <a:r>
              <a:rPr altLang="en-US" b="1" lang="zh-CN" sz="1600">
                <a:solidFill>
                  <a:schemeClr val="bg1">
                    <a:lumMod val="50000"/>
                  </a:schemeClr>
                </a:solidFill>
                <a:cs typeface="+mn-ea"/>
                <a:sym typeface="+mn-lt"/>
              </a:rPr>
              <a:t>项目一</a:t>
            </a:r>
          </a:p>
        </p:txBody>
      </p:sp>
      <p:sp>
        <p:nvSpPr>
          <p:cNvPr id="51" name="TextBox 50"/>
          <p:cNvSpPr txBox="1"/>
          <p:nvPr/>
        </p:nvSpPr>
        <p:spPr>
          <a:xfrm>
            <a:off x="2594540" y="5611857"/>
            <a:ext cx="1018693" cy="379520"/>
          </a:xfrm>
          <a:prstGeom prst="rect">
            <a:avLst/>
          </a:prstGeom>
          <a:noFill/>
        </p:spPr>
        <p:txBody>
          <a:bodyPr bIns="67840" lIns="135685" rIns="135685" rtlCol="0" tIns="67840" wrap="square">
            <a:spAutoFit/>
          </a:bodyPr>
          <a:lstStyle/>
          <a:p>
            <a:pPr algn="ctr"/>
            <a:r>
              <a:rPr altLang="en-US" b="1" lang="zh-CN" sz="1600">
                <a:solidFill>
                  <a:schemeClr val="bg1">
                    <a:lumMod val="50000"/>
                  </a:schemeClr>
                </a:solidFill>
                <a:cs typeface="+mn-ea"/>
                <a:sym typeface="+mn-lt"/>
              </a:rPr>
              <a:t>项目二</a:t>
            </a:r>
          </a:p>
        </p:txBody>
      </p:sp>
      <p:sp>
        <p:nvSpPr>
          <p:cNvPr id="52" name="TextBox 51"/>
          <p:cNvSpPr txBox="1"/>
          <p:nvPr/>
        </p:nvSpPr>
        <p:spPr>
          <a:xfrm>
            <a:off x="3650658" y="5611857"/>
            <a:ext cx="1018693" cy="379520"/>
          </a:xfrm>
          <a:prstGeom prst="rect">
            <a:avLst/>
          </a:prstGeom>
          <a:noFill/>
        </p:spPr>
        <p:txBody>
          <a:bodyPr bIns="67840" lIns="135685" rIns="135685" rtlCol="0" tIns="67840" wrap="square">
            <a:spAutoFit/>
          </a:bodyPr>
          <a:lstStyle/>
          <a:p>
            <a:pPr algn="ctr"/>
            <a:r>
              <a:rPr altLang="en-US" b="1" lang="zh-CN" sz="1600">
                <a:solidFill>
                  <a:schemeClr val="bg1">
                    <a:lumMod val="50000"/>
                  </a:schemeClr>
                </a:solidFill>
                <a:cs typeface="+mn-ea"/>
                <a:sym typeface="+mn-lt"/>
              </a:rPr>
              <a:t>项目三</a:t>
            </a:r>
          </a:p>
        </p:txBody>
      </p:sp>
      <p:sp>
        <p:nvSpPr>
          <p:cNvPr id="53" name="TextBox 52"/>
          <p:cNvSpPr txBox="1"/>
          <p:nvPr/>
        </p:nvSpPr>
        <p:spPr>
          <a:xfrm>
            <a:off x="4791431" y="5611857"/>
            <a:ext cx="1018693" cy="379520"/>
          </a:xfrm>
          <a:prstGeom prst="rect">
            <a:avLst/>
          </a:prstGeom>
          <a:noFill/>
        </p:spPr>
        <p:txBody>
          <a:bodyPr bIns="67840" lIns="135685" rIns="135685" rtlCol="0" tIns="67840" wrap="square">
            <a:spAutoFit/>
          </a:bodyPr>
          <a:lstStyle/>
          <a:p>
            <a:pPr algn="ctr"/>
            <a:r>
              <a:rPr altLang="en-US" b="1" lang="zh-CN" sz="1600">
                <a:solidFill>
                  <a:schemeClr val="bg1">
                    <a:lumMod val="50000"/>
                  </a:schemeClr>
                </a:solidFill>
                <a:cs typeface="+mn-ea"/>
                <a:sym typeface="+mn-lt"/>
              </a:rPr>
              <a:t>项目四</a:t>
            </a:r>
          </a:p>
        </p:txBody>
      </p:sp>
      <p:sp>
        <p:nvSpPr>
          <p:cNvPr id="54" name="TextBox 53"/>
          <p:cNvSpPr txBox="1"/>
          <p:nvPr/>
        </p:nvSpPr>
        <p:spPr>
          <a:xfrm>
            <a:off x="3618276" y="1652139"/>
            <a:ext cx="1409368" cy="379520"/>
          </a:xfrm>
          <a:prstGeom prst="rect">
            <a:avLst/>
          </a:prstGeom>
          <a:noFill/>
        </p:spPr>
        <p:txBody>
          <a:bodyPr bIns="67840" lIns="135685" rIns="135685" rtlCol="0" tIns="67840" wrap="square">
            <a:spAutoFit/>
          </a:bodyPr>
          <a:lstStyle/>
          <a:p>
            <a:r>
              <a:rPr altLang="en-US" b="1" lang="zh-CN" sz="1600">
                <a:solidFill>
                  <a:schemeClr val="bg1">
                    <a:lumMod val="50000"/>
                  </a:schemeClr>
                </a:solidFill>
                <a:cs typeface="+mn-ea"/>
                <a:sym typeface="+mn-lt"/>
              </a:rPr>
              <a:t>单位：万元</a:t>
            </a:r>
          </a:p>
        </p:txBody>
      </p:sp>
      <p:sp>
        <p:nvSpPr>
          <p:cNvPr id="55" name="MH_Text_1"/>
          <p:cNvSpPr/>
          <p:nvPr>
            <p:custDataLst>
              <p:tags r:id="rId3"/>
            </p:custDataLst>
          </p:nvPr>
        </p:nvSpPr>
        <p:spPr>
          <a:xfrm>
            <a:off x="7809317" y="1976217"/>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043" rIns="178043" rtlCol="0" tIns="0" wrap="square">
            <a:noAutofit/>
          </a:bodyPr>
          <a:lstStyle/>
          <a:p>
            <a:pPr algn="ctr" indent="-425450" marL="425450">
              <a:lnSpc>
                <a:spcPct val="120000"/>
              </a:lnSpc>
              <a:buClr>
                <a:schemeClr val="accent1"/>
              </a:buClr>
              <a:buFont charset="2" panose="05000000000000000000" pitchFamily="2" typeface="Wingdings"/>
              <a:buChar char="n"/>
            </a:pPr>
            <a:r>
              <a:rPr altLang="en-US" b="1" lang="zh-CN" sz="2135">
                <a:solidFill>
                  <a:schemeClr val="bg1">
                    <a:lumMod val="50000"/>
                  </a:schemeClr>
                </a:solidFill>
                <a:cs typeface="+mn-ea"/>
                <a:sym typeface="+mn-lt"/>
              </a:rPr>
              <a:t>点击输入标题</a:t>
            </a:r>
          </a:p>
        </p:txBody>
      </p:sp>
      <p:sp>
        <p:nvSpPr>
          <p:cNvPr id="28" name="矩形 3"/>
          <p:cNvSpPr/>
          <p:nvPr/>
        </p:nvSpPr>
        <p:spPr>
          <a:xfrm>
            <a:off x="2603540" y="3075164"/>
            <a:ext cx="384000" cy="2448000"/>
          </a:xfrm>
          <a:prstGeom prst="rect">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524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tIns="67840"/>
          <a:lstStyle/>
          <a:p>
            <a:pPr algn="ctr"/>
            <a:endParaRPr altLang="en-US" lang="zh-CN" sz="2400">
              <a:solidFill>
                <a:prstClr val="white"/>
              </a:solidFill>
              <a:sym typeface="+mn-lt"/>
            </a:endParaRPr>
          </a:p>
        </p:txBody>
      </p:sp>
      <p:sp>
        <p:nvSpPr>
          <p:cNvPr id="30" name="矩形 5"/>
          <p:cNvSpPr/>
          <p:nvPr/>
        </p:nvSpPr>
        <p:spPr>
          <a:xfrm>
            <a:off x="3719592" y="3651167"/>
            <a:ext cx="384000" cy="1872000"/>
          </a:xfrm>
          <a:prstGeom prst="rect">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524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tIns="67840"/>
          <a:lstStyle/>
          <a:p>
            <a:pPr algn="ctr"/>
            <a:endParaRPr altLang="en-US" lang="zh-CN" sz="2400">
              <a:solidFill>
                <a:prstClr val="white"/>
              </a:solidFill>
              <a:sym typeface="+mn-lt"/>
            </a:endParaRPr>
          </a:p>
        </p:txBody>
      </p:sp>
      <p:sp>
        <p:nvSpPr>
          <p:cNvPr id="32" name="矩形 7"/>
          <p:cNvSpPr/>
          <p:nvPr/>
        </p:nvSpPr>
        <p:spPr>
          <a:xfrm>
            <a:off x="4835644" y="3795132"/>
            <a:ext cx="384000" cy="1728000"/>
          </a:xfrm>
          <a:prstGeom prst="rect">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524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tIns="67840"/>
          <a:lstStyle/>
          <a:p>
            <a:pPr algn="ctr"/>
            <a:endParaRPr altLang="en-US" lang="zh-CN" sz="2400">
              <a:solidFill>
                <a:prstClr val="white"/>
              </a:solidFill>
              <a:sym typeface="+mn-lt"/>
            </a:endParaRPr>
          </a:p>
        </p:txBody>
      </p:sp>
      <p:sp>
        <p:nvSpPr>
          <p:cNvPr id="26" name="矩形 1"/>
          <p:cNvSpPr/>
          <p:nvPr/>
        </p:nvSpPr>
        <p:spPr>
          <a:xfrm>
            <a:off x="1487488" y="3939132"/>
            <a:ext cx="384000" cy="1584000"/>
          </a:xfrm>
          <a:prstGeom prst="rect">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524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tIns="67840"/>
          <a:lstStyle/>
          <a:p>
            <a:pPr algn="ctr"/>
            <a:endParaRPr altLang="en-US" lang="zh-CN" sz="2400">
              <a:solidFill>
                <a:prstClr val="white"/>
              </a:solidFill>
              <a:sym typeface="+mn-lt"/>
            </a:endParaRPr>
          </a:p>
        </p:txBody>
      </p:sp>
      <p:grpSp>
        <p:nvGrpSpPr>
          <p:cNvPr id="57" name="组合 56"/>
          <p:cNvGrpSpPr/>
          <p:nvPr/>
        </p:nvGrpSpPr>
        <p:grpSpPr>
          <a:xfrm>
            <a:off x="7441516" y="4734727"/>
            <a:ext cx="3360000" cy="720000"/>
            <a:chOff x="4532138" y="2977854"/>
            <a:chExt cx="1564211" cy="379451"/>
          </a:xfrm>
        </p:grpSpPr>
        <p:sp>
          <p:nvSpPr>
            <p:cNvPr id="58" name="MH_SubTitle_1"/>
            <p:cNvSpPr/>
            <p:nvPr>
              <p:custDataLst>
                <p:tags r:id="rId4"/>
              </p:custDataLst>
            </p:nvPr>
          </p:nvSpPr>
          <p:spPr>
            <a:xfrm>
              <a:off x="4532138" y="2977854"/>
              <a:ext cx="1564211" cy="379451"/>
            </a:xfrm>
            <a:prstGeom prst="roundRect">
              <a:avLst>
                <a:gd fmla="val 21110" name="adj"/>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b="1" lang="en-US" sz="2400">
                <a:solidFill>
                  <a:schemeClr val="accent1"/>
                </a:solidFill>
              </a:endParaRPr>
            </a:p>
          </p:txBody>
        </p:sp>
        <p:sp>
          <p:nvSpPr>
            <p:cNvPr id="59" name="MH_SubTitle_1"/>
            <p:cNvSpPr/>
            <p:nvPr>
              <p:custDataLst>
                <p:tags r:id="rId5"/>
              </p:custDataLst>
            </p:nvPr>
          </p:nvSpPr>
          <p:spPr>
            <a:xfrm>
              <a:off x="4597214" y="3032904"/>
              <a:ext cx="1440000" cy="288000"/>
            </a:xfrm>
            <a:prstGeom prst="roundRect">
              <a:avLst>
                <a:gd fmla="val 21110" name="adj"/>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3600">
                  <a:latin charset="0" panose="020b0806030902050204" pitchFamily="34" typeface="Impact"/>
                  <a:ea charset="-122" panose="020b0503020204020204" pitchFamily="34" typeface="微软雅黑"/>
                </a:rPr>
                <a:t>23,800,000</a:t>
              </a:r>
            </a:p>
          </p:txBody>
        </p:sp>
      </p:grpSp>
      <p:sp>
        <p:nvSpPr>
          <p:cNvPr id="60" name="MH_Text_1"/>
          <p:cNvSpPr/>
          <p:nvPr>
            <p:custDataLst>
              <p:tags r:id="rId6"/>
            </p:custDataLst>
          </p:nvPr>
        </p:nvSpPr>
        <p:spPr>
          <a:xfrm>
            <a:off x="7809317" y="4251333"/>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043" rIns="178043" rtlCol="0" tIns="0" wrap="square">
            <a:noAutofit/>
          </a:bodyPr>
          <a:lstStyle/>
          <a:p>
            <a:pPr algn="ctr" indent="-425450" marL="425450">
              <a:lnSpc>
                <a:spcPct val="120000"/>
              </a:lnSpc>
              <a:buClr>
                <a:schemeClr val="accent1"/>
              </a:buClr>
              <a:buFont charset="2" panose="05000000000000000000" pitchFamily="2" typeface="Wingdings"/>
              <a:buChar char="n"/>
            </a:pPr>
            <a:r>
              <a:rPr altLang="en-US" b="1" lang="zh-CN" sz="2135">
                <a:solidFill>
                  <a:schemeClr val="bg1">
                    <a:lumMod val="50000"/>
                  </a:schemeClr>
                </a:solidFill>
                <a:cs typeface="+mn-ea"/>
                <a:sym typeface="+mn-lt"/>
              </a:rPr>
              <a:t>全年总额</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6"/>
                                        </p:tgtEl>
                                        <p:attrNameLst>
                                          <p:attrName>style.visibility</p:attrName>
                                        </p:attrNameLst>
                                      </p:cBhvr>
                                      <p:to>
                                        <p:strVal val="visible"/>
                                      </p:to>
                                    </p:set>
                                    <p:animEffect filter="wipe(down)" transition="in">
                                      <p:cBhvr>
                                        <p:cTn dur="500" id="11"/>
                                        <p:tgtEl>
                                          <p:spTgt spid="26"/>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50"/>
                                        </p:tgtEl>
                                        <p:attrNameLst>
                                          <p:attrName>style.visibility</p:attrName>
                                        </p:attrNameLst>
                                      </p:cBhvr>
                                      <p:to>
                                        <p:strVal val="visible"/>
                                      </p:to>
                                    </p:set>
                                    <p:animEffect filter="wipe(left)" transition="in">
                                      <p:cBhvr>
                                        <p:cTn dur="500" id="14"/>
                                        <p:tgtEl>
                                          <p:spTgt spid="50"/>
                                        </p:tgtEl>
                                      </p:cBhvr>
                                    </p:animEffect>
                                  </p:childTnLst>
                                </p:cTn>
                              </p:par>
                              <p:par>
                                <p:cTn fill="hold" grpId="0" id="15" nodeType="withEffect" presetClass="entr" presetID="22" presetSubtype="4">
                                  <p:stCondLst>
                                    <p:cond delay="250"/>
                                  </p:stCondLst>
                                  <p:childTnLst>
                                    <p:set>
                                      <p:cBhvr>
                                        <p:cTn dur="1" fill="hold" id="16">
                                          <p:stCondLst>
                                            <p:cond delay="0"/>
                                          </p:stCondLst>
                                        </p:cTn>
                                        <p:tgtEl>
                                          <p:spTgt spid="27"/>
                                        </p:tgtEl>
                                        <p:attrNameLst>
                                          <p:attrName>style.visibility</p:attrName>
                                        </p:attrNameLst>
                                      </p:cBhvr>
                                      <p:to>
                                        <p:strVal val="visible"/>
                                      </p:to>
                                    </p:set>
                                    <p:animEffect filter="wipe(down)" transition="in">
                                      <p:cBhvr>
                                        <p:cTn dur="500" id="17"/>
                                        <p:tgtEl>
                                          <p:spTgt spid="27"/>
                                        </p:tgtEl>
                                      </p:cBhvr>
                                    </p:animEffect>
                                  </p:childTnLst>
                                </p:cTn>
                              </p:par>
                              <p:par>
                                <p:cTn fill="hold" grpId="0" id="18" nodeType="withEffect" presetClass="entr" presetID="1" presetSubtype="0">
                                  <p:stCondLst>
                                    <p:cond delay="750"/>
                                  </p:stCondLst>
                                  <p:childTnLst>
                                    <p:set>
                                      <p:cBhvr>
                                        <p:cTn dur="1" fill="hold" id="19">
                                          <p:stCondLst>
                                            <p:cond delay="0"/>
                                          </p:stCondLst>
                                        </p:cTn>
                                        <p:tgtEl>
                                          <p:spTgt spid="36"/>
                                        </p:tgtEl>
                                        <p:attrNameLst>
                                          <p:attrName>style.visibility</p:attrName>
                                        </p:attrNameLst>
                                      </p:cBhvr>
                                      <p:to>
                                        <p:strVal val="visible"/>
                                      </p:to>
                                    </p:set>
                                  </p:childTnLst>
                                </p:cTn>
                              </p:par>
                            </p:childTnLst>
                          </p:cTn>
                        </p:par>
                        <p:par>
                          <p:cTn fill="hold" id="20" nodeType="afterGroup">
                            <p:stCondLst>
                              <p:cond delay="1251"/>
                            </p:stCondLst>
                            <p:childTnLst>
                              <p:par>
                                <p:cTn fill="hold" grpId="0" id="21" nodeType="afterEffect" presetClass="entr" presetID="22" presetSubtype="8">
                                  <p:stCondLst>
                                    <p:cond delay="0"/>
                                  </p:stCondLst>
                                  <p:childTnLst>
                                    <p:set>
                                      <p:cBhvr>
                                        <p:cTn dur="1" fill="hold" id="22">
                                          <p:stCondLst>
                                            <p:cond delay="0"/>
                                          </p:stCondLst>
                                        </p:cTn>
                                        <p:tgtEl>
                                          <p:spTgt spid="51"/>
                                        </p:tgtEl>
                                        <p:attrNameLst>
                                          <p:attrName>style.visibility</p:attrName>
                                        </p:attrNameLst>
                                      </p:cBhvr>
                                      <p:to>
                                        <p:strVal val="visible"/>
                                      </p:to>
                                    </p:set>
                                    <p:animEffect filter="wipe(left)" transition="in">
                                      <p:cBhvr>
                                        <p:cTn dur="500" id="23"/>
                                        <p:tgtEl>
                                          <p:spTgt spid="51"/>
                                        </p:tgtEl>
                                      </p:cBhvr>
                                    </p:animEffect>
                                  </p:childTnLst>
                                </p:cTn>
                              </p:par>
                            </p:childTnLst>
                          </p:cTn>
                        </p:par>
                        <p:par>
                          <p:cTn fill="hold" id="24" nodeType="afterGroup">
                            <p:stCondLst>
                              <p:cond delay="1751"/>
                            </p:stCondLst>
                            <p:childTnLst>
                              <p:par>
                                <p:cTn fill="hold" grpId="0" id="25" nodeType="afterEffect" presetClass="entr" presetID="22" presetSubtype="4">
                                  <p:stCondLst>
                                    <p:cond delay="0"/>
                                  </p:stCondLst>
                                  <p:childTnLst>
                                    <p:set>
                                      <p:cBhvr>
                                        <p:cTn dur="1" fill="hold" id="26">
                                          <p:stCondLst>
                                            <p:cond delay="0"/>
                                          </p:stCondLst>
                                        </p:cTn>
                                        <p:tgtEl>
                                          <p:spTgt spid="28"/>
                                        </p:tgtEl>
                                        <p:attrNameLst>
                                          <p:attrName>style.visibility</p:attrName>
                                        </p:attrNameLst>
                                      </p:cBhvr>
                                      <p:to>
                                        <p:strVal val="visible"/>
                                      </p:to>
                                    </p:set>
                                    <p:animEffect filter="wipe(down)" transition="in">
                                      <p:cBhvr>
                                        <p:cTn dur="500" id="27"/>
                                        <p:tgtEl>
                                          <p:spTgt spid="28"/>
                                        </p:tgtEl>
                                      </p:cBhvr>
                                    </p:animEffect>
                                  </p:childTnLst>
                                </p:cTn>
                              </p:par>
                              <p:par>
                                <p:cTn fill="hold" grpId="0" id="28" nodeType="withEffect" presetClass="entr" presetID="22" presetSubtype="4">
                                  <p:stCondLst>
                                    <p:cond delay="250"/>
                                  </p:stCondLst>
                                  <p:childTnLst>
                                    <p:set>
                                      <p:cBhvr>
                                        <p:cTn dur="1" fill="hold" id="29">
                                          <p:stCondLst>
                                            <p:cond delay="0"/>
                                          </p:stCondLst>
                                        </p:cTn>
                                        <p:tgtEl>
                                          <p:spTgt spid="29"/>
                                        </p:tgtEl>
                                        <p:attrNameLst>
                                          <p:attrName>style.visibility</p:attrName>
                                        </p:attrNameLst>
                                      </p:cBhvr>
                                      <p:to>
                                        <p:strVal val="visible"/>
                                      </p:to>
                                    </p:set>
                                    <p:animEffect filter="wipe(down)" transition="in">
                                      <p:cBhvr>
                                        <p:cTn dur="500" id="30"/>
                                        <p:tgtEl>
                                          <p:spTgt spid="29"/>
                                        </p:tgtEl>
                                      </p:cBhvr>
                                    </p:animEffect>
                                  </p:childTnLst>
                                </p:cTn>
                              </p:par>
                            </p:childTnLst>
                          </p:cTn>
                        </p:par>
                        <p:par>
                          <p:cTn fill="hold" id="31" nodeType="afterGroup">
                            <p:stCondLst>
                              <p:cond delay="2501"/>
                            </p:stCondLst>
                            <p:childTnLst>
                              <p:par>
                                <p:cTn fill="hold" grpId="0" id="32" nodeType="afterEffect" presetClass="entr" presetID="1" presetSubtype="0">
                                  <p:stCondLst>
                                    <p:cond delay="0"/>
                                  </p:stCondLst>
                                  <p:childTnLst>
                                    <p:set>
                                      <p:cBhvr>
                                        <p:cTn dur="1" fill="hold" id="33">
                                          <p:stCondLst>
                                            <p:cond delay="0"/>
                                          </p:stCondLst>
                                        </p:cTn>
                                        <p:tgtEl>
                                          <p:spTgt spid="37"/>
                                        </p:tgtEl>
                                        <p:attrNameLst>
                                          <p:attrName>style.visibility</p:attrName>
                                        </p:attrNameLst>
                                      </p:cBhvr>
                                      <p:to>
                                        <p:strVal val="visible"/>
                                      </p:to>
                                    </p:set>
                                  </p:childTnLst>
                                </p:cTn>
                              </p:par>
                            </p:childTnLst>
                          </p:cTn>
                        </p:par>
                        <p:par>
                          <p:cTn fill="hold" id="34" nodeType="afterGroup">
                            <p:stCondLst>
                              <p:cond delay="2502"/>
                            </p:stCondLst>
                            <p:childTnLst>
                              <p:par>
                                <p:cTn fill="hold" grpId="0" id="35" nodeType="afterEffect" presetClass="entr" presetID="22" presetSubtype="8">
                                  <p:stCondLst>
                                    <p:cond delay="0"/>
                                  </p:stCondLst>
                                  <p:childTnLst>
                                    <p:set>
                                      <p:cBhvr>
                                        <p:cTn dur="1" fill="hold" id="36">
                                          <p:stCondLst>
                                            <p:cond delay="0"/>
                                          </p:stCondLst>
                                        </p:cTn>
                                        <p:tgtEl>
                                          <p:spTgt spid="52"/>
                                        </p:tgtEl>
                                        <p:attrNameLst>
                                          <p:attrName>style.visibility</p:attrName>
                                        </p:attrNameLst>
                                      </p:cBhvr>
                                      <p:to>
                                        <p:strVal val="visible"/>
                                      </p:to>
                                    </p:set>
                                    <p:animEffect filter="wipe(left)" transition="in">
                                      <p:cBhvr>
                                        <p:cTn dur="500" id="37"/>
                                        <p:tgtEl>
                                          <p:spTgt spid="52"/>
                                        </p:tgtEl>
                                      </p:cBhvr>
                                    </p:animEffect>
                                  </p:childTnLst>
                                </p:cTn>
                              </p:par>
                            </p:childTnLst>
                          </p:cTn>
                        </p:par>
                        <p:par>
                          <p:cTn fill="hold" id="38" nodeType="afterGroup">
                            <p:stCondLst>
                              <p:cond delay="3002"/>
                            </p:stCondLst>
                            <p:childTnLst>
                              <p:par>
                                <p:cTn fill="hold" grpId="0" id="39" nodeType="afterEffect" presetClass="entr" presetID="22" presetSubtype="4">
                                  <p:stCondLst>
                                    <p:cond delay="0"/>
                                  </p:stCondLst>
                                  <p:childTnLst>
                                    <p:set>
                                      <p:cBhvr>
                                        <p:cTn dur="1" fill="hold" id="40">
                                          <p:stCondLst>
                                            <p:cond delay="0"/>
                                          </p:stCondLst>
                                        </p:cTn>
                                        <p:tgtEl>
                                          <p:spTgt spid="30"/>
                                        </p:tgtEl>
                                        <p:attrNameLst>
                                          <p:attrName>style.visibility</p:attrName>
                                        </p:attrNameLst>
                                      </p:cBhvr>
                                      <p:to>
                                        <p:strVal val="visible"/>
                                      </p:to>
                                    </p:set>
                                    <p:animEffect filter="wipe(down)" transition="in">
                                      <p:cBhvr>
                                        <p:cTn dur="500" id="41"/>
                                        <p:tgtEl>
                                          <p:spTgt spid="30"/>
                                        </p:tgtEl>
                                      </p:cBhvr>
                                    </p:animEffect>
                                  </p:childTnLst>
                                </p:cTn>
                              </p:par>
                              <p:par>
                                <p:cTn fill="hold" grpId="0" id="42" nodeType="withEffect" presetClass="entr" presetID="22" presetSubtype="4">
                                  <p:stCondLst>
                                    <p:cond delay="250"/>
                                  </p:stCondLst>
                                  <p:childTnLst>
                                    <p:set>
                                      <p:cBhvr>
                                        <p:cTn dur="1" fill="hold" id="43">
                                          <p:stCondLst>
                                            <p:cond delay="0"/>
                                          </p:stCondLst>
                                        </p:cTn>
                                        <p:tgtEl>
                                          <p:spTgt spid="31"/>
                                        </p:tgtEl>
                                        <p:attrNameLst>
                                          <p:attrName>style.visibility</p:attrName>
                                        </p:attrNameLst>
                                      </p:cBhvr>
                                      <p:to>
                                        <p:strVal val="visible"/>
                                      </p:to>
                                    </p:set>
                                    <p:animEffect filter="wipe(down)" transition="in">
                                      <p:cBhvr>
                                        <p:cTn dur="500" id="44"/>
                                        <p:tgtEl>
                                          <p:spTgt spid="31"/>
                                        </p:tgtEl>
                                      </p:cBhvr>
                                    </p:animEffect>
                                  </p:childTnLst>
                                </p:cTn>
                              </p:par>
                              <p:par>
                                <p:cTn fill="hold" grpId="0" id="45" nodeType="withEffect" presetClass="entr" presetID="1" presetSubtype="0">
                                  <p:stCondLst>
                                    <p:cond delay="750"/>
                                  </p:stCondLst>
                                  <p:childTnLst>
                                    <p:set>
                                      <p:cBhvr>
                                        <p:cTn dur="1" fill="hold" id="46">
                                          <p:stCondLst>
                                            <p:cond delay="0"/>
                                          </p:stCondLst>
                                        </p:cTn>
                                        <p:tgtEl>
                                          <p:spTgt spid="38"/>
                                        </p:tgtEl>
                                        <p:attrNameLst>
                                          <p:attrName>style.visibility</p:attrName>
                                        </p:attrNameLst>
                                      </p:cBhvr>
                                      <p:to>
                                        <p:strVal val="visible"/>
                                      </p:to>
                                    </p:set>
                                  </p:childTnLst>
                                </p:cTn>
                              </p:par>
                            </p:childTnLst>
                          </p:cTn>
                        </p:par>
                        <p:par>
                          <p:cTn fill="hold" id="47" nodeType="afterGroup">
                            <p:stCondLst>
                              <p:cond delay="3753"/>
                            </p:stCondLst>
                            <p:childTnLst>
                              <p:par>
                                <p:cTn fill="hold" grpId="0" id="48" nodeType="afterEffect" presetClass="entr" presetID="22" presetSubtype="8">
                                  <p:stCondLst>
                                    <p:cond delay="0"/>
                                  </p:stCondLst>
                                  <p:childTnLst>
                                    <p:set>
                                      <p:cBhvr>
                                        <p:cTn dur="1" fill="hold" id="49">
                                          <p:stCondLst>
                                            <p:cond delay="0"/>
                                          </p:stCondLst>
                                        </p:cTn>
                                        <p:tgtEl>
                                          <p:spTgt spid="53"/>
                                        </p:tgtEl>
                                        <p:attrNameLst>
                                          <p:attrName>style.visibility</p:attrName>
                                        </p:attrNameLst>
                                      </p:cBhvr>
                                      <p:to>
                                        <p:strVal val="visible"/>
                                      </p:to>
                                    </p:set>
                                    <p:animEffect filter="wipe(left)" transition="in">
                                      <p:cBhvr>
                                        <p:cTn dur="500" id="50"/>
                                        <p:tgtEl>
                                          <p:spTgt spid="53"/>
                                        </p:tgtEl>
                                      </p:cBhvr>
                                    </p:animEffect>
                                  </p:childTnLst>
                                </p:cTn>
                              </p:par>
                            </p:childTnLst>
                          </p:cTn>
                        </p:par>
                        <p:par>
                          <p:cTn fill="hold" id="51" nodeType="afterGroup">
                            <p:stCondLst>
                              <p:cond delay="4253"/>
                            </p:stCondLst>
                            <p:childTnLst>
                              <p:par>
                                <p:cTn fill="hold" grpId="0" id="52" nodeType="afterEffect" presetClass="entr" presetID="22" presetSubtype="4">
                                  <p:stCondLst>
                                    <p:cond delay="0"/>
                                  </p:stCondLst>
                                  <p:childTnLst>
                                    <p:set>
                                      <p:cBhvr>
                                        <p:cTn dur="1" fill="hold" id="53">
                                          <p:stCondLst>
                                            <p:cond delay="0"/>
                                          </p:stCondLst>
                                        </p:cTn>
                                        <p:tgtEl>
                                          <p:spTgt spid="32"/>
                                        </p:tgtEl>
                                        <p:attrNameLst>
                                          <p:attrName>style.visibility</p:attrName>
                                        </p:attrNameLst>
                                      </p:cBhvr>
                                      <p:to>
                                        <p:strVal val="visible"/>
                                      </p:to>
                                    </p:set>
                                    <p:animEffect filter="wipe(down)" transition="in">
                                      <p:cBhvr>
                                        <p:cTn dur="500" id="54"/>
                                        <p:tgtEl>
                                          <p:spTgt spid="32"/>
                                        </p:tgtEl>
                                      </p:cBhvr>
                                    </p:animEffect>
                                  </p:childTnLst>
                                </p:cTn>
                              </p:par>
                              <p:par>
                                <p:cTn fill="hold" grpId="0" id="55" nodeType="withEffect" presetClass="entr" presetID="22" presetSubtype="4">
                                  <p:stCondLst>
                                    <p:cond delay="250"/>
                                  </p:stCondLst>
                                  <p:childTnLst>
                                    <p:set>
                                      <p:cBhvr>
                                        <p:cTn dur="1" fill="hold" id="56">
                                          <p:stCondLst>
                                            <p:cond delay="0"/>
                                          </p:stCondLst>
                                        </p:cTn>
                                        <p:tgtEl>
                                          <p:spTgt spid="33"/>
                                        </p:tgtEl>
                                        <p:attrNameLst>
                                          <p:attrName>style.visibility</p:attrName>
                                        </p:attrNameLst>
                                      </p:cBhvr>
                                      <p:to>
                                        <p:strVal val="visible"/>
                                      </p:to>
                                    </p:set>
                                    <p:animEffect filter="wipe(down)" transition="in">
                                      <p:cBhvr>
                                        <p:cTn dur="500" id="57"/>
                                        <p:tgtEl>
                                          <p:spTgt spid="33"/>
                                        </p:tgtEl>
                                      </p:cBhvr>
                                    </p:animEffect>
                                  </p:childTnLst>
                                </p:cTn>
                              </p:par>
                            </p:childTnLst>
                          </p:cTn>
                        </p:par>
                        <p:par>
                          <p:cTn fill="hold" id="58" nodeType="afterGroup">
                            <p:stCondLst>
                              <p:cond delay="5003"/>
                            </p:stCondLst>
                            <p:childTnLst>
                              <p:par>
                                <p:cTn fill="hold" grpId="0" id="59" nodeType="afterEffect" presetClass="entr" presetID="1" presetSubtype="0">
                                  <p:stCondLst>
                                    <p:cond delay="0"/>
                                  </p:stCondLst>
                                  <p:childTnLst>
                                    <p:set>
                                      <p:cBhvr>
                                        <p:cTn dur="1" fill="hold" id="60">
                                          <p:stCondLst>
                                            <p:cond delay="0"/>
                                          </p:stCondLst>
                                        </p:cTn>
                                        <p:tgtEl>
                                          <p:spTgt spid="39"/>
                                        </p:tgtEl>
                                        <p:attrNameLst>
                                          <p:attrName>style.visibility</p:attrName>
                                        </p:attrNameLst>
                                      </p:cBhvr>
                                      <p:to>
                                        <p:strVal val="visible"/>
                                      </p:to>
                                    </p:set>
                                  </p:childTnLst>
                                </p:cTn>
                              </p:par>
                            </p:childTnLst>
                          </p:cTn>
                        </p:par>
                        <p:par>
                          <p:cTn fill="hold" id="61" nodeType="afterGroup">
                            <p:stCondLst>
                              <p:cond delay="5004"/>
                            </p:stCondLst>
                            <p:childTnLst>
                              <p:par>
                                <p:cTn fill="hold" grpId="0" id="62" nodeType="afterEffect" presetClass="entr" presetID="42" presetSubtype="0">
                                  <p:stCondLst>
                                    <p:cond delay="0"/>
                                  </p:stCondLst>
                                  <p:childTnLst>
                                    <p:set>
                                      <p:cBhvr>
                                        <p:cTn dur="1" fill="hold" id="63">
                                          <p:stCondLst>
                                            <p:cond delay="0"/>
                                          </p:stCondLst>
                                        </p:cTn>
                                        <p:tgtEl>
                                          <p:spTgt spid="54"/>
                                        </p:tgtEl>
                                        <p:attrNameLst>
                                          <p:attrName>style.visibility</p:attrName>
                                        </p:attrNameLst>
                                      </p:cBhvr>
                                      <p:to>
                                        <p:strVal val="visible"/>
                                      </p:to>
                                    </p:set>
                                    <p:animEffect filter="fade" transition="in">
                                      <p:cBhvr>
                                        <p:cTn dur="1000" id="64"/>
                                        <p:tgtEl>
                                          <p:spTgt spid="54"/>
                                        </p:tgtEl>
                                      </p:cBhvr>
                                    </p:animEffect>
                                    <p:anim calcmode="lin" valueType="num">
                                      <p:cBhvr>
                                        <p:cTn dur="1000" fill="hold" id="65"/>
                                        <p:tgtEl>
                                          <p:spTgt spid="54"/>
                                        </p:tgtEl>
                                        <p:attrNameLst>
                                          <p:attrName>ppt_x</p:attrName>
                                        </p:attrNameLst>
                                      </p:cBhvr>
                                      <p:tavLst>
                                        <p:tav tm="0">
                                          <p:val>
                                            <p:strVal val="#ppt_x"/>
                                          </p:val>
                                        </p:tav>
                                        <p:tav tm="100000">
                                          <p:val>
                                            <p:strVal val="#ppt_x"/>
                                          </p:val>
                                        </p:tav>
                                      </p:tavLst>
                                    </p:anim>
                                    <p:anim calcmode="lin" valueType="num">
                                      <p:cBhvr>
                                        <p:cTn dur="1000" fill="hold" id="66"/>
                                        <p:tgtEl>
                                          <p:spTgt spid="54"/>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6004"/>
                            </p:stCondLst>
                            <p:childTnLst>
                              <p:par>
                                <p:cTn fill="hold" grpId="0" id="68" nodeType="afterEffect" presetClass="entr" presetID="23" presetSubtype="36">
                                  <p:stCondLst>
                                    <p:cond delay="0"/>
                                  </p:stCondLst>
                                  <p:childTnLst>
                                    <p:set>
                                      <p:cBhvr>
                                        <p:cTn dur="1" fill="hold" id="69">
                                          <p:stCondLst>
                                            <p:cond delay="0"/>
                                          </p:stCondLst>
                                        </p:cTn>
                                        <p:tgtEl>
                                          <p:spTgt spid="34"/>
                                        </p:tgtEl>
                                        <p:attrNameLst>
                                          <p:attrName>style.visibility</p:attrName>
                                        </p:attrNameLst>
                                      </p:cBhvr>
                                      <p:to>
                                        <p:strVal val="visible"/>
                                      </p:to>
                                    </p:set>
                                    <p:anim calcmode="lin" valueType="num">
                                      <p:cBhvr>
                                        <p:cTn dur="500" fill="hold" id="70"/>
                                        <p:tgtEl>
                                          <p:spTgt spid="34"/>
                                        </p:tgtEl>
                                        <p:attrNameLst>
                                          <p:attrName>ppt_w</p:attrName>
                                        </p:attrNameLst>
                                      </p:cBhvr>
                                      <p:tavLst>
                                        <p:tav tm="0">
                                          <p:val>
                                            <p:strVal val="(6*min(max(#ppt_w*#ppt_h,.3),1)-7.4)/-.7*#ppt_w"/>
                                          </p:val>
                                        </p:tav>
                                        <p:tav tm="100000">
                                          <p:val>
                                            <p:strVal val="#ppt_w"/>
                                          </p:val>
                                        </p:tav>
                                      </p:tavLst>
                                    </p:anim>
                                    <p:anim calcmode="lin" valueType="num">
                                      <p:cBhvr>
                                        <p:cTn dur="500" fill="hold" id="71"/>
                                        <p:tgtEl>
                                          <p:spTgt spid="34"/>
                                        </p:tgtEl>
                                        <p:attrNameLst>
                                          <p:attrName>ppt_h</p:attrName>
                                        </p:attrNameLst>
                                      </p:cBhvr>
                                      <p:tavLst>
                                        <p:tav tm="0">
                                          <p:val>
                                            <p:strVal val="(6*min(max(#ppt_w*#ppt_h,.3),1)-7.4)/-.7*#ppt_h"/>
                                          </p:val>
                                        </p:tav>
                                        <p:tav tm="100000">
                                          <p:val>
                                            <p:strVal val="#ppt_h"/>
                                          </p:val>
                                        </p:tav>
                                      </p:tavLst>
                                    </p:anim>
                                    <p:anim calcmode="lin" valueType="num">
                                      <p:cBhvr>
                                        <p:cTn dur="500" fill="hold" id="72"/>
                                        <p:tgtEl>
                                          <p:spTgt spid="34"/>
                                        </p:tgtEl>
                                        <p:attrNameLst>
                                          <p:attrName>ppt_x</p:attrName>
                                        </p:attrNameLst>
                                      </p:cBhvr>
                                      <p:tavLst>
                                        <p:tav tm="0">
                                          <p:val>
                                            <p:fltVal val="0.5"/>
                                          </p:val>
                                        </p:tav>
                                        <p:tav tm="100000">
                                          <p:val>
                                            <p:strVal val="#ppt_x"/>
                                          </p:val>
                                        </p:tav>
                                      </p:tavLst>
                                    </p:anim>
                                    <p:anim calcmode="lin" valueType="num">
                                      <p:cBhvr>
                                        <p:cTn dur="500" fill="hold" id="73"/>
                                        <p:tgtEl>
                                          <p:spTgt spid="34"/>
                                        </p:tgtEl>
                                        <p:attrNameLst>
                                          <p:attrName>ppt_y</p:attrName>
                                        </p:attrNameLst>
                                      </p:cBhvr>
                                      <p:tavLst>
                                        <p:tav tm="0">
                                          <p:val>
                                            <p:strVal val="1+(6*min(max(#ppt_w*#ppt_h,.3),1)-7.4)/-.7*#ppt_h/2"/>
                                          </p:val>
                                        </p:tav>
                                        <p:tav tm="100000">
                                          <p:val>
                                            <p:strVal val="#ppt_y"/>
                                          </p:val>
                                        </p:tav>
                                      </p:tavLst>
                                    </p:anim>
                                  </p:childTnLst>
                                </p:cTn>
                              </p:par>
                              <p:par>
                                <p:cTn fill="hold" grpId="0" id="74" nodeType="withEffect" presetClass="entr" presetID="23" presetSubtype="36">
                                  <p:stCondLst>
                                    <p:cond delay="250"/>
                                  </p:stCondLst>
                                  <p:childTnLst>
                                    <p:set>
                                      <p:cBhvr>
                                        <p:cTn dur="1" fill="hold" id="75">
                                          <p:stCondLst>
                                            <p:cond delay="0"/>
                                          </p:stCondLst>
                                        </p:cTn>
                                        <p:tgtEl>
                                          <p:spTgt spid="35"/>
                                        </p:tgtEl>
                                        <p:attrNameLst>
                                          <p:attrName>style.visibility</p:attrName>
                                        </p:attrNameLst>
                                      </p:cBhvr>
                                      <p:to>
                                        <p:strVal val="visible"/>
                                      </p:to>
                                    </p:set>
                                    <p:anim calcmode="lin" valueType="num">
                                      <p:cBhvr>
                                        <p:cTn dur="500" fill="hold" id="76"/>
                                        <p:tgtEl>
                                          <p:spTgt spid="35"/>
                                        </p:tgtEl>
                                        <p:attrNameLst>
                                          <p:attrName>ppt_w</p:attrName>
                                        </p:attrNameLst>
                                      </p:cBhvr>
                                      <p:tavLst>
                                        <p:tav tm="0">
                                          <p:val>
                                            <p:strVal val="(6*min(max(#ppt_w*#ppt_h,.3),1)-7.4)/-.7*#ppt_w"/>
                                          </p:val>
                                        </p:tav>
                                        <p:tav tm="100000">
                                          <p:val>
                                            <p:strVal val="#ppt_w"/>
                                          </p:val>
                                        </p:tav>
                                      </p:tavLst>
                                    </p:anim>
                                    <p:anim calcmode="lin" valueType="num">
                                      <p:cBhvr>
                                        <p:cTn dur="500" fill="hold" id="77"/>
                                        <p:tgtEl>
                                          <p:spTgt spid="35"/>
                                        </p:tgtEl>
                                        <p:attrNameLst>
                                          <p:attrName>ppt_h</p:attrName>
                                        </p:attrNameLst>
                                      </p:cBhvr>
                                      <p:tavLst>
                                        <p:tav tm="0">
                                          <p:val>
                                            <p:strVal val="(6*min(max(#ppt_w*#ppt_h,.3),1)-7.4)/-.7*#ppt_h"/>
                                          </p:val>
                                        </p:tav>
                                        <p:tav tm="100000">
                                          <p:val>
                                            <p:strVal val="#ppt_h"/>
                                          </p:val>
                                        </p:tav>
                                      </p:tavLst>
                                    </p:anim>
                                    <p:anim calcmode="lin" valueType="num">
                                      <p:cBhvr>
                                        <p:cTn dur="500" fill="hold" id="78"/>
                                        <p:tgtEl>
                                          <p:spTgt spid="35"/>
                                        </p:tgtEl>
                                        <p:attrNameLst>
                                          <p:attrName>ppt_x</p:attrName>
                                        </p:attrNameLst>
                                      </p:cBhvr>
                                      <p:tavLst>
                                        <p:tav tm="0">
                                          <p:val>
                                            <p:fltVal val="0.5"/>
                                          </p:val>
                                        </p:tav>
                                        <p:tav tm="100000">
                                          <p:val>
                                            <p:strVal val="#ppt_x"/>
                                          </p:val>
                                        </p:tav>
                                      </p:tavLst>
                                    </p:anim>
                                    <p:anim calcmode="lin" valueType="num">
                                      <p:cBhvr>
                                        <p:cTn dur="500" fill="hold" id="79"/>
                                        <p:tgtEl>
                                          <p:spTgt spid="35"/>
                                        </p:tgtEl>
                                        <p:attrNameLst>
                                          <p:attrName>ppt_y</p:attrName>
                                        </p:attrNameLst>
                                      </p:cBhvr>
                                      <p:tavLst>
                                        <p:tav tm="0">
                                          <p:val>
                                            <p:strVal val="1+(6*min(max(#ppt_w*#ppt_h,.3),1)-7.4)/-.7*#ppt_h/2"/>
                                          </p:val>
                                        </p:tav>
                                        <p:tav tm="100000">
                                          <p:val>
                                            <p:strVal val="#ppt_y"/>
                                          </p:val>
                                        </p:tav>
                                      </p:tavLst>
                                    </p:anim>
                                  </p:childTnLst>
                                </p:cTn>
                              </p:par>
                            </p:childTnLst>
                          </p:cTn>
                        </p:par>
                        <p:par>
                          <p:cTn fill="hold" id="80" nodeType="afterGroup">
                            <p:stCondLst>
                              <p:cond delay="6754"/>
                            </p:stCondLst>
                            <p:childTnLst>
                              <p:par>
                                <p:cTn fill="hold" grpId="0" id="81" nodeType="afterEffect" presetClass="entr" presetID="12" presetSubtype="8">
                                  <p:stCondLst>
                                    <p:cond delay="0"/>
                                  </p:stCondLst>
                                  <p:childTnLst>
                                    <p:set>
                                      <p:cBhvr>
                                        <p:cTn dur="1" fill="hold" id="82">
                                          <p:stCondLst>
                                            <p:cond delay="0"/>
                                          </p:stCondLst>
                                        </p:cTn>
                                        <p:tgtEl>
                                          <p:spTgt spid="40"/>
                                        </p:tgtEl>
                                        <p:attrNameLst>
                                          <p:attrName>style.visibility</p:attrName>
                                        </p:attrNameLst>
                                      </p:cBhvr>
                                      <p:to>
                                        <p:strVal val="visible"/>
                                      </p:to>
                                    </p:set>
                                    <p:anim calcmode="lin" valueType="num">
                                      <p:cBhvr additive="base">
                                        <p:cTn dur="500" id="83"/>
                                        <p:tgtEl>
                                          <p:spTgt spid="40"/>
                                        </p:tgtEl>
                                        <p:attrNameLst>
                                          <p:attrName>ppt_x</p:attrName>
                                        </p:attrNameLst>
                                      </p:cBhvr>
                                      <p:tavLst>
                                        <p:tav tm="0">
                                          <p:val>
                                            <p:strVal val="#ppt_x-#ppt_w*1.125000"/>
                                          </p:val>
                                        </p:tav>
                                        <p:tav tm="100000">
                                          <p:val>
                                            <p:strVal val="#ppt_x"/>
                                          </p:val>
                                        </p:tav>
                                      </p:tavLst>
                                    </p:anim>
                                    <p:animEffect filter="wipe(right)" transition="in">
                                      <p:cBhvr>
                                        <p:cTn dur="500" id="84"/>
                                        <p:tgtEl>
                                          <p:spTgt spid="40"/>
                                        </p:tgtEl>
                                      </p:cBhvr>
                                    </p:animEffect>
                                  </p:childTnLst>
                                </p:cTn>
                              </p:par>
                            </p:childTnLst>
                          </p:cTn>
                        </p:par>
                        <p:par>
                          <p:cTn fill="hold" id="85" nodeType="afterGroup">
                            <p:stCondLst>
                              <p:cond delay="7254"/>
                            </p:stCondLst>
                            <p:childTnLst>
                              <p:par>
                                <p:cTn fill="hold" grpId="0" id="86" nodeType="afterEffect" presetClass="entr" presetID="47" presetSubtype="0">
                                  <p:stCondLst>
                                    <p:cond delay="0"/>
                                  </p:stCondLst>
                                  <p:childTnLst>
                                    <p:set>
                                      <p:cBhvr>
                                        <p:cTn dur="1" fill="hold" id="87">
                                          <p:stCondLst>
                                            <p:cond delay="0"/>
                                          </p:stCondLst>
                                        </p:cTn>
                                        <p:tgtEl>
                                          <p:spTgt spid="55"/>
                                        </p:tgtEl>
                                        <p:attrNameLst>
                                          <p:attrName>style.visibility</p:attrName>
                                        </p:attrNameLst>
                                      </p:cBhvr>
                                      <p:to>
                                        <p:strVal val="visible"/>
                                      </p:to>
                                    </p:set>
                                    <p:animEffect filter="fade" transition="in">
                                      <p:cBhvr>
                                        <p:cTn dur="1000" id="88"/>
                                        <p:tgtEl>
                                          <p:spTgt spid="55"/>
                                        </p:tgtEl>
                                      </p:cBhvr>
                                    </p:animEffect>
                                    <p:anim calcmode="lin" valueType="num">
                                      <p:cBhvr>
                                        <p:cTn dur="1000" fill="hold" id="89"/>
                                        <p:tgtEl>
                                          <p:spTgt spid="55"/>
                                        </p:tgtEl>
                                        <p:attrNameLst>
                                          <p:attrName>ppt_x</p:attrName>
                                        </p:attrNameLst>
                                      </p:cBhvr>
                                      <p:tavLst>
                                        <p:tav tm="0">
                                          <p:val>
                                            <p:strVal val="#ppt_x"/>
                                          </p:val>
                                        </p:tav>
                                        <p:tav tm="100000">
                                          <p:val>
                                            <p:strVal val="#ppt_x"/>
                                          </p:val>
                                        </p:tav>
                                      </p:tavLst>
                                    </p:anim>
                                    <p:anim calcmode="lin" valueType="num">
                                      <p:cBhvr>
                                        <p:cTn dur="1000" fill="hold" id="90"/>
                                        <p:tgtEl>
                                          <p:spTgt spid="55"/>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8254"/>
                            </p:stCondLst>
                            <p:childTnLst>
                              <p:par>
                                <p:cTn fill="hold" grpId="0" id="92" nodeType="afterEffect" presetClass="entr" presetID="56" presetSubtype="0">
                                  <p:stCondLst>
                                    <p:cond delay="0"/>
                                  </p:stCondLst>
                                  <p:iterate type="lt">
                                    <p:tmPct val="10000"/>
                                  </p:iterate>
                                  <p:childTnLst>
                                    <p:set>
                                      <p:cBhvr>
                                        <p:cTn dur="1" fill="hold" id="93">
                                          <p:stCondLst>
                                            <p:cond delay="0"/>
                                          </p:stCondLst>
                                        </p:cTn>
                                        <p:tgtEl>
                                          <p:spTgt spid="41"/>
                                        </p:tgtEl>
                                        <p:attrNameLst>
                                          <p:attrName>style.visibility</p:attrName>
                                        </p:attrNameLst>
                                      </p:cBhvr>
                                      <p:to>
                                        <p:strVal val="visible"/>
                                      </p:to>
                                    </p:set>
                                    <p:anim by="(-#ppt_w*2)" calcmode="lin" valueType="num">
                                      <p:cBhvr rctx="PPT">
                                        <p:cTn autoRev="1" dur="125" fill="hold" id="94">
                                          <p:stCondLst>
                                            <p:cond delay="0"/>
                                          </p:stCondLst>
                                        </p:cTn>
                                        <p:tgtEl>
                                          <p:spTgt spid="41"/>
                                        </p:tgtEl>
                                        <p:attrNameLst>
                                          <p:attrName>ppt_w</p:attrName>
                                        </p:attrNameLst>
                                      </p:cBhvr>
                                    </p:anim>
                                    <p:anim by="(#ppt_w*0.50)" calcmode="lin" valueType="num">
                                      <p:cBhvr>
                                        <p:cTn autoRev="1" decel="50000" dur="125" fill="hold" id="95">
                                          <p:stCondLst>
                                            <p:cond delay="0"/>
                                          </p:stCondLst>
                                        </p:cTn>
                                        <p:tgtEl>
                                          <p:spTgt spid="41"/>
                                        </p:tgtEl>
                                        <p:attrNameLst>
                                          <p:attrName>ppt_x</p:attrName>
                                        </p:attrNameLst>
                                      </p:cBhvr>
                                    </p:anim>
                                    <p:anim calcmode="lin" from="(-#ppt_h/2)" to="(#ppt_y)" valueType="num">
                                      <p:cBhvr>
                                        <p:cTn dur="250" fill="hold" id="96">
                                          <p:stCondLst>
                                            <p:cond delay="0"/>
                                          </p:stCondLst>
                                        </p:cTn>
                                        <p:tgtEl>
                                          <p:spTgt spid="41"/>
                                        </p:tgtEl>
                                        <p:attrNameLst>
                                          <p:attrName>ppt_y</p:attrName>
                                        </p:attrNameLst>
                                      </p:cBhvr>
                                    </p:anim>
                                    <p:animRot by="21600000">
                                      <p:cBhvr>
                                        <p:cTn dur="250" fill="hold" id="97">
                                          <p:stCondLst>
                                            <p:cond delay="0"/>
                                          </p:stCondLst>
                                        </p:cTn>
                                        <p:tgtEl>
                                          <p:spTgt spid="41"/>
                                        </p:tgtEl>
                                        <p:attrNameLst>
                                          <p:attrName>r</p:attrName>
                                        </p:attrNameLst>
                                      </p:cBhvr>
                                    </p:animRot>
                                  </p:childTnLst>
                                </p:cTn>
                              </p:par>
                            </p:childTnLst>
                          </p:cTn>
                        </p:par>
                        <p:par>
                          <p:cTn fill="hold" id="98" nodeType="afterGroup">
                            <p:stCondLst>
                              <p:cond delay="8504"/>
                            </p:stCondLst>
                            <p:childTnLst>
                              <p:par>
                                <p:cTn fill="hold" grpId="0" id="99" nodeType="afterEffect" presetClass="entr" presetID="47" presetSubtype="0">
                                  <p:stCondLst>
                                    <p:cond delay="0"/>
                                  </p:stCondLst>
                                  <p:childTnLst>
                                    <p:set>
                                      <p:cBhvr>
                                        <p:cTn dur="1" fill="hold" id="100">
                                          <p:stCondLst>
                                            <p:cond delay="0"/>
                                          </p:stCondLst>
                                        </p:cTn>
                                        <p:tgtEl>
                                          <p:spTgt spid="60"/>
                                        </p:tgtEl>
                                        <p:attrNameLst>
                                          <p:attrName>style.visibility</p:attrName>
                                        </p:attrNameLst>
                                      </p:cBhvr>
                                      <p:to>
                                        <p:strVal val="visible"/>
                                      </p:to>
                                    </p:set>
                                    <p:animEffect filter="fade" transition="in">
                                      <p:cBhvr>
                                        <p:cTn dur="1000" id="101"/>
                                        <p:tgtEl>
                                          <p:spTgt spid="60"/>
                                        </p:tgtEl>
                                      </p:cBhvr>
                                    </p:animEffect>
                                    <p:anim calcmode="lin" valueType="num">
                                      <p:cBhvr>
                                        <p:cTn dur="1000" fill="hold" id="102"/>
                                        <p:tgtEl>
                                          <p:spTgt spid="60"/>
                                        </p:tgtEl>
                                        <p:attrNameLst>
                                          <p:attrName>ppt_x</p:attrName>
                                        </p:attrNameLst>
                                      </p:cBhvr>
                                      <p:tavLst>
                                        <p:tav tm="0">
                                          <p:val>
                                            <p:strVal val="#ppt_x"/>
                                          </p:val>
                                        </p:tav>
                                        <p:tav tm="100000">
                                          <p:val>
                                            <p:strVal val="#ppt_x"/>
                                          </p:val>
                                        </p:tav>
                                      </p:tavLst>
                                    </p:anim>
                                    <p:anim calcmode="lin" valueType="num">
                                      <p:cBhvr>
                                        <p:cTn dur="1000" fill="hold" id="103"/>
                                        <p:tgtEl>
                                          <p:spTgt spid="60"/>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9504"/>
                            </p:stCondLst>
                            <p:childTnLst>
                              <p:par>
                                <p:cTn fill="hold" id="105" nodeType="afterEffect" presetClass="entr" presetID="2" presetSubtype="4">
                                  <p:stCondLst>
                                    <p:cond delay="0"/>
                                  </p:stCondLst>
                                  <p:childTnLst>
                                    <p:set>
                                      <p:cBhvr>
                                        <p:cTn dur="1" fill="hold" id="106">
                                          <p:stCondLst>
                                            <p:cond delay="0"/>
                                          </p:stCondLst>
                                        </p:cTn>
                                        <p:tgtEl>
                                          <p:spTgt spid="57"/>
                                        </p:tgtEl>
                                        <p:attrNameLst>
                                          <p:attrName>style.visibility</p:attrName>
                                        </p:attrNameLst>
                                      </p:cBhvr>
                                      <p:to>
                                        <p:strVal val="visible"/>
                                      </p:to>
                                    </p:set>
                                    <p:anim calcmode="lin" valueType="num">
                                      <p:cBhvr additive="base">
                                        <p:cTn dur="1000" fill="hold" id="107"/>
                                        <p:tgtEl>
                                          <p:spTgt spid="57"/>
                                        </p:tgtEl>
                                        <p:attrNameLst>
                                          <p:attrName>ppt_x</p:attrName>
                                        </p:attrNameLst>
                                      </p:cBhvr>
                                      <p:tavLst>
                                        <p:tav tm="0">
                                          <p:val>
                                            <p:strVal val="#ppt_x"/>
                                          </p:val>
                                        </p:tav>
                                        <p:tav tm="100000">
                                          <p:val>
                                            <p:strVal val="#ppt_x"/>
                                          </p:val>
                                        </p:tav>
                                      </p:tavLst>
                                    </p:anim>
                                    <p:anim calcmode="lin" valueType="num">
                                      <p:cBhvr additive="base">
                                        <p:cTn dur="1000" fill="hold" id="108"/>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9"/>
      <p:bldP grpId="0" spid="31"/>
      <p:bldP grpId="0" spid="33"/>
      <p:bldP grpId="0" spid="34"/>
      <p:bldP grpId="0" spid="35"/>
      <p:bldP grpId="0" spid="36"/>
      <p:bldP grpId="0" spid="37"/>
      <p:bldP grpId="0" spid="38"/>
      <p:bldP grpId="0" spid="39"/>
      <p:bldP grpId="0" spid="40"/>
      <p:bldP grpId="0" spid="41"/>
      <p:bldP grpId="0" spid="50"/>
      <p:bldP grpId="0" spid="51"/>
      <p:bldP grpId="0" spid="52"/>
      <p:bldP grpId="0" spid="53"/>
      <p:bldP grpId="0" spid="54"/>
      <p:bldP grpId="0" spid="55"/>
      <p:bldP grpId="0" spid="28"/>
      <p:bldP grpId="0" spid="30"/>
      <p:bldP grpId="0" spid="32"/>
      <p:bldP grpId="0" spid="26"/>
      <p:bldP grpId="0" spid="6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5131552" y="973633"/>
            <a:ext cx="1928895" cy="1928895"/>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圆角矩形 2"/>
          <p:cNvSpPr/>
          <p:nvPr/>
        </p:nvSpPr>
        <p:spPr>
          <a:xfrm rot="2700000">
            <a:off x="5233247" y="1075328"/>
            <a:ext cx="1725504" cy="1725504"/>
          </a:xfrm>
          <a:prstGeom prst="roundRect">
            <a:avLst/>
          </a:prstGeom>
          <a:noFill/>
          <a:ln w="3175">
            <a:solidFill>
              <a:srgbClr val="A3C966"/>
            </a:solidFill>
            <a:prstDash val="solid"/>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 name="矩形 3"/>
          <p:cNvSpPr/>
          <p:nvPr/>
        </p:nvSpPr>
        <p:spPr>
          <a:xfrm>
            <a:off x="4946415" y="1707247"/>
            <a:ext cx="2299168" cy="457200"/>
          </a:xfrm>
          <a:prstGeom prst="rect">
            <a:avLst/>
          </a:prstGeom>
          <a:ln>
            <a:noFill/>
          </a:ln>
        </p:spPr>
        <p:txBody>
          <a:bodyPr wrap="square">
            <a:spAutoFit/>
          </a:bodyPr>
          <a:lstStyle/>
          <a:p>
            <a:pPr algn="ctr"/>
            <a:r>
              <a:rPr altLang="zh-CN" lang="en-US" sz="2400">
                <a:solidFill>
                  <a:srgbClr val="A3C966"/>
                </a:solidFill>
                <a:latin charset="0" panose="020b0606030504020204" pitchFamily="34" typeface="Open Sans"/>
                <a:ea charset="0" panose="020b0606030504020204" pitchFamily="34" typeface="Open Sans"/>
                <a:cs charset="0" panose="020b0606030504020204" pitchFamily="34" typeface="Open Sans"/>
              </a:rPr>
              <a:t>CONTENTS</a:t>
            </a:r>
          </a:p>
        </p:txBody>
      </p:sp>
      <p:sp>
        <p:nvSpPr>
          <p:cNvPr id="5" name="圆角矩形 4"/>
          <p:cNvSpPr/>
          <p:nvPr/>
        </p:nvSpPr>
        <p:spPr>
          <a:xfrm rot="2700000">
            <a:off x="1985259" y="3740811"/>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矩形 5"/>
          <p:cNvSpPr/>
          <p:nvPr/>
        </p:nvSpPr>
        <p:spPr>
          <a:xfrm rot="13500000">
            <a:off x="1412782" y="4175438"/>
            <a:ext cx="555003" cy="555004"/>
          </a:xfrm>
          <a:prstGeom prst="rect">
            <a:avLst/>
          </a:prstGeom>
          <a:solidFill>
            <a:srgbClr val="A3C9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圆角矩形 6"/>
          <p:cNvSpPr/>
          <p:nvPr/>
        </p:nvSpPr>
        <p:spPr>
          <a:xfrm rot="2700000">
            <a:off x="4391916" y="3740810"/>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矩形 7"/>
          <p:cNvSpPr/>
          <p:nvPr/>
        </p:nvSpPr>
        <p:spPr>
          <a:xfrm rot="13500000">
            <a:off x="3819439" y="4175437"/>
            <a:ext cx="555003" cy="555004"/>
          </a:xfrm>
          <a:prstGeom prst="rect">
            <a:avLst/>
          </a:prstGeom>
          <a:solidFill>
            <a:srgbClr val="A3C9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圆角矩形 8"/>
          <p:cNvSpPr/>
          <p:nvPr/>
        </p:nvSpPr>
        <p:spPr>
          <a:xfrm rot="2700000">
            <a:off x="6783022" y="3740810"/>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矩形 9"/>
          <p:cNvSpPr/>
          <p:nvPr/>
        </p:nvSpPr>
        <p:spPr>
          <a:xfrm rot="13500000">
            <a:off x="6210545" y="4175437"/>
            <a:ext cx="555003" cy="555004"/>
          </a:xfrm>
          <a:prstGeom prst="rect">
            <a:avLst/>
          </a:prstGeom>
          <a:solidFill>
            <a:srgbClr val="A3C9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圆角矩形 10"/>
          <p:cNvSpPr/>
          <p:nvPr/>
        </p:nvSpPr>
        <p:spPr>
          <a:xfrm rot="2700000">
            <a:off x="9189679" y="3740809"/>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矩形 11"/>
          <p:cNvSpPr/>
          <p:nvPr/>
        </p:nvSpPr>
        <p:spPr>
          <a:xfrm rot="13500000">
            <a:off x="8617202" y="4175436"/>
            <a:ext cx="555003" cy="555004"/>
          </a:xfrm>
          <a:prstGeom prst="rect">
            <a:avLst/>
          </a:prstGeom>
          <a:solidFill>
            <a:srgbClr val="A3C9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矩形 12"/>
          <p:cNvSpPr/>
          <p:nvPr/>
        </p:nvSpPr>
        <p:spPr>
          <a:xfrm>
            <a:off x="2008542" y="4291299"/>
            <a:ext cx="1499760" cy="640080"/>
          </a:xfrm>
          <a:prstGeom prst="rect">
            <a:avLst/>
          </a:prstGeom>
          <a:ln>
            <a:noFill/>
          </a:ln>
        </p:spPr>
        <p:txBody>
          <a:bodyPr wrap="square">
            <a:spAutoFit/>
          </a:bodyPr>
          <a:lstStyle/>
          <a:p>
            <a:pPr algn="ctr"/>
            <a:r>
              <a:rPr altLang="zh-CN" lang="en-US">
                <a:solidFill>
                  <a:srgbClr val="A3C966"/>
                </a:solidFill>
                <a:latin charset="0" panose="020b0606030504020204" pitchFamily="34" typeface="Open Sans"/>
                <a:ea charset="0" panose="020b0606030504020204" pitchFamily="34" typeface="Open Sans"/>
                <a:cs charset="0" panose="020b0606030504020204" pitchFamily="34" typeface="Open Sans"/>
              </a:rPr>
              <a:t> TITLE HERE</a:t>
            </a:r>
          </a:p>
        </p:txBody>
      </p:sp>
      <p:sp>
        <p:nvSpPr>
          <p:cNvPr id="14" name="矩形 13"/>
          <p:cNvSpPr/>
          <p:nvPr/>
        </p:nvSpPr>
        <p:spPr>
          <a:xfrm>
            <a:off x="4409994" y="4291299"/>
            <a:ext cx="1499760" cy="640080"/>
          </a:xfrm>
          <a:prstGeom prst="rect">
            <a:avLst/>
          </a:prstGeom>
          <a:ln>
            <a:noFill/>
          </a:ln>
        </p:spPr>
        <p:txBody>
          <a:bodyPr wrap="square">
            <a:spAutoFit/>
          </a:bodyPr>
          <a:lstStyle/>
          <a:p>
            <a:pPr algn="ctr"/>
            <a:r>
              <a:rPr altLang="zh-CN" lang="en-US">
                <a:solidFill>
                  <a:srgbClr val="A3C966"/>
                </a:solidFill>
                <a:latin charset="0" panose="020b0606030504020204" pitchFamily="34" typeface="Open Sans"/>
                <a:ea charset="0" panose="020b0606030504020204" pitchFamily="34" typeface="Open Sans"/>
                <a:cs charset="0" panose="020b0606030504020204" pitchFamily="34" typeface="Open Sans"/>
              </a:rPr>
              <a:t> TITLE HERE</a:t>
            </a:r>
          </a:p>
        </p:txBody>
      </p:sp>
      <p:sp>
        <p:nvSpPr>
          <p:cNvPr id="15" name="矩形 14"/>
          <p:cNvSpPr/>
          <p:nvPr/>
        </p:nvSpPr>
        <p:spPr>
          <a:xfrm>
            <a:off x="6770538" y="4291299"/>
            <a:ext cx="1499760" cy="640080"/>
          </a:xfrm>
          <a:prstGeom prst="rect">
            <a:avLst/>
          </a:prstGeom>
          <a:ln>
            <a:noFill/>
          </a:ln>
        </p:spPr>
        <p:txBody>
          <a:bodyPr wrap="square">
            <a:spAutoFit/>
          </a:bodyPr>
          <a:lstStyle/>
          <a:p>
            <a:pPr algn="ctr"/>
            <a:r>
              <a:rPr altLang="zh-CN" lang="en-US">
                <a:solidFill>
                  <a:srgbClr val="A3C966"/>
                </a:solidFill>
                <a:latin charset="0" panose="020b0606030504020204" pitchFamily="34" typeface="Open Sans"/>
                <a:ea charset="0" panose="020b0606030504020204" pitchFamily="34" typeface="Open Sans"/>
                <a:cs charset="0" panose="020b0606030504020204" pitchFamily="34" typeface="Open Sans"/>
              </a:rPr>
              <a:t> TITLE HERE</a:t>
            </a:r>
          </a:p>
        </p:txBody>
      </p:sp>
      <p:sp>
        <p:nvSpPr>
          <p:cNvPr id="16" name="矩形 15"/>
          <p:cNvSpPr/>
          <p:nvPr/>
        </p:nvSpPr>
        <p:spPr>
          <a:xfrm>
            <a:off x="9171992" y="4291299"/>
            <a:ext cx="1499760" cy="640080"/>
          </a:xfrm>
          <a:prstGeom prst="rect">
            <a:avLst/>
          </a:prstGeom>
          <a:ln>
            <a:noFill/>
          </a:ln>
        </p:spPr>
        <p:txBody>
          <a:bodyPr wrap="square">
            <a:spAutoFit/>
          </a:bodyPr>
          <a:lstStyle/>
          <a:p>
            <a:pPr algn="ctr"/>
            <a:r>
              <a:rPr altLang="zh-CN" lang="en-US">
                <a:solidFill>
                  <a:srgbClr val="A3C966"/>
                </a:solidFill>
                <a:latin charset="0" panose="020b0606030504020204" pitchFamily="34" typeface="Open Sans"/>
                <a:ea charset="0" panose="020b0606030504020204" pitchFamily="34" typeface="Open Sans"/>
                <a:cs charset="0" panose="020b0606030504020204" pitchFamily="34" typeface="Open Sans"/>
              </a:rPr>
              <a:t> TITLE HERE</a:t>
            </a:r>
          </a:p>
        </p:txBody>
      </p:sp>
      <p:sp>
        <p:nvSpPr>
          <p:cNvPr id="17" name="矩形 16"/>
          <p:cNvSpPr/>
          <p:nvPr/>
        </p:nvSpPr>
        <p:spPr>
          <a:xfrm>
            <a:off x="1421619" y="4222105"/>
            <a:ext cx="522605" cy="457200"/>
          </a:xfrm>
          <a:prstGeom prst="rect">
            <a:avLst/>
          </a:prstGeom>
        </p:spPr>
        <p:txBody>
          <a:bodyPr wrap="none">
            <a:spAutoFit/>
          </a:bodyPr>
          <a:lstStyle/>
          <a:p>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18" name="矩形 17"/>
          <p:cNvSpPr/>
          <p:nvPr/>
        </p:nvSpPr>
        <p:spPr>
          <a:xfrm>
            <a:off x="3828276" y="4245132"/>
            <a:ext cx="522605" cy="457200"/>
          </a:xfrm>
          <a:prstGeom prst="rect">
            <a:avLst/>
          </a:prstGeom>
        </p:spPr>
        <p:txBody>
          <a:bodyPr wrap="none">
            <a:spAutoFit/>
          </a:bodyPr>
          <a:lstStyle/>
          <a:p>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19" name="矩形 18"/>
          <p:cNvSpPr/>
          <p:nvPr/>
        </p:nvSpPr>
        <p:spPr>
          <a:xfrm>
            <a:off x="6235976" y="4222105"/>
            <a:ext cx="522605" cy="457200"/>
          </a:xfrm>
          <a:prstGeom prst="rect">
            <a:avLst/>
          </a:prstGeom>
        </p:spPr>
        <p:txBody>
          <a:bodyPr wrap="none">
            <a:spAutoFit/>
          </a:bodyPr>
          <a:lstStyle/>
          <a:p>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20" name="矩形 19"/>
          <p:cNvSpPr/>
          <p:nvPr/>
        </p:nvSpPr>
        <p:spPr>
          <a:xfrm>
            <a:off x="8642634" y="4245132"/>
            <a:ext cx="522605" cy="457200"/>
          </a:xfrm>
          <a:prstGeom prst="rect">
            <a:avLst/>
          </a:prstGeom>
        </p:spPr>
        <p:txBody>
          <a:bodyPr wrap="none">
            <a:spAutoFit/>
          </a:bodyPr>
          <a:lstStyle/>
          <a:p>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53" presetSubtype="0">
                                  <p:stCondLst>
                                    <p:cond delay="500"/>
                                  </p:stCondLst>
                                  <p:childTnLst>
                                    <p:set>
                                      <p:cBhvr>
                                        <p:cTn dur="1" fill="hold" id="9">
                                          <p:stCondLst>
                                            <p:cond delay="0"/>
                                          </p:stCondLst>
                                        </p:cTn>
                                        <p:tgtEl>
                                          <p:spTgt spid="3"/>
                                        </p:tgtEl>
                                        <p:attrNameLst>
                                          <p:attrName>style.visibility</p:attrName>
                                        </p:attrNameLst>
                                      </p:cBhvr>
                                      <p:to>
                                        <p:strVal val="visible"/>
                                      </p:to>
                                    </p:set>
                                    <p:anim calcmode="lin" valueType="num">
                                      <p:cBhvr>
                                        <p:cTn dur="500" fill="hold" id="10"/>
                                        <p:tgtEl>
                                          <p:spTgt spid="3"/>
                                        </p:tgtEl>
                                        <p:attrNameLst>
                                          <p:attrName>ppt_w</p:attrName>
                                        </p:attrNameLst>
                                      </p:cBhvr>
                                      <p:tavLst>
                                        <p:tav tm="0">
                                          <p:val>
                                            <p:fltVal val="0"/>
                                          </p:val>
                                        </p:tav>
                                        <p:tav tm="100000">
                                          <p:val>
                                            <p:strVal val="#ppt_w"/>
                                          </p:val>
                                        </p:tav>
                                      </p:tavLst>
                                    </p:anim>
                                    <p:anim calcmode="lin" valueType="num">
                                      <p:cBhvr>
                                        <p:cTn dur="500" fill="hold" id="11"/>
                                        <p:tgtEl>
                                          <p:spTgt spid="3"/>
                                        </p:tgtEl>
                                        <p:attrNameLst>
                                          <p:attrName>ppt_h</p:attrName>
                                        </p:attrNameLst>
                                      </p:cBhvr>
                                      <p:tavLst>
                                        <p:tav tm="0">
                                          <p:val>
                                            <p:fltVal val="0"/>
                                          </p:val>
                                        </p:tav>
                                        <p:tav tm="100000">
                                          <p:val>
                                            <p:strVal val="#ppt_h"/>
                                          </p:val>
                                        </p:tav>
                                      </p:tavLst>
                                    </p:anim>
                                    <p:animEffect filter="fade" transition="in">
                                      <p:cBhvr>
                                        <p:cTn dur="500" id="12"/>
                                        <p:tgtEl>
                                          <p:spTgt spid="3"/>
                                        </p:tgtEl>
                                      </p:cBhvr>
                                    </p:animEffect>
                                  </p:childTnLst>
                                </p:cTn>
                              </p:par>
                              <p:par>
                                <p:cTn fill="hold" grpId="0" id="13" nodeType="withEffect" presetClass="entr" presetID="53" presetSubtype="0">
                                  <p:stCondLst>
                                    <p:cond delay="75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fltVal val="0"/>
                                          </p:val>
                                        </p:tav>
                                        <p:tav tm="100000">
                                          <p:val>
                                            <p:strVal val="#ppt_w"/>
                                          </p:val>
                                        </p:tav>
                                      </p:tavLst>
                                    </p:anim>
                                    <p:anim calcmode="lin" valueType="num">
                                      <p:cBhvr>
                                        <p:cTn dur="500" fill="hold" id="16"/>
                                        <p:tgtEl>
                                          <p:spTgt spid="4"/>
                                        </p:tgtEl>
                                        <p:attrNameLst>
                                          <p:attrName>ppt_h</p:attrName>
                                        </p:attrNameLst>
                                      </p:cBhvr>
                                      <p:tavLst>
                                        <p:tav tm="0">
                                          <p:val>
                                            <p:fltVal val="0"/>
                                          </p:val>
                                        </p:tav>
                                        <p:tav tm="100000">
                                          <p:val>
                                            <p:strVal val="#ppt_h"/>
                                          </p:val>
                                        </p:tav>
                                      </p:tavLst>
                                    </p:anim>
                                    <p:animEffect filter="fade" transition="in">
                                      <p:cBhvr>
                                        <p:cTn dur="500" id="17"/>
                                        <p:tgtEl>
                                          <p:spTgt spid="4"/>
                                        </p:tgtEl>
                                      </p:cBhvr>
                                    </p:animEffect>
                                  </p:childTnLst>
                                </p:cTn>
                              </p:par>
                              <p:par>
                                <p:cTn fill="hold" grpId="0" id="18" nodeType="withEffect" presetClass="entr" presetID="10" presetSubtype="0">
                                  <p:stCondLst>
                                    <p:cond delay="1000"/>
                                  </p:stCondLst>
                                  <p:childTnLst>
                                    <p:set>
                                      <p:cBhvr>
                                        <p:cTn dur="1" fill="hold" id="19">
                                          <p:stCondLst>
                                            <p:cond delay="0"/>
                                          </p:stCondLst>
                                        </p:cTn>
                                        <p:tgtEl>
                                          <p:spTgt spid="6"/>
                                        </p:tgtEl>
                                        <p:attrNameLst>
                                          <p:attrName>style.visibility</p:attrName>
                                        </p:attrNameLst>
                                      </p:cBhvr>
                                      <p:to>
                                        <p:strVal val="visible"/>
                                      </p:to>
                                    </p:set>
                                    <p:animEffect filter="fade" transition="in">
                                      <p:cBhvr>
                                        <p:cTn dur="500" id="20"/>
                                        <p:tgtEl>
                                          <p:spTgt spid="6"/>
                                        </p:tgtEl>
                                      </p:cBhvr>
                                    </p:animEffect>
                                  </p:childTnLst>
                                </p:cTn>
                              </p:par>
                              <p:par>
                                <p:cTn accel="50000" decel="50000" fill="hold" grpId="1" id="21" nodeType="withEffect" presetClass="path" presetID="35" presetSubtype="0">
                                  <p:stCondLst>
                                    <p:cond delay="1000"/>
                                  </p:stCondLst>
                                  <p:childTnLst>
                                    <p:animMotion origin="layout" path="M -0.16537 7.40741E-07 L 3.33333E-06 7.40741E-07" pathEditMode="relative" ptsTypes="AA" rAng="0">
                                      <p:cBhvr>
                                        <p:cTn dur="2000" fill="hold" id="22"/>
                                        <p:tgtEl>
                                          <p:spTgt spid="6"/>
                                        </p:tgtEl>
                                        <p:attrNameLst>
                                          <p:attrName>ppt_x</p:attrName>
                                          <p:attrName>ppt_y</p:attrName>
                                        </p:attrNameLst>
                                      </p:cBhvr>
                                      <p:rCtr x="8268" y="0"/>
                                    </p:animMotion>
                                  </p:childTnLst>
                                </p:cTn>
                              </p:par>
                              <p:par>
                                <p:cTn fill="hold" grpId="0" id="23" nodeType="withEffect" presetClass="entr" presetID="10" presetSubtype="0">
                                  <p:stCondLst>
                                    <p:cond delay="1250"/>
                                  </p:stCondLst>
                                  <p:childTnLst>
                                    <p:set>
                                      <p:cBhvr>
                                        <p:cTn dur="1" fill="hold" id="24">
                                          <p:stCondLst>
                                            <p:cond delay="0"/>
                                          </p:stCondLst>
                                        </p:cTn>
                                        <p:tgtEl>
                                          <p:spTgt spid="5"/>
                                        </p:tgtEl>
                                        <p:attrNameLst>
                                          <p:attrName>style.visibility</p:attrName>
                                        </p:attrNameLst>
                                      </p:cBhvr>
                                      <p:to>
                                        <p:strVal val="visible"/>
                                      </p:to>
                                    </p:set>
                                    <p:animEffect filter="fade" transition="in">
                                      <p:cBhvr>
                                        <p:cTn dur="500" id="25"/>
                                        <p:tgtEl>
                                          <p:spTgt spid="5"/>
                                        </p:tgtEl>
                                      </p:cBhvr>
                                    </p:animEffect>
                                  </p:childTnLst>
                                </p:cTn>
                              </p:par>
                              <p:par>
                                <p:cTn accel="50000" decel="50000" fill="hold" grpId="1" id="26" nodeType="withEffect" presetClass="path" presetID="35" presetSubtype="0">
                                  <p:stCondLst>
                                    <p:cond delay="1250"/>
                                  </p:stCondLst>
                                  <p:childTnLst>
                                    <p:animMotion origin="layout" path="M -0.16537 7.40741E-07 L 3.33333E-06 7.40741E-07" pathEditMode="relative" ptsTypes="AA" rAng="0">
                                      <p:cBhvr>
                                        <p:cTn dur="2000" fill="hold" id="27"/>
                                        <p:tgtEl>
                                          <p:spTgt spid="5"/>
                                        </p:tgtEl>
                                        <p:attrNameLst>
                                          <p:attrName>ppt_x</p:attrName>
                                          <p:attrName>ppt_y</p:attrName>
                                        </p:attrNameLst>
                                      </p:cBhvr>
                                      <p:rCtr x="8268" y="0"/>
                                    </p:animMotion>
                                  </p:childTnLst>
                                </p:cTn>
                              </p:par>
                              <p:par>
                                <p:cTn fill="hold" grpId="0" id="28" nodeType="withEffect" presetClass="entr" presetID="10" presetSubtype="0">
                                  <p:stCondLst>
                                    <p:cond delay="1500"/>
                                  </p:stCondLst>
                                  <p:childTnLst>
                                    <p:set>
                                      <p:cBhvr>
                                        <p:cTn dur="1" fill="hold" id="29">
                                          <p:stCondLst>
                                            <p:cond delay="0"/>
                                          </p:stCondLst>
                                        </p:cTn>
                                        <p:tgtEl>
                                          <p:spTgt spid="8"/>
                                        </p:tgtEl>
                                        <p:attrNameLst>
                                          <p:attrName>style.visibility</p:attrName>
                                        </p:attrNameLst>
                                      </p:cBhvr>
                                      <p:to>
                                        <p:strVal val="visible"/>
                                      </p:to>
                                    </p:set>
                                    <p:animEffect filter="fade" transition="in">
                                      <p:cBhvr>
                                        <p:cTn dur="500" id="30"/>
                                        <p:tgtEl>
                                          <p:spTgt spid="8"/>
                                        </p:tgtEl>
                                      </p:cBhvr>
                                    </p:animEffect>
                                  </p:childTnLst>
                                </p:cTn>
                              </p:par>
                              <p:par>
                                <p:cTn accel="50000" decel="50000" fill="hold" grpId="1" id="31" nodeType="withEffect" presetClass="path" presetID="35" presetSubtype="0">
                                  <p:stCondLst>
                                    <p:cond delay="1500"/>
                                  </p:stCondLst>
                                  <p:childTnLst>
                                    <p:animMotion origin="layout" path="M -0.16537 7.40741E-07 L 3.33333E-06 7.40741E-07" pathEditMode="relative" ptsTypes="AA" rAng="0">
                                      <p:cBhvr>
                                        <p:cTn dur="2000" fill="hold" id="32"/>
                                        <p:tgtEl>
                                          <p:spTgt spid="8"/>
                                        </p:tgtEl>
                                        <p:attrNameLst>
                                          <p:attrName>ppt_x</p:attrName>
                                          <p:attrName>ppt_y</p:attrName>
                                        </p:attrNameLst>
                                      </p:cBhvr>
                                      <p:rCtr x="8268" y="0"/>
                                    </p:animMotion>
                                  </p:childTnLst>
                                </p:cTn>
                              </p:par>
                              <p:par>
                                <p:cTn fill="hold" grpId="0" id="33" nodeType="withEffect" presetClass="entr" presetID="10" presetSubtype="0">
                                  <p:stCondLst>
                                    <p:cond delay="1750"/>
                                  </p:stCondLst>
                                  <p:childTnLst>
                                    <p:set>
                                      <p:cBhvr>
                                        <p:cTn dur="1" fill="hold" id="34">
                                          <p:stCondLst>
                                            <p:cond delay="0"/>
                                          </p:stCondLst>
                                        </p:cTn>
                                        <p:tgtEl>
                                          <p:spTgt spid="7"/>
                                        </p:tgtEl>
                                        <p:attrNameLst>
                                          <p:attrName>style.visibility</p:attrName>
                                        </p:attrNameLst>
                                      </p:cBhvr>
                                      <p:to>
                                        <p:strVal val="visible"/>
                                      </p:to>
                                    </p:set>
                                    <p:animEffect filter="fade" transition="in">
                                      <p:cBhvr>
                                        <p:cTn dur="500" id="35"/>
                                        <p:tgtEl>
                                          <p:spTgt spid="7"/>
                                        </p:tgtEl>
                                      </p:cBhvr>
                                    </p:animEffect>
                                  </p:childTnLst>
                                </p:cTn>
                              </p:par>
                              <p:par>
                                <p:cTn accel="50000" decel="50000" fill="hold" grpId="1" id="36" nodeType="withEffect" presetClass="path" presetID="35" presetSubtype="0">
                                  <p:stCondLst>
                                    <p:cond delay="1750"/>
                                  </p:stCondLst>
                                  <p:childTnLst>
                                    <p:animMotion origin="layout" path="M -0.16537 7.40741E-07 L 3.33333E-06 7.40741E-07" pathEditMode="relative" ptsTypes="AA" rAng="0">
                                      <p:cBhvr>
                                        <p:cTn dur="2000" fill="hold" id="37"/>
                                        <p:tgtEl>
                                          <p:spTgt spid="7"/>
                                        </p:tgtEl>
                                        <p:attrNameLst>
                                          <p:attrName>ppt_x</p:attrName>
                                          <p:attrName>ppt_y</p:attrName>
                                        </p:attrNameLst>
                                      </p:cBhvr>
                                      <p:rCtr x="8268" y="0"/>
                                    </p:animMotion>
                                  </p:childTnLst>
                                </p:cTn>
                              </p:par>
                              <p:par>
                                <p:cTn fill="hold" grpId="0" id="38" nodeType="withEffect" presetClass="entr" presetID="10" presetSubtype="0">
                                  <p:stCondLst>
                                    <p:cond delay="2000"/>
                                  </p:stCondLst>
                                  <p:childTnLst>
                                    <p:set>
                                      <p:cBhvr>
                                        <p:cTn dur="1" fill="hold" id="39">
                                          <p:stCondLst>
                                            <p:cond delay="0"/>
                                          </p:stCondLst>
                                        </p:cTn>
                                        <p:tgtEl>
                                          <p:spTgt spid="10"/>
                                        </p:tgtEl>
                                        <p:attrNameLst>
                                          <p:attrName>style.visibility</p:attrName>
                                        </p:attrNameLst>
                                      </p:cBhvr>
                                      <p:to>
                                        <p:strVal val="visible"/>
                                      </p:to>
                                    </p:set>
                                    <p:animEffect filter="fade" transition="in">
                                      <p:cBhvr>
                                        <p:cTn dur="500" id="40"/>
                                        <p:tgtEl>
                                          <p:spTgt spid="10"/>
                                        </p:tgtEl>
                                      </p:cBhvr>
                                    </p:animEffect>
                                  </p:childTnLst>
                                </p:cTn>
                              </p:par>
                              <p:par>
                                <p:cTn accel="50000" decel="50000" fill="hold" grpId="1" id="41" nodeType="withEffect" presetClass="path" presetID="35" presetSubtype="0">
                                  <p:stCondLst>
                                    <p:cond delay="2000"/>
                                  </p:stCondLst>
                                  <p:childTnLst>
                                    <p:animMotion origin="layout" path="M -0.16537 7.40741E-07 L 3.33333E-06 7.40741E-07" pathEditMode="relative" ptsTypes="AA" rAng="0">
                                      <p:cBhvr>
                                        <p:cTn dur="2000" fill="hold" id="42"/>
                                        <p:tgtEl>
                                          <p:spTgt spid="10"/>
                                        </p:tgtEl>
                                        <p:attrNameLst>
                                          <p:attrName>ppt_x</p:attrName>
                                          <p:attrName>ppt_y</p:attrName>
                                        </p:attrNameLst>
                                      </p:cBhvr>
                                      <p:rCtr x="8268" y="0"/>
                                    </p:animMotion>
                                  </p:childTnLst>
                                </p:cTn>
                              </p:par>
                              <p:par>
                                <p:cTn fill="hold" grpId="0" id="43" nodeType="withEffect" presetClass="entr" presetID="10" presetSubtype="0">
                                  <p:stCondLst>
                                    <p:cond delay="2250"/>
                                  </p:stCondLst>
                                  <p:childTnLst>
                                    <p:set>
                                      <p:cBhvr>
                                        <p:cTn dur="1" fill="hold" id="44">
                                          <p:stCondLst>
                                            <p:cond delay="0"/>
                                          </p:stCondLst>
                                        </p:cTn>
                                        <p:tgtEl>
                                          <p:spTgt spid="9"/>
                                        </p:tgtEl>
                                        <p:attrNameLst>
                                          <p:attrName>style.visibility</p:attrName>
                                        </p:attrNameLst>
                                      </p:cBhvr>
                                      <p:to>
                                        <p:strVal val="visible"/>
                                      </p:to>
                                    </p:set>
                                    <p:animEffect filter="fade" transition="in">
                                      <p:cBhvr>
                                        <p:cTn dur="500" id="45"/>
                                        <p:tgtEl>
                                          <p:spTgt spid="9"/>
                                        </p:tgtEl>
                                      </p:cBhvr>
                                    </p:animEffect>
                                  </p:childTnLst>
                                </p:cTn>
                              </p:par>
                              <p:par>
                                <p:cTn accel="50000" decel="50000" fill="hold" grpId="1" id="46" nodeType="withEffect" presetClass="path" presetID="35" presetSubtype="0">
                                  <p:stCondLst>
                                    <p:cond delay="2250"/>
                                  </p:stCondLst>
                                  <p:childTnLst>
                                    <p:animMotion origin="layout" path="M -0.16537 7.40741E-07 L 3.33333E-06 7.40741E-07" pathEditMode="relative" ptsTypes="AA" rAng="0">
                                      <p:cBhvr>
                                        <p:cTn dur="2000" fill="hold" id="47"/>
                                        <p:tgtEl>
                                          <p:spTgt spid="9"/>
                                        </p:tgtEl>
                                        <p:attrNameLst>
                                          <p:attrName>ppt_x</p:attrName>
                                          <p:attrName>ppt_y</p:attrName>
                                        </p:attrNameLst>
                                      </p:cBhvr>
                                      <p:rCtr x="8268" y="0"/>
                                    </p:animMotion>
                                  </p:childTnLst>
                                </p:cTn>
                              </p:par>
                              <p:par>
                                <p:cTn fill="hold" grpId="0" id="48" nodeType="withEffect" presetClass="entr" presetID="10" presetSubtype="0">
                                  <p:stCondLst>
                                    <p:cond delay="2500"/>
                                  </p:stCondLst>
                                  <p:childTnLst>
                                    <p:set>
                                      <p:cBhvr>
                                        <p:cTn dur="1" fill="hold" id="49">
                                          <p:stCondLst>
                                            <p:cond delay="0"/>
                                          </p:stCondLst>
                                        </p:cTn>
                                        <p:tgtEl>
                                          <p:spTgt spid="12"/>
                                        </p:tgtEl>
                                        <p:attrNameLst>
                                          <p:attrName>style.visibility</p:attrName>
                                        </p:attrNameLst>
                                      </p:cBhvr>
                                      <p:to>
                                        <p:strVal val="visible"/>
                                      </p:to>
                                    </p:set>
                                    <p:animEffect filter="fade" transition="in">
                                      <p:cBhvr>
                                        <p:cTn dur="500" id="50"/>
                                        <p:tgtEl>
                                          <p:spTgt spid="12"/>
                                        </p:tgtEl>
                                      </p:cBhvr>
                                    </p:animEffect>
                                  </p:childTnLst>
                                </p:cTn>
                              </p:par>
                              <p:par>
                                <p:cTn accel="50000" decel="50000" fill="hold" grpId="1" id="51" nodeType="withEffect" presetClass="path" presetID="35" presetSubtype="0">
                                  <p:stCondLst>
                                    <p:cond delay="2500"/>
                                  </p:stCondLst>
                                  <p:childTnLst>
                                    <p:animMotion origin="layout" path="M -0.16537 7.40741E-07 L 3.33333E-06 7.40741E-07" pathEditMode="relative" ptsTypes="AA" rAng="0">
                                      <p:cBhvr>
                                        <p:cTn dur="2000" fill="hold" id="52"/>
                                        <p:tgtEl>
                                          <p:spTgt spid="12"/>
                                        </p:tgtEl>
                                        <p:attrNameLst>
                                          <p:attrName>ppt_x</p:attrName>
                                          <p:attrName>ppt_y</p:attrName>
                                        </p:attrNameLst>
                                      </p:cBhvr>
                                      <p:rCtr x="8268" y="0"/>
                                    </p:animMotion>
                                  </p:childTnLst>
                                </p:cTn>
                              </p:par>
                              <p:par>
                                <p:cTn fill="hold" grpId="0" id="53" nodeType="withEffect" presetClass="entr" presetID="10" presetSubtype="0">
                                  <p:stCondLst>
                                    <p:cond delay="2750"/>
                                  </p:stCondLst>
                                  <p:childTnLst>
                                    <p:set>
                                      <p:cBhvr>
                                        <p:cTn dur="1" fill="hold" id="54">
                                          <p:stCondLst>
                                            <p:cond delay="0"/>
                                          </p:stCondLst>
                                        </p:cTn>
                                        <p:tgtEl>
                                          <p:spTgt spid="11"/>
                                        </p:tgtEl>
                                        <p:attrNameLst>
                                          <p:attrName>style.visibility</p:attrName>
                                        </p:attrNameLst>
                                      </p:cBhvr>
                                      <p:to>
                                        <p:strVal val="visible"/>
                                      </p:to>
                                    </p:set>
                                    <p:animEffect filter="fade" transition="in">
                                      <p:cBhvr>
                                        <p:cTn dur="500" id="55"/>
                                        <p:tgtEl>
                                          <p:spTgt spid="11"/>
                                        </p:tgtEl>
                                      </p:cBhvr>
                                    </p:animEffect>
                                  </p:childTnLst>
                                </p:cTn>
                              </p:par>
                              <p:par>
                                <p:cTn accel="50000" decel="50000" fill="hold" grpId="1" id="56" nodeType="withEffect" presetClass="path" presetID="35" presetSubtype="0">
                                  <p:stCondLst>
                                    <p:cond delay="2750"/>
                                  </p:stCondLst>
                                  <p:childTnLst>
                                    <p:animMotion origin="layout" path="M -0.16537 7.40741E-07 L 3.33333E-06 7.40741E-07" pathEditMode="relative" ptsTypes="AA" rAng="0">
                                      <p:cBhvr>
                                        <p:cTn dur="2000" fill="hold" id="57"/>
                                        <p:tgtEl>
                                          <p:spTgt spid="11"/>
                                        </p:tgtEl>
                                        <p:attrNameLst>
                                          <p:attrName>ppt_x</p:attrName>
                                          <p:attrName>ppt_y</p:attrName>
                                        </p:attrNameLst>
                                      </p:cBhvr>
                                      <p:rCtr x="8268" y="0"/>
                                    </p:animMotion>
                                  </p:childTnLst>
                                </p:cTn>
                              </p:par>
                              <p:par>
                                <p:cTn fill="hold" grpId="0" id="58" nodeType="withEffect" presetClass="entr" presetID="53" presetSubtype="0">
                                  <p:stCondLst>
                                    <p:cond delay="4000"/>
                                  </p:stCondLst>
                                  <p:childTnLst>
                                    <p:set>
                                      <p:cBhvr>
                                        <p:cTn dur="1" fill="hold" id="59">
                                          <p:stCondLst>
                                            <p:cond delay="0"/>
                                          </p:stCondLst>
                                        </p:cTn>
                                        <p:tgtEl>
                                          <p:spTgt spid="17"/>
                                        </p:tgtEl>
                                        <p:attrNameLst>
                                          <p:attrName>style.visibility</p:attrName>
                                        </p:attrNameLst>
                                      </p:cBhvr>
                                      <p:to>
                                        <p:strVal val="visible"/>
                                      </p:to>
                                    </p:set>
                                    <p:anim calcmode="lin" valueType="num">
                                      <p:cBhvr>
                                        <p:cTn dur="500" fill="hold" id="60"/>
                                        <p:tgtEl>
                                          <p:spTgt spid="17"/>
                                        </p:tgtEl>
                                        <p:attrNameLst>
                                          <p:attrName>ppt_w</p:attrName>
                                        </p:attrNameLst>
                                      </p:cBhvr>
                                      <p:tavLst>
                                        <p:tav tm="0">
                                          <p:val>
                                            <p:fltVal val="0"/>
                                          </p:val>
                                        </p:tav>
                                        <p:tav tm="100000">
                                          <p:val>
                                            <p:strVal val="#ppt_w"/>
                                          </p:val>
                                        </p:tav>
                                      </p:tavLst>
                                    </p:anim>
                                    <p:anim calcmode="lin" valueType="num">
                                      <p:cBhvr>
                                        <p:cTn dur="500" fill="hold" id="61"/>
                                        <p:tgtEl>
                                          <p:spTgt spid="17"/>
                                        </p:tgtEl>
                                        <p:attrNameLst>
                                          <p:attrName>ppt_h</p:attrName>
                                        </p:attrNameLst>
                                      </p:cBhvr>
                                      <p:tavLst>
                                        <p:tav tm="0">
                                          <p:val>
                                            <p:fltVal val="0"/>
                                          </p:val>
                                        </p:tav>
                                        <p:tav tm="100000">
                                          <p:val>
                                            <p:strVal val="#ppt_h"/>
                                          </p:val>
                                        </p:tav>
                                      </p:tavLst>
                                    </p:anim>
                                    <p:animEffect filter="fade" transition="in">
                                      <p:cBhvr>
                                        <p:cTn dur="500" id="62"/>
                                        <p:tgtEl>
                                          <p:spTgt spid="17"/>
                                        </p:tgtEl>
                                      </p:cBhvr>
                                    </p:animEffect>
                                  </p:childTnLst>
                                </p:cTn>
                              </p:par>
                              <p:par>
                                <p:cTn fill="hold" grpId="0" id="63" nodeType="withEffect" presetClass="entr" presetID="53" presetSubtype="0">
                                  <p:stCondLst>
                                    <p:cond delay="4000"/>
                                  </p:stCondLst>
                                  <p:childTnLst>
                                    <p:set>
                                      <p:cBhvr>
                                        <p:cTn dur="1" fill="hold" id="64">
                                          <p:stCondLst>
                                            <p:cond delay="0"/>
                                          </p:stCondLst>
                                        </p:cTn>
                                        <p:tgtEl>
                                          <p:spTgt spid="13"/>
                                        </p:tgtEl>
                                        <p:attrNameLst>
                                          <p:attrName>style.visibility</p:attrName>
                                        </p:attrNameLst>
                                      </p:cBhvr>
                                      <p:to>
                                        <p:strVal val="visible"/>
                                      </p:to>
                                    </p:set>
                                    <p:anim calcmode="lin" valueType="num">
                                      <p:cBhvr>
                                        <p:cTn dur="500" fill="hold" id="65"/>
                                        <p:tgtEl>
                                          <p:spTgt spid="13"/>
                                        </p:tgtEl>
                                        <p:attrNameLst>
                                          <p:attrName>ppt_w</p:attrName>
                                        </p:attrNameLst>
                                      </p:cBhvr>
                                      <p:tavLst>
                                        <p:tav tm="0">
                                          <p:val>
                                            <p:fltVal val="0"/>
                                          </p:val>
                                        </p:tav>
                                        <p:tav tm="100000">
                                          <p:val>
                                            <p:strVal val="#ppt_w"/>
                                          </p:val>
                                        </p:tav>
                                      </p:tavLst>
                                    </p:anim>
                                    <p:anim calcmode="lin" valueType="num">
                                      <p:cBhvr>
                                        <p:cTn dur="500" fill="hold" id="66"/>
                                        <p:tgtEl>
                                          <p:spTgt spid="13"/>
                                        </p:tgtEl>
                                        <p:attrNameLst>
                                          <p:attrName>ppt_h</p:attrName>
                                        </p:attrNameLst>
                                      </p:cBhvr>
                                      <p:tavLst>
                                        <p:tav tm="0">
                                          <p:val>
                                            <p:fltVal val="0"/>
                                          </p:val>
                                        </p:tav>
                                        <p:tav tm="100000">
                                          <p:val>
                                            <p:strVal val="#ppt_h"/>
                                          </p:val>
                                        </p:tav>
                                      </p:tavLst>
                                    </p:anim>
                                    <p:animEffect filter="fade" transition="in">
                                      <p:cBhvr>
                                        <p:cTn dur="500" id="67"/>
                                        <p:tgtEl>
                                          <p:spTgt spid="13"/>
                                        </p:tgtEl>
                                      </p:cBhvr>
                                    </p:animEffect>
                                  </p:childTnLst>
                                </p:cTn>
                              </p:par>
                              <p:par>
                                <p:cTn fill="hold" grpId="0" id="68" nodeType="withEffect" presetClass="entr" presetID="53" presetSubtype="0">
                                  <p:stCondLst>
                                    <p:cond delay="4000"/>
                                  </p:stCondLst>
                                  <p:childTnLst>
                                    <p:set>
                                      <p:cBhvr>
                                        <p:cTn dur="1" fill="hold" id="69">
                                          <p:stCondLst>
                                            <p:cond delay="0"/>
                                          </p:stCondLst>
                                        </p:cTn>
                                        <p:tgtEl>
                                          <p:spTgt spid="18"/>
                                        </p:tgtEl>
                                        <p:attrNameLst>
                                          <p:attrName>style.visibility</p:attrName>
                                        </p:attrNameLst>
                                      </p:cBhvr>
                                      <p:to>
                                        <p:strVal val="visible"/>
                                      </p:to>
                                    </p:set>
                                    <p:anim calcmode="lin" valueType="num">
                                      <p:cBhvr>
                                        <p:cTn dur="500" fill="hold" id="70"/>
                                        <p:tgtEl>
                                          <p:spTgt spid="18"/>
                                        </p:tgtEl>
                                        <p:attrNameLst>
                                          <p:attrName>ppt_w</p:attrName>
                                        </p:attrNameLst>
                                      </p:cBhvr>
                                      <p:tavLst>
                                        <p:tav tm="0">
                                          <p:val>
                                            <p:fltVal val="0"/>
                                          </p:val>
                                        </p:tav>
                                        <p:tav tm="100000">
                                          <p:val>
                                            <p:strVal val="#ppt_w"/>
                                          </p:val>
                                        </p:tav>
                                      </p:tavLst>
                                    </p:anim>
                                    <p:anim calcmode="lin" valueType="num">
                                      <p:cBhvr>
                                        <p:cTn dur="500" fill="hold" id="71"/>
                                        <p:tgtEl>
                                          <p:spTgt spid="18"/>
                                        </p:tgtEl>
                                        <p:attrNameLst>
                                          <p:attrName>ppt_h</p:attrName>
                                        </p:attrNameLst>
                                      </p:cBhvr>
                                      <p:tavLst>
                                        <p:tav tm="0">
                                          <p:val>
                                            <p:fltVal val="0"/>
                                          </p:val>
                                        </p:tav>
                                        <p:tav tm="100000">
                                          <p:val>
                                            <p:strVal val="#ppt_h"/>
                                          </p:val>
                                        </p:tav>
                                      </p:tavLst>
                                    </p:anim>
                                    <p:animEffect filter="fade" transition="in">
                                      <p:cBhvr>
                                        <p:cTn dur="500" id="72"/>
                                        <p:tgtEl>
                                          <p:spTgt spid="18"/>
                                        </p:tgtEl>
                                      </p:cBhvr>
                                    </p:animEffect>
                                  </p:childTnLst>
                                </p:cTn>
                              </p:par>
                              <p:par>
                                <p:cTn fill="hold" grpId="0" id="73" nodeType="withEffect" presetClass="entr" presetID="53" presetSubtype="0">
                                  <p:stCondLst>
                                    <p:cond delay="4000"/>
                                  </p:stCondLst>
                                  <p:childTnLst>
                                    <p:set>
                                      <p:cBhvr>
                                        <p:cTn dur="1" fill="hold" id="74">
                                          <p:stCondLst>
                                            <p:cond delay="0"/>
                                          </p:stCondLst>
                                        </p:cTn>
                                        <p:tgtEl>
                                          <p:spTgt spid="14"/>
                                        </p:tgtEl>
                                        <p:attrNameLst>
                                          <p:attrName>style.visibility</p:attrName>
                                        </p:attrNameLst>
                                      </p:cBhvr>
                                      <p:to>
                                        <p:strVal val="visible"/>
                                      </p:to>
                                    </p:set>
                                    <p:anim calcmode="lin" valueType="num">
                                      <p:cBhvr>
                                        <p:cTn dur="500" fill="hold" id="75"/>
                                        <p:tgtEl>
                                          <p:spTgt spid="14"/>
                                        </p:tgtEl>
                                        <p:attrNameLst>
                                          <p:attrName>ppt_w</p:attrName>
                                        </p:attrNameLst>
                                      </p:cBhvr>
                                      <p:tavLst>
                                        <p:tav tm="0">
                                          <p:val>
                                            <p:fltVal val="0"/>
                                          </p:val>
                                        </p:tav>
                                        <p:tav tm="100000">
                                          <p:val>
                                            <p:strVal val="#ppt_w"/>
                                          </p:val>
                                        </p:tav>
                                      </p:tavLst>
                                    </p:anim>
                                    <p:anim calcmode="lin" valueType="num">
                                      <p:cBhvr>
                                        <p:cTn dur="500" fill="hold" id="76"/>
                                        <p:tgtEl>
                                          <p:spTgt spid="14"/>
                                        </p:tgtEl>
                                        <p:attrNameLst>
                                          <p:attrName>ppt_h</p:attrName>
                                        </p:attrNameLst>
                                      </p:cBhvr>
                                      <p:tavLst>
                                        <p:tav tm="0">
                                          <p:val>
                                            <p:fltVal val="0"/>
                                          </p:val>
                                        </p:tav>
                                        <p:tav tm="100000">
                                          <p:val>
                                            <p:strVal val="#ppt_h"/>
                                          </p:val>
                                        </p:tav>
                                      </p:tavLst>
                                    </p:anim>
                                    <p:animEffect filter="fade" transition="in">
                                      <p:cBhvr>
                                        <p:cTn dur="500" id="77"/>
                                        <p:tgtEl>
                                          <p:spTgt spid="14"/>
                                        </p:tgtEl>
                                      </p:cBhvr>
                                    </p:animEffect>
                                  </p:childTnLst>
                                </p:cTn>
                              </p:par>
                              <p:par>
                                <p:cTn fill="hold" grpId="0" id="78" nodeType="withEffect" presetClass="entr" presetID="53" presetSubtype="0">
                                  <p:stCondLst>
                                    <p:cond delay="4000"/>
                                  </p:stCondLst>
                                  <p:childTnLst>
                                    <p:set>
                                      <p:cBhvr>
                                        <p:cTn dur="1" fill="hold" id="79">
                                          <p:stCondLst>
                                            <p:cond delay="0"/>
                                          </p:stCondLst>
                                        </p:cTn>
                                        <p:tgtEl>
                                          <p:spTgt spid="19"/>
                                        </p:tgtEl>
                                        <p:attrNameLst>
                                          <p:attrName>style.visibility</p:attrName>
                                        </p:attrNameLst>
                                      </p:cBhvr>
                                      <p:to>
                                        <p:strVal val="visible"/>
                                      </p:to>
                                    </p:set>
                                    <p:anim calcmode="lin" valueType="num">
                                      <p:cBhvr>
                                        <p:cTn dur="500" fill="hold" id="80"/>
                                        <p:tgtEl>
                                          <p:spTgt spid="19"/>
                                        </p:tgtEl>
                                        <p:attrNameLst>
                                          <p:attrName>ppt_w</p:attrName>
                                        </p:attrNameLst>
                                      </p:cBhvr>
                                      <p:tavLst>
                                        <p:tav tm="0">
                                          <p:val>
                                            <p:fltVal val="0"/>
                                          </p:val>
                                        </p:tav>
                                        <p:tav tm="100000">
                                          <p:val>
                                            <p:strVal val="#ppt_w"/>
                                          </p:val>
                                        </p:tav>
                                      </p:tavLst>
                                    </p:anim>
                                    <p:anim calcmode="lin" valueType="num">
                                      <p:cBhvr>
                                        <p:cTn dur="500" fill="hold" id="81"/>
                                        <p:tgtEl>
                                          <p:spTgt spid="19"/>
                                        </p:tgtEl>
                                        <p:attrNameLst>
                                          <p:attrName>ppt_h</p:attrName>
                                        </p:attrNameLst>
                                      </p:cBhvr>
                                      <p:tavLst>
                                        <p:tav tm="0">
                                          <p:val>
                                            <p:fltVal val="0"/>
                                          </p:val>
                                        </p:tav>
                                        <p:tav tm="100000">
                                          <p:val>
                                            <p:strVal val="#ppt_h"/>
                                          </p:val>
                                        </p:tav>
                                      </p:tavLst>
                                    </p:anim>
                                    <p:animEffect filter="fade" transition="in">
                                      <p:cBhvr>
                                        <p:cTn dur="500" id="82"/>
                                        <p:tgtEl>
                                          <p:spTgt spid="19"/>
                                        </p:tgtEl>
                                      </p:cBhvr>
                                    </p:animEffect>
                                  </p:childTnLst>
                                </p:cTn>
                              </p:par>
                              <p:par>
                                <p:cTn fill="hold" grpId="0" id="83" nodeType="withEffect" presetClass="entr" presetID="53" presetSubtype="0">
                                  <p:stCondLst>
                                    <p:cond delay="4000"/>
                                  </p:stCondLst>
                                  <p:childTnLst>
                                    <p:set>
                                      <p:cBhvr>
                                        <p:cTn dur="1" fill="hold" id="84">
                                          <p:stCondLst>
                                            <p:cond delay="0"/>
                                          </p:stCondLst>
                                        </p:cTn>
                                        <p:tgtEl>
                                          <p:spTgt spid="15"/>
                                        </p:tgtEl>
                                        <p:attrNameLst>
                                          <p:attrName>style.visibility</p:attrName>
                                        </p:attrNameLst>
                                      </p:cBhvr>
                                      <p:to>
                                        <p:strVal val="visible"/>
                                      </p:to>
                                    </p:set>
                                    <p:anim calcmode="lin" valueType="num">
                                      <p:cBhvr>
                                        <p:cTn dur="500" fill="hold" id="85"/>
                                        <p:tgtEl>
                                          <p:spTgt spid="15"/>
                                        </p:tgtEl>
                                        <p:attrNameLst>
                                          <p:attrName>ppt_w</p:attrName>
                                        </p:attrNameLst>
                                      </p:cBhvr>
                                      <p:tavLst>
                                        <p:tav tm="0">
                                          <p:val>
                                            <p:fltVal val="0"/>
                                          </p:val>
                                        </p:tav>
                                        <p:tav tm="100000">
                                          <p:val>
                                            <p:strVal val="#ppt_w"/>
                                          </p:val>
                                        </p:tav>
                                      </p:tavLst>
                                    </p:anim>
                                    <p:anim calcmode="lin" valueType="num">
                                      <p:cBhvr>
                                        <p:cTn dur="500" fill="hold" id="86"/>
                                        <p:tgtEl>
                                          <p:spTgt spid="15"/>
                                        </p:tgtEl>
                                        <p:attrNameLst>
                                          <p:attrName>ppt_h</p:attrName>
                                        </p:attrNameLst>
                                      </p:cBhvr>
                                      <p:tavLst>
                                        <p:tav tm="0">
                                          <p:val>
                                            <p:fltVal val="0"/>
                                          </p:val>
                                        </p:tav>
                                        <p:tav tm="100000">
                                          <p:val>
                                            <p:strVal val="#ppt_h"/>
                                          </p:val>
                                        </p:tav>
                                      </p:tavLst>
                                    </p:anim>
                                    <p:animEffect filter="fade" transition="in">
                                      <p:cBhvr>
                                        <p:cTn dur="500" id="87"/>
                                        <p:tgtEl>
                                          <p:spTgt spid="15"/>
                                        </p:tgtEl>
                                      </p:cBhvr>
                                    </p:animEffect>
                                  </p:childTnLst>
                                </p:cTn>
                              </p:par>
                              <p:par>
                                <p:cTn fill="hold" grpId="0" id="88" nodeType="withEffect" presetClass="entr" presetID="53" presetSubtype="0">
                                  <p:stCondLst>
                                    <p:cond delay="4000"/>
                                  </p:stCondLst>
                                  <p:childTnLst>
                                    <p:set>
                                      <p:cBhvr>
                                        <p:cTn dur="1" fill="hold" id="89">
                                          <p:stCondLst>
                                            <p:cond delay="0"/>
                                          </p:stCondLst>
                                        </p:cTn>
                                        <p:tgtEl>
                                          <p:spTgt spid="20"/>
                                        </p:tgtEl>
                                        <p:attrNameLst>
                                          <p:attrName>style.visibility</p:attrName>
                                        </p:attrNameLst>
                                      </p:cBhvr>
                                      <p:to>
                                        <p:strVal val="visible"/>
                                      </p:to>
                                    </p:set>
                                    <p:anim calcmode="lin" valueType="num">
                                      <p:cBhvr>
                                        <p:cTn dur="500" fill="hold" id="90"/>
                                        <p:tgtEl>
                                          <p:spTgt spid="20"/>
                                        </p:tgtEl>
                                        <p:attrNameLst>
                                          <p:attrName>ppt_w</p:attrName>
                                        </p:attrNameLst>
                                      </p:cBhvr>
                                      <p:tavLst>
                                        <p:tav tm="0">
                                          <p:val>
                                            <p:fltVal val="0"/>
                                          </p:val>
                                        </p:tav>
                                        <p:tav tm="100000">
                                          <p:val>
                                            <p:strVal val="#ppt_w"/>
                                          </p:val>
                                        </p:tav>
                                      </p:tavLst>
                                    </p:anim>
                                    <p:anim calcmode="lin" valueType="num">
                                      <p:cBhvr>
                                        <p:cTn dur="500" fill="hold" id="91"/>
                                        <p:tgtEl>
                                          <p:spTgt spid="20"/>
                                        </p:tgtEl>
                                        <p:attrNameLst>
                                          <p:attrName>ppt_h</p:attrName>
                                        </p:attrNameLst>
                                      </p:cBhvr>
                                      <p:tavLst>
                                        <p:tav tm="0">
                                          <p:val>
                                            <p:fltVal val="0"/>
                                          </p:val>
                                        </p:tav>
                                        <p:tav tm="100000">
                                          <p:val>
                                            <p:strVal val="#ppt_h"/>
                                          </p:val>
                                        </p:tav>
                                      </p:tavLst>
                                    </p:anim>
                                    <p:animEffect filter="fade" transition="in">
                                      <p:cBhvr>
                                        <p:cTn dur="500" id="92"/>
                                        <p:tgtEl>
                                          <p:spTgt spid="20"/>
                                        </p:tgtEl>
                                      </p:cBhvr>
                                    </p:animEffect>
                                  </p:childTnLst>
                                </p:cTn>
                              </p:par>
                              <p:par>
                                <p:cTn fill="hold" grpId="0" id="93" nodeType="withEffect" presetClass="entr" presetID="53" presetSubtype="0">
                                  <p:stCondLst>
                                    <p:cond delay="4000"/>
                                  </p:stCondLst>
                                  <p:childTnLst>
                                    <p:set>
                                      <p:cBhvr>
                                        <p:cTn dur="1" fill="hold" id="94">
                                          <p:stCondLst>
                                            <p:cond delay="0"/>
                                          </p:stCondLst>
                                        </p:cTn>
                                        <p:tgtEl>
                                          <p:spTgt spid="16"/>
                                        </p:tgtEl>
                                        <p:attrNameLst>
                                          <p:attrName>style.visibility</p:attrName>
                                        </p:attrNameLst>
                                      </p:cBhvr>
                                      <p:to>
                                        <p:strVal val="visible"/>
                                      </p:to>
                                    </p:set>
                                    <p:anim calcmode="lin" valueType="num">
                                      <p:cBhvr>
                                        <p:cTn dur="500" fill="hold" id="95"/>
                                        <p:tgtEl>
                                          <p:spTgt spid="16"/>
                                        </p:tgtEl>
                                        <p:attrNameLst>
                                          <p:attrName>ppt_w</p:attrName>
                                        </p:attrNameLst>
                                      </p:cBhvr>
                                      <p:tavLst>
                                        <p:tav tm="0">
                                          <p:val>
                                            <p:fltVal val="0"/>
                                          </p:val>
                                        </p:tav>
                                        <p:tav tm="100000">
                                          <p:val>
                                            <p:strVal val="#ppt_w"/>
                                          </p:val>
                                        </p:tav>
                                      </p:tavLst>
                                    </p:anim>
                                    <p:anim calcmode="lin" valueType="num">
                                      <p:cBhvr>
                                        <p:cTn dur="500" fill="hold" id="96"/>
                                        <p:tgtEl>
                                          <p:spTgt spid="16"/>
                                        </p:tgtEl>
                                        <p:attrNameLst>
                                          <p:attrName>ppt_h</p:attrName>
                                        </p:attrNameLst>
                                      </p:cBhvr>
                                      <p:tavLst>
                                        <p:tav tm="0">
                                          <p:val>
                                            <p:fltVal val="0"/>
                                          </p:val>
                                        </p:tav>
                                        <p:tav tm="100000">
                                          <p:val>
                                            <p:strVal val="#ppt_h"/>
                                          </p:val>
                                        </p:tav>
                                      </p:tavLst>
                                    </p:anim>
                                    <p:animEffect filter="fade" transition="in">
                                      <p:cBhvr>
                                        <p:cTn dur="500" id="9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1" spid="5"/>
      <p:bldP grpId="0" spid="6"/>
      <p:bldP grpId="1" spid="6"/>
      <p:bldP grpId="0" spid="7"/>
      <p:bldP grpId="1" spid="7"/>
      <p:bldP grpId="0" spid="8"/>
      <p:bldP grpId="1" spid="8"/>
      <p:bldP grpId="0" spid="9"/>
      <p:bldP grpId="1" spid="9"/>
      <p:bldP grpId="0" spid="10"/>
      <p:bldP grpId="1" spid="10"/>
      <p:bldP grpId="0" spid="11"/>
      <p:bldP grpId="1" spid="11"/>
      <p:bldP grpId="0" spid="12"/>
      <p:bldP grpId="1" spid="12"/>
      <p:bldP grpId="0" spid="13"/>
      <p:bldP grpId="0" spid="14"/>
      <p:bldP grpId="0" spid="15"/>
      <p:bldP grpId="0" spid="16"/>
      <p:bldP grpId="0" spid="17"/>
      <p:bldP grpId="0" spid="18"/>
      <p:bldP grpId="0" spid="19"/>
      <p:bldP grpId="0" spid="2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椭圆 34"/>
          <p:cNvSpPr/>
          <p:nvPr/>
        </p:nvSpPr>
        <p:spPr>
          <a:xfrm rot="18900000">
            <a:off x="6142849" y="3352735"/>
            <a:ext cx="1962348" cy="2523695"/>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typeface="+mj-ea"/>
              <a:ea typeface="+mj-ea"/>
            </a:endParaRPr>
          </a:p>
        </p:txBody>
      </p:sp>
      <p:sp>
        <p:nvSpPr>
          <p:cNvPr id="2" name="标题 1"/>
          <p:cNvSpPr>
            <a:spLocks noGrp="1"/>
          </p:cNvSpPr>
          <p:nvPr>
            <p:ph type="title"/>
          </p:nvPr>
        </p:nvSpPr>
        <p:spPr/>
        <p:txBody>
          <a:bodyPr/>
          <a:lstStyle/>
          <a:p>
            <a:r>
              <a:rPr altLang="en-US" lang="zh-CN" smtClean="0"/>
              <a:t>添加文字内容（文字可以编辑）</a:t>
            </a:r>
          </a:p>
        </p:txBody>
      </p:sp>
      <p:sp>
        <p:nvSpPr>
          <p:cNvPr id="28" name="矩形 27"/>
          <p:cNvSpPr/>
          <p:nvPr/>
        </p:nvSpPr>
        <p:spPr>
          <a:xfrm>
            <a:off x="3791744" y="1796785"/>
            <a:ext cx="2434107" cy="2417272"/>
          </a:xfrm>
          <a:custGeom>
            <a:rect b="b" l="l" r="r" t="t"/>
            <a:pathLst>
              <a:path h="1812953" w="1825580">
                <a:moveTo>
                  <a:pt x="864334" y="0"/>
                </a:moveTo>
                <a:cubicBezTo>
                  <a:pt x="1085537" y="0"/>
                  <a:pt x="1306740" y="84386"/>
                  <a:pt x="1475512" y="253158"/>
                </a:cubicBezTo>
                <a:cubicBezTo>
                  <a:pt x="1744300" y="521946"/>
                  <a:pt x="1799052" y="923720"/>
                  <a:pt x="1636245" y="1244950"/>
                </a:cubicBezTo>
                <a:lnTo>
                  <a:pt x="1825580" y="1812954"/>
                </a:lnTo>
                <a:lnTo>
                  <a:pt x="1264534" y="1625940"/>
                </a:lnTo>
                <a:cubicBezTo>
                  <a:pt x="940290" y="1801209"/>
                  <a:pt x="527470" y="1749823"/>
                  <a:pt x="253158" y="1475512"/>
                </a:cubicBezTo>
                <a:cubicBezTo>
                  <a:pt x="-84386" y="1137968"/>
                  <a:pt x="-84386" y="590701"/>
                  <a:pt x="253157" y="253157"/>
                </a:cubicBezTo>
                <a:cubicBezTo>
                  <a:pt x="421929" y="84385"/>
                  <a:pt x="643131" y="0"/>
                  <a:pt x="864334" y="0"/>
                </a:cubicBezTo>
                <a:close/>
              </a:path>
            </a:pathLst>
          </a:custGeom>
          <a:gradFill flip="none" rotWithShape="1">
            <a:gsLst>
              <a:gs pos="50000">
                <a:schemeClr val="bg1">
                  <a:lumMod val="95000"/>
                </a:schemeClr>
              </a:gs>
              <a:gs pos="100000">
                <a:schemeClr val="bg1">
                  <a:lumMod val="75000"/>
                </a:schemeClr>
              </a:gs>
              <a:gs pos="0">
                <a:schemeClr val="bg1"/>
              </a:gs>
            </a:gsLst>
            <a:lin ang="18900000" scaled="0"/>
          </a:gradFill>
          <a:ln w="31750">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4" name="椭圆 3"/>
          <p:cNvSpPr/>
          <p:nvPr/>
        </p:nvSpPr>
        <p:spPr>
          <a:xfrm>
            <a:off x="3262148" y="1316765"/>
            <a:ext cx="5265963" cy="5265963"/>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typeface="+mj-ea"/>
              <a:ea typeface="+mj-ea"/>
            </a:endParaRPr>
          </a:p>
        </p:txBody>
      </p:sp>
      <p:grpSp>
        <p:nvGrpSpPr>
          <p:cNvPr id="9" name="组合 8"/>
          <p:cNvGrpSpPr/>
          <p:nvPr/>
        </p:nvGrpSpPr>
        <p:grpSpPr>
          <a:xfrm>
            <a:off x="3513593" y="1412788"/>
            <a:ext cx="1238289" cy="1238289"/>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typeface="+mj-ea"/>
                <a:ea typeface="+mj-ea"/>
              </a:endParaRPr>
            </a:p>
          </p:txBody>
        </p:sp>
        <p:sp>
          <p:nvSpPr>
            <p:cNvPr id="11" name="TextBox 6"/>
            <p:cNvSpPr txBox="1"/>
            <p:nvPr/>
          </p:nvSpPr>
          <p:spPr>
            <a:xfrm>
              <a:off x="2804545" y="1388895"/>
              <a:ext cx="878001" cy="426911"/>
            </a:xfrm>
            <a:prstGeom prst="rect">
              <a:avLst/>
            </a:prstGeom>
            <a:noFill/>
          </p:spPr>
          <p:txBody>
            <a:bodyPr bIns="0" lIns="0" rIns="0" rtlCol="0" tIns="0" wrap="square">
              <a:spAutoFit/>
            </a:bodyPr>
            <a:lstStyle/>
            <a:p>
              <a:pPr algn="ctr"/>
              <a:r>
                <a:rPr altLang="zh-CN" lang="en-US" sz="3735">
                  <a:solidFill>
                    <a:prstClr val="white"/>
                  </a:solidFill>
                  <a:latin charset="0" panose="020b0806030902050204" pitchFamily="34" typeface="Impact"/>
                  <a:ea typeface="+mj-ea"/>
                </a:rPr>
                <a:t>01</a:t>
              </a:r>
            </a:p>
          </p:txBody>
        </p:sp>
      </p:grpSp>
      <p:grpSp>
        <p:nvGrpSpPr>
          <p:cNvPr id="12" name="组合 11"/>
          <p:cNvGrpSpPr/>
          <p:nvPr/>
        </p:nvGrpSpPr>
        <p:grpSpPr>
          <a:xfrm>
            <a:off x="7523293" y="4958557"/>
            <a:ext cx="1044660" cy="1056000"/>
            <a:chOff x="5736633" y="2828278"/>
            <a:chExt cx="928717" cy="928717"/>
          </a:xfrm>
        </p:grpSpPr>
        <p:sp>
          <p:nvSpPr>
            <p:cNvPr id="13" name="椭圆 12"/>
            <p:cNvSpPr/>
            <p:nvPr/>
          </p:nvSpPr>
          <p:spPr>
            <a:xfrm>
              <a:off x="5736633" y="2828278"/>
              <a:ext cx="928717" cy="928717"/>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typeface="+mj-ea"/>
                <a:ea typeface="+mj-ea"/>
              </a:endParaRPr>
            </a:p>
          </p:txBody>
        </p:sp>
        <p:sp>
          <p:nvSpPr>
            <p:cNvPr id="14" name="TextBox 8"/>
            <p:cNvSpPr txBox="1"/>
            <p:nvPr/>
          </p:nvSpPr>
          <p:spPr>
            <a:xfrm>
              <a:off x="5838181" y="3076093"/>
              <a:ext cx="725620" cy="428898"/>
            </a:xfrm>
            <a:prstGeom prst="rect">
              <a:avLst/>
            </a:prstGeom>
            <a:noFill/>
          </p:spPr>
          <p:txBody>
            <a:bodyPr bIns="0" lIns="0" rIns="0" rtlCol="0" tIns="0" wrap="square">
              <a:spAutoFit/>
            </a:bodyPr>
            <a:lstStyle/>
            <a:p>
              <a:pPr algn="ctr"/>
              <a:r>
                <a:rPr altLang="zh-CN" lang="en-US" sz="3200">
                  <a:solidFill>
                    <a:prstClr val="white"/>
                  </a:solidFill>
                  <a:latin charset="0" panose="020b0806030902050204" pitchFamily="34" typeface="Impact"/>
                  <a:ea typeface="+mj-ea"/>
                </a:rPr>
                <a:t>02</a:t>
              </a:r>
            </a:p>
          </p:txBody>
        </p:sp>
      </p:grpSp>
      <p:sp>
        <p:nvSpPr>
          <p:cNvPr id="16" name="TextBox 10"/>
          <p:cNvSpPr txBox="1"/>
          <p:nvPr/>
        </p:nvSpPr>
        <p:spPr>
          <a:xfrm>
            <a:off x="8925937" y="5829297"/>
            <a:ext cx="290876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0" sz="12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t>点击输入文字</a:t>
            </a:r>
          </a:p>
        </p:txBody>
      </p:sp>
      <p:sp>
        <p:nvSpPr>
          <p:cNvPr id="17" name="TextBox 11"/>
          <p:cNvSpPr txBox="1"/>
          <p:nvPr/>
        </p:nvSpPr>
        <p:spPr>
          <a:xfrm>
            <a:off x="4119120" y="2799508"/>
            <a:ext cx="1535430" cy="497586"/>
          </a:xfrm>
          <a:prstGeom prst="rect">
            <a:avLst/>
          </a:prstGeom>
          <a:noFill/>
        </p:spPr>
        <p:txBody>
          <a:bodyPr wrap="none">
            <a:spAutoFit/>
          </a:bodyPr>
          <a:lstStyle/>
          <a:p>
            <a:pPr algn="ctr">
              <a:defRPr/>
            </a:pPr>
            <a:r>
              <a:rPr altLang="en-US" b="1" lang="zh-CN" sz="2665">
                <a:solidFill>
                  <a:schemeClr val="accent1"/>
                </a:solidFill>
                <a:latin typeface="+mj-ea"/>
                <a:ea typeface="+mj-ea"/>
              </a:rPr>
              <a:t>标题文字</a:t>
            </a:r>
          </a:p>
        </p:txBody>
      </p:sp>
      <p:sp>
        <p:nvSpPr>
          <p:cNvPr id="18" name="TextBox 13"/>
          <p:cNvSpPr txBox="1"/>
          <p:nvPr/>
        </p:nvSpPr>
        <p:spPr>
          <a:xfrm>
            <a:off x="6708005" y="4513764"/>
            <a:ext cx="1268730" cy="416814"/>
          </a:xfrm>
          <a:prstGeom prst="rect">
            <a:avLst/>
          </a:prstGeom>
          <a:noFill/>
        </p:spPr>
        <p:txBody>
          <a:bodyPr wrap="none">
            <a:spAutoFit/>
          </a:bodyPr>
          <a:lstStyle/>
          <a:p>
            <a:pPr algn="ctr">
              <a:defRPr/>
            </a:pPr>
            <a:r>
              <a:rPr altLang="en-US" b="1" lang="zh-CN" sz="2135">
                <a:solidFill>
                  <a:srgbClr val="FCFCFC"/>
                </a:solidFill>
                <a:latin typeface="+mj-ea"/>
                <a:ea typeface="+mj-ea"/>
              </a:rPr>
              <a:t>标题文字</a:t>
            </a:r>
          </a:p>
        </p:txBody>
      </p:sp>
      <p:sp>
        <p:nvSpPr>
          <p:cNvPr id="19" name="MH_Text_1"/>
          <p:cNvSpPr txBox="1">
            <a:spLocks noChangeArrowheads="1"/>
          </p:cNvSpPr>
          <p:nvPr>
            <p:custDataLst>
              <p:tags r:id="rId3"/>
            </p:custDataLst>
          </p:nvPr>
        </p:nvSpPr>
        <p:spPr bwMode="auto">
          <a:xfrm>
            <a:off x="768175" y="1508785"/>
            <a:ext cx="24259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500">
                <a:solidFill>
                  <a:schemeClr val="bg1">
                    <a:lumMod val="50000"/>
                  </a:schemeClr>
                </a:solidFill>
                <a:cs typeface="+mn-ea"/>
              </a:defRPr>
            </a:lvl1pPr>
          </a:lstStyle>
          <a:p>
            <a:r>
              <a:rPr altLang="en-US" b="0" lang="zh-CN" sz="1600">
                <a:sym typeface="+mn-lt"/>
              </a:rPr>
              <a:t>点击输入文字</a:t>
            </a:r>
          </a:p>
        </p:txBody>
      </p:sp>
      <p:sp>
        <p:nvSpPr>
          <p:cNvPr id="20" name="MH_Text_1"/>
          <p:cNvSpPr txBox="1">
            <a:spLocks noChangeArrowheads="1"/>
          </p:cNvSpPr>
          <p:nvPr>
            <p:custDataLst>
              <p:tags r:id="rId4"/>
            </p:custDataLst>
          </p:nvPr>
        </p:nvSpPr>
        <p:spPr bwMode="auto">
          <a:xfrm>
            <a:off x="768175" y="2036860"/>
            <a:ext cx="24259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500">
                <a:solidFill>
                  <a:schemeClr val="bg1">
                    <a:lumMod val="50000"/>
                  </a:schemeClr>
                </a:solidFill>
                <a:cs typeface="+mn-ea"/>
              </a:defRPr>
            </a:lvl1pPr>
          </a:lstStyle>
          <a:p>
            <a:r>
              <a:rPr altLang="en-US" b="0" lang="zh-CN" sz="1600">
                <a:sym typeface="+mn-lt"/>
              </a:rPr>
              <a:t>点击输入文字</a:t>
            </a:r>
          </a:p>
        </p:txBody>
      </p:sp>
      <p:sp>
        <p:nvSpPr>
          <p:cNvPr id="21" name="MH_Text_1"/>
          <p:cNvSpPr txBox="1">
            <a:spLocks noChangeArrowheads="1"/>
          </p:cNvSpPr>
          <p:nvPr>
            <p:custDataLst>
              <p:tags r:id="rId5"/>
            </p:custDataLst>
          </p:nvPr>
        </p:nvSpPr>
        <p:spPr bwMode="auto">
          <a:xfrm>
            <a:off x="768175" y="2564935"/>
            <a:ext cx="24259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500">
                <a:solidFill>
                  <a:schemeClr val="bg1">
                    <a:lumMod val="50000"/>
                  </a:schemeClr>
                </a:solidFill>
                <a:cs typeface="+mn-ea"/>
              </a:defRPr>
            </a:lvl1pPr>
          </a:lstStyle>
          <a:p>
            <a:r>
              <a:rPr altLang="en-US" b="0" lang="zh-CN" sz="1600">
                <a:sym typeface="+mn-lt"/>
              </a:rPr>
              <a:t>点击输入文字</a:t>
            </a:r>
          </a:p>
        </p:txBody>
      </p:sp>
      <p:sp>
        <p:nvSpPr>
          <p:cNvPr id="22" name="TextBox 10"/>
          <p:cNvSpPr txBox="1"/>
          <p:nvPr/>
        </p:nvSpPr>
        <p:spPr>
          <a:xfrm>
            <a:off x="8925937" y="5318429"/>
            <a:ext cx="290876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0" sz="12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t>点击输入文字</a:t>
            </a:r>
          </a:p>
        </p:txBody>
      </p:sp>
      <p:sp>
        <p:nvSpPr>
          <p:cNvPr id="23" name="TextBox 10"/>
          <p:cNvSpPr txBox="1"/>
          <p:nvPr/>
        </p:nvSpPr>
        <p:spPr>
          <a:xfrm>
            <a:off x="8925937" y="4807563"/>
            <a:ext cx="290876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0" sz="12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t>点击输入文字</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1000" fill="hold" id="7"/>
                                        <p:tgtEl>
                                          <p:spTgt spid="28"/>
                                        </p:tgtEl>
                                        <p:attrNameLst>
                                          <p:attrName>ppt_x</p:attrName>
                                        </p:attrNameLst>
                                      </p:cBhvr>
                                      <p:tavLst>
                                        <p:tav tm="0">
                                          <p:val>
                                            <p:strVal val="0-#ppt_w/2"/>
                                          </p:val>
                                        </p:tav>
                                        <p:tav tm="100000">
                                          <p:val>
                                            <p:strVal val="#ppt_x"/>
                                          </p:val>
                                        </p:tav>
                                      </p:tavLst>
                                    </p:anim>
                                    <p:anim calcmode="lin" valueType="num">
                                      <p:cBhvr additive="base">
                                        <p:cTn dur="1000" fill="hold" id="8"/>
                                        <p:tgtEl>
                                          <p:spTgt spid="2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2" presetSubtype="2">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1000" fill="hold" id="12"/>
                                        <p:tgtEl>
                                          <p:spTgt spid="5"/>
                                        </p:tgtEl>
                                        <p:attrNameLst>
                                          <p:attrName>ppt_x</p:attrName>
                                        </p:attrNameLst>
                                      </p:cBhvr>
                                      <p:tavLst>
                                        <p:tav tm="0">
                                          <p:val>
                                            <p:strVal val="1+#ppt_w/2"/>
                                          </p:val>
                                        </p:tav>
                                        <p:tav tm="100000">
                                          <p:val>
                                            <p:strVal val="#ppt_x"/>
                                          </p:val>
                                        </p:tav>
                                      </p:tavLst>
                                    </p:anim>
                                    <p:anim calcmode="lin" valueType="num">
                                      <p:cBhvr additive="base">
                                        <p:cTn dur="1000" fill="hold" id="13"/>
                                        <p:tgtEl>
                                          <p:spTgt spid="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21" presetSubtype="1">
                                  <p:stCondLst>
                                    <p:cond delay="0"/>
                                  </p:stCondLst>
                                  <p:childTnLst>
                                    <p:set>
                                      <p:cBhvr>
                                        <p:cTn dur="1" fill="hold" id="16">
                                          <p:stCondLst>
                                            <p:cond delay="0"/>
                                          </p:stCondLst>
                                        </p:cTn>
                                        <p:tgtEl>
                                          <p:spTgt spid="4"/>
                                        </p:tgtEl>
                                        <p:attrNameLst>
                                          <p:attrName>style.visibility</p:attrName>
                                        </p:attrNameLst>
                                      </p:cBhvr>
                                      <p:to>
                                        <p:strVal val="visible"/>
                                      </p:to>
                                    </p:set>
                                    <p:animEffect filter="wheel(1)" transition="in">
                                      <p:cBhvr>
                                        <p:cTn dur="1000" id="17"/>
                                        <p:tgtEl>
                                          <p:spTgt spid="4"/>
                                        </p:tgtEl>
                                      </p:cBhvr>
                                    </p:animEffect>
                                  </p:childTnLst>
                                </p:cTn>
                              </p:par>
                            </p:childTnLst>
                          </p:cTn>
                        </p:par>
                        <p:par>
                          <p:cTn fill="hold" id="18" nodeType="afterGroup">
                            <p:stCondLst>
                              <p:cond delay="3000"/>
                            </p:stCondLst>
                            <p:childTnLst>
                              <p:par>
                                <p:cTn fill="hold" id="19" nodeType="after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p:cTn dur="500" fill="hold" id="26"/>
                                        <p:tgtEl>
                                          <p:spTgt spid="12"/>
                                        </p:tgtEl>
                                        <p:attrNameLst>
                                          <p:attrName>ppt_w</p:attrName>
                                        </p:attrNameLst>
                                      </p:cBhvr>
                                      <p:tavLst>
                                        <p:tav tm="0">
                                          <p:val>
                                            <p:fltVal val="0"/>
                                          </p:val>
                                        </p:tav>
                                        <p:tav tm="100000">
                                          <p:val>
                                            <p:strVal val="#ppt_w"/>
                                          </p:val>
                                        </p:tav>
                                      </p:tavLst>
                                    </p:anim>
                                    <p:anim calcmode="lin" valueType="num">
                                      <p:cBhvr>
                                        <p:cTn dur="500" fill="hold" id="27"/>
                                        <p:tgtEl>
                                          <p:spTgt spid="12"/>
                                        </p:tgtEl>
                                        <p:attrNameLst>
                                          <p:attrName>ppt_h</p:attrName>
                                        </p:attrNameLst>
                                      </p:cBhvr>
                                      <p:tavLst>
                                        <p:tav tm="0">
                                          <p:val>
                                            <p:fltVal val="0"/>
                                          </p:val>
                                        </p:tav>
                                        <p:tav tm="100000">
                                          <p:val>
                                            <p:strVal val="#ppt_h"/>
                                          </p:val>
                                        </p:tav>
                                      </p:tavLst>
                                    </p:anim>
                                    <p:animEffect filter="fade" transition="in">
                                      <p:cBhvr>
                                        <p:cTn dur="500" id="28"/>
                                        <p:tgtEl>
                                          <p:spTgt spid="12"/>
                                        </p:tgtEl>
                                      </p:cBhvr>
                                    </p:animEffect>
                                  </p:childTnLst>
                                </p:cTn>
                              </p:par>
                            </p:childTnLst>
                          </p:cTn>
                        </p:par>
                        <p:par>
                          <p:cTn fill="hold" id="29" nodeType="afterGroup">
                            <p:stCondLst>
                              <p:cond delay="3500"/>
                            </p:stCondLst>
                            <p:childTnLst>
                              <p:par>
                                <p:cTn fill="hold" grpId="0" id="30" nodeType="afterEffect" presetClass="entr" presetID="53" presetSubtype="0">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p:cTn dur="500" fill="hold" id="32"/>
                                        <p:tgtEl>
                                          <p:spTgt spid="17"/>
                                        </p:tgtEl>
                                        <p:attrNameLst>
                                          <p:attrName>ppt_w</p:attrName>
                                        </p:attrNameLst>
                                      </p:cBhvr>
                                      <p:tavLst>
                                        <p:tav tm="0">
                                          <p:val>
                                            <p:fltVal val="0"/>
                                          </p:val>
                                        </p:tav>
                                        <p:tav tm="100000">
                                          <p:val>
                                            <p:strVal val="#ppt_w"/>
                                          </p:val>
                                        </p:tav>
                                      </p:tavLst>
                                    </p:anim>
                                    <p:anim calcmode="lin" valueType="num">
                                      <p:cBhvr>
                                        <p:cTn dur="500" fill="hold" id="33"/>
                                        <p:tgtEl>
                                          <p:spTgt spid="17"/>
                                        </p:tgtEl>
                                        <p:attrNameLst>
                                          <p:attrName>ppt_h</p:attrName>
                                        </p:attrNameLst>
                                      </p:cBhvr>
                                      <p:tavLst>
                                        <p:tav tm="0">
                                          <p:val>
                                            <p:fltVal val="0"/>
                                          </p:val>
                                        </p:tav>
                                        <p:tav tm="100000">
                                          <p:val>
                                            <p:strVal val="#ppt_h"/>
                                          </p:val>
                                        </p:tav>
                                      </p:tavLst>
                                    </p:anim>
                                    <p:animEffect filter="fade" transition="in">
                                      <p:cBhvr>
                                        <p:cTn dur="500" id="34"/>
                                        <p:tgtEl>
                                          <p:spTgt spid="17"/>
                                        </p:tgtEl>
                                      </p:cBhvr>
                                    </p:animEffect>
                                  </p:childTnLst>
                                </p:cTn>
                              </p:par>
                            </p:childTnLst>
                          </p:cTn>
                        </p:par>
                        <p:par>
                          <p:cTn fill="hold" id="35" nodeType="afterGroup">
                            <p:stCondLst>
                              <p:cond delay="4000"/>
                            </p:stCondLst>
                            <p:childTnLst>
                              <p:par>
                                <p:cTn fill="hold" grpId="0" id="36" nodeType="afterEffect" presetClass="entr" presetID="53" presetSubtype="0">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p:cTn dur="500" fill="hold" id="38"/>
                                        <p:tgtEl>
                                          <p:spTgt spid="18"/>
                                        </p:tgtEl>
                                        <p:attrNameLst>
                                          <p:attrName>ppt_w</p:attrName>
                                        </p:attrNameLst>
                                      </p:cBhvr>
                                      <p:tavLst>
                                        <p:tav tm="0">
                                          <p:val>
                                            <p:fltVal val="0"/>
                                          </p:val>
                                        </p:tav>
                                        <p:tav tm="100000">
                                          <p:val>
                                            <p:strVal val="#ppt_w"/>
                                          </p:val>
                                        </p:tav>
                                      </p:tavLst>
                                    </p:anim>
                                    <p:anim calcmode="lin" valueType="num">
                                      <p:cBhvr>
                                        <p:cTn dur="500" fill="hold" id="39"/>
                                        <p:tgtEl>
                                          <p:spTgt spid="18"/>
                                        </p:tgtEl>
                                        <p:attrNameLst>
                                          <p:attrName>ppt_h</p:attrName>
                                        </p:attrNameLst>
                                      </p:cBhvr>
                                      <p:tavLst>
                                        <p:tav tm="0">
                                          <p:val>
                                            <p:fltVal val="0"/>
                                          </p:val>
                                        </p:tav>
                                        <p:tav tm="100000">
                                          <p:val>
                                            <p:strVal val="#ppt_h"/>
                                          </p:val>
                                        </p:tav>
                                      </p:tavLst>
                                    </p:anim>
                                    <p:animEffect filter="fade" transition="in">
                                      <p:cBhvr>
                                        <p:cTn dur="500" id="40"/>
                                        <p:tgtEl>
                                          <p:spTgt spid="18"/>
                                        </p:tgtEl>
                                      </p:cBhvr>
                                    </p:animEffect>
                                  </p:childTnLst>
                                </p:cTn>
                              </p:par>
                            </p:childTnLst>
                          </p:cTn>
                        </p:par>
                        <p:par>
                          <p:cTn fill="hold" id="41" nodeType="afterGroup">
                            <p:stCondLst>
                              <p:cond delay="4500"/>
                            </p:stCondLst>
                            <p:childTnLst>
                              <p:par>
                                <p:cTn fill="hold" grpId="0" id="42" nodeType="afterEffect" presetClass="entr" presetID="37" presetSubtype="0">
                                  <p:stCondLst>
                                    <p:cond delay="0"/>
                                  </p:stCondLst>
                                  <p:childTnLst>
                                    <p:set>
                                      <p:cBhvr>
                                        <p:cTn dur="1" fill="hold" id="43">
                                          <p:stCondLst>
                                            <p:cond delay="0"/>
                                          </p:stCondLst>
                                        </p:cTn>
                                        <p:tgtEl>
                                          <p:spTgt spid="19"/>
                                        </p:tgtEl>
                                        <p:attrNameLst>
                                          <p:attrName>style.visibility</p:attrName>
                                        </p:attrNameLst>
                                      </p:cBhvr>
                                      <p:to>
                                        <p:strVal val="visible"/>
                                      </p:to>
                                    </p:set>
                                    <p:animEffect filter="fade" transition="in">
                                      <p:cBhvr>
                                        <p:cTn dur="500" id="44"/>
                                        <p:tgtEl>
                                          <p:spTgt spid="19"/>
                                        </p:tgtEl>
                                      </p:cBhvr>
                                    </p:animEffect>
                                    <p:anim calcmode="lin" valueType="num">
                                      <p:cBhvr>
                                        <p:cTn dur="500" fill="hold" id="45"/>
                                        <p:tgtEl>
                                          <p:spTgt spid="19"/>
                                        </p:tgtEl>
                                        <p:attrNameLst>
                                          <p:attrName>ppt_x</p:attrName>
                                        </p:attrNameLst>
                                      </p:cBhvr>
                                      <p:tavLst>
                                        <p:tav tm="0">
                                          <p:val>
                                            <p:strVal val="#ppt_x"/>
                                          </p:val>
                                        </p:tav>
                                        <p:tav tm="100000">
                                          <p:val>
                                            <p:strVal val="#ppt_x"/>
                                          </p:val>
                                        </p:tav>
                                      </p:tavLst>
                                    </p:anim>
                                    <p:anim calcmode="lin" valueType="num">
                                      <p:cBhvr>
                                        <p:cTn decel="100000" dur="450" fill="hold" id="46"/>
                                        <p:tgtEl>
                                          <p:spTgt spid="19"/>
                                        </p:tgtEl>
                                        <p:attrNameLst>
                                          <p:attrName>ppt_y</p:attrName>
                                        </p:attrNameLst>
                                      </p:cBhvr>
                                      <p:tavLst>
                                        <p:tav tm="0">
                                          <p:val>
                                            <p:strVal val="#ppt_y+1"/>
                                          </p:val>
                                        </p:tav>
                                        <p:tav tm="100000">
                                          <p:val>
                                            <p:strVal val="#ppt_y-.03"/>
                                          </p:val>
                                        </p:tav>
                                      </p:tavLst>
                                    </p:anim>
                                    <p:anim calcmode="lin" valueType="num">
                                      <p:cBhvr>
                                        <p:cTn accel="100000" dur="50" fill="hold" id="47">
                                          <p:stCondLst>
                                            <p:cond delay="450"/>
                                          </p:stCondLst>
                                        </p:cTn>
                                        <p:tgtEl>
                                          <p:spTgt spid="19"/>
                                        </p:tgtEl>
                                        <p:attrNameLst>
                                          <p:attrName>ppt_y</p:attrName>
                                        </p:attrNameLst>
                                      </p:cBhvr>
                                      <p:tavLst>
                                        <p:tav tm="0">
                                          <p:val>
                                            <p:strVal val="#ppt_y-.03"/>
                                          </p:val>
                                        </p:tav>
                                        <p:tav tm="100000">
                                          <p:val>
                                            <p:strVal val="#ppt_y"/>
                                          </p:val>
                                        </p:tav>
                                      </p:tavLst>
                                    </p:anim>
                                  </p:childTnLst>
                                </p:cTn>
                              </p:par>
                              <p:par>
                                <p:cTn fill="hold" grpId="0" id="48" nodeType="withEffect" presetClass="entr" presetID="37" presetSubtype="0">
                                  <p:stCondLst>
                                    <p:cond delay="250"/>
                                  </p:stCondLst>
                                  <p:childTnLst>
                                    <p:set>
                                      <p:cBhvr>
                                        <p:cTn dur="1" fill="hold" id="49">
                                          <p:stCondLst>
                                            <p:cond delay="0"/>
                                          </p:stCondLst>
                                        </p:cTn>
                                        <p:tgtEl>
                                          <p:spTgt spid="20"/>
                                        </p:tgtEl>
                                        <p:attrNameLst>
                                          <p:attrName>style.visibility</p:attrName>
                                        </p:attrNameLst>
                                      </p:cBhvr>
                                      <p:to>
                                        <p:strVal val="visible"/>
                                      </p:to>
                                    </p:set>
                                    <p:animEffect filter="fade" transition="in">
                                      <p:cBhvr>
                                        <p:cTn dur="500" id="50"/>
                                        <p:tgtEl>
                                          <p:spTgt spid="20"/>
                                        </p:tgtEl>
                                      </p:cBhvr>
                                    </p:animEffect>
                                    <p:anim calcmode="lin" valueType="num">
                                      <p:cBhvr>
                                        <p:cTn dur="500" fill="hold" id="51"/>
                                        <p:tgtEl>
                                          <p:spTgt spid="20"/>
                                        </p:tgtEl>
                                        <p:attrNameLst>
                                          <p:attrName>ppt_x</p:attrName>
                                        </p:attrNameLst>
                                      </p:cBhvr>
                                      <p:tavLst>
                                        <p:tav tm="0">
                                          <p:val>
                                            <p:strVal val="#ppt_x"/>
                                          </p:val>
                                        </p:tav>
                                        <p:tav tm="100000">
                                          <p:val>
                                            <p:strVal val="#ppt_x"/>
                                          </p:val>
                                        </p:tav>
                                      </p:tavLst>
                                    </p:anim>
                                    <p:anim calcmode="lin" valueType="num">
                                      <p:cBhvr>
                                        <p:cTn decel="100000" dur="450" fill="hold" id="52"/>
                                        <p:tgtEl>
                                          <p:spTgt spid="20"/>
                                        </p:tgtEl>
                                        <p:attrNameLst>
                                          <p:attrName>ppt_y</p:attrName>
                                        </p:attrNameLst>
                                      </p:cBhvr>
                                      <p:tavLst>
                                        <p:tav tm="0">
                                          <p:val>
                                            <p:strVal val="#ppt_y+1"/>
                                          </p:val>
                                        </p:tav>
                                        <p:tav tm="100000">
                                          <p:val>
                                            <p:strVal val="#ppt_y-.03"/>
                                          </p:val>
                                        </p:tav>
                                      </p:tavLst>
                                    </p:anim>
                                    <p:anim calcmode="lin" valueType="num">
                                      <p:cBhvr>
                                        <p:cTn accel="100000" dur="50" fill="hold" id="53">
                                          <p:stCondLst>
                                            <p:cond delay="450"/>
                                          </p:stCondLst>
                                        </p:cTn>
                                        <p:tgtEl>
                                          <p:spTgt spid="20"/>
                                        </p:tgtEl>
                                        <p:attrNameLst>
                                          <p:attrName>ppt_y</p:attrName>
                                        </p:attrNameLst>
                                      </p:cBhvr>
                                      <p:tavLst>
                                        <p:tav tm="0">
                                          <p:val>
                                            <p:strVal val="#ppt_y-.03"/>
                                          </p:val>
                                        </p:tav>
                                        <p:tav tm="100000">
                                          <p:val>
                                            <p:strVal val="#ppt_y"/>
                                          </p:val>
                                        </p:tav>
                                      </p:tavLst>
                                    </p:anim>
                                  </p:childTnLst>
                                </p:cTn>
                              </p:par>
                              <p:par>
                                <p:cTn fill="hold" grpId="0" id="54" nodeType="withEffect" presetClass="entr" presetID="37" presetSubtype="0">
                                  <p:stCondLst>
                                    <p:cond delay="500"/>
                                  </p:stCondLst>
                                  <p:childTnLst>
                                    <p:set>
                                      <p:cBhvr>
                                        <p:cTn dur="1" fill="hold" id="55">
                                          <p:stCondLst>
                                            <p:cond delay="0"/>
                                          </p:stCondLst>
                                        </p:cTn>
                                        <p:tgtEl>
                                          <p:spTgt spid="21"/>
                                        </p:tgtEl>
                                        <p:attrNameLst>
                                          <p:attrName>style.visibility</p:attrName>
                                        </p:attrNameLst>
                                      </p:cBhvr>
                                      <p:to>
                                        <p:strVal val="visible"/>
                                      </p:to>
                                    </p:set>
                                    <p:animEffect filter="fade" transition="in">
                                      <p:cBhvr>
                                        <p:cTn dur="500" id="56"/>
                                        <p:tgtEl>
                                          <p:spTgt spid="21"/>
                                        </p:tgtEl>
                                      </p:cBhvr>
                                    </p:animEffect>
                                    <p:anim calcmode="lin" valueType="num">
                                      <p:cBhvr>
                                        <p:cTn dur="500" fill="hold" id="57"/>
                                        <p:tgtEl>
                                          <p:spTgt spid="21"/>
                                        </p:tgtEl>
                                        <p:attrNameLst>
                                          <p:attrName>ppt_x</p:attrName>
                                        </p:attrNameLst>
                                      </p:cBhvr>
                                      <p:tavLst>
                                        <p:tav tm="0">
                                          <p:val>
                                            <p:strVal val="#ppt_x"/>
                                          </p:val>
                                        </p:tav>
                                        <p:tav tm="100000">
                                          <p:val>
                                            <p:strVal val="#ppt_x"/>
                                          </p:val>
                                        </p:tav>
                                      </p:tavLst>
                                    </p:anim>
                                    <p:anim calcmode="lin" valueType="num">
                                      <p:cBhvr>
                                        <p:cTn decel="100000" dur="450" fill="hold" id="58"/>
                                        <p:tgtEl>
                                          <p:spTgt spid="21"/>
                                        </p:tgtEl>
                                        <p:attrNameLst>
                                          <p:attrName>ppt_y</p:attrName>
                                        </p:attrNameLst>
                                      </p:cBhvr>
                                      <p:tavLst>
                                        <p:tav tm="0">
                                          <p:val>
                                            <p:strVal val="#ppt_y+1"/>
                                          </p:val>
                                        </p:tav>
                                        <p:tav tm="100000">
                                          <p:val>
                                            <p:strVal val="#ppt_y-.03"/>
                                          </p:val>
                                        </p:tav>
                                      </p:tavLst>
                                    </p:anim>
                                    <p:anim calcmode="lin" valueType="num">
                                      <p:cBhvr>
                                        <p:cTn accel="100000" dur="50" fill="hold" id="59">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37"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fade" transition="in">
                                      <p:cBhvr>
                                        <p:cTn dur="500" id="63"/>
                                        <p:tgtEl>
                                          <p:spTgt spid="23"/>
                                        </p:tgtEl>
                                      </p:cBhvr>
                                    </p:animEffect>
                                    <p:anim calcmode="lin" valueType="num">
                                      <p:cBhvr>
                                        <p:cTn dur="500" fill="hold" id="64"/>
                                        <p:tgtEl>
                                          <p:spTgt spid="23"/>
                                        </p:tgtEl>
                                        <p:attrNameLst>
                                          <p:attrName>ppt_x</p:attrName>
                                        </p:attrNameLst>
                                      </p:cBhvr>
                                      <p:tavLst>
                                        <p:tav tm="0">
                                          <p:val>
                                            <p:strVal val="#ppt_x"/>
                                          </p:val>
                                        </p:tav>
                                        <p:tav tm="100000">
                                          <p:val>
                                            <p:strVal val="#ppt_x"/>
                                          </p:val>
                                        </p:tav>
                                      </p:tavLst>
                                    </p:anim>
                                    <p:anim calcmode="lin" valueType="num">
                                      <p:cBhvr>
                                        <p:cTn decel="100000" dur="450" fill="hold" id="65"/>
                                        <p:tgtEl>
                                          <p:spTgt spid="23"/>
                                        </p:tgtEl>
                                        <p:attrNameLst>
                                          <p:attrName>ppt_y</p:attrName>
                                        </p:attrNameLst>
                                      </p:cBhvr>
                                      <p:tavLst>
                                        <p:tav tm="0">
                                          <p:val>
                                            <p:strVal val="#ppt_y+1"/>
                                          </p:val>
                                        </p:tav>
                                        <p:tav tm="100000">
                                          <p:val>
                                            <p:strVal val="#ppt_y-.03"/>
                                          </p:val>
                                        </p:tav>
                                      </p:tavLst>
                                    </p:anim>
                                    <p:anim calcmode="lin" valueType="num">
                                      <p:cBhvr>
                                        <p:cTn accel="100000" dur="50" fill="hold" id="66">
                                          <p:stCondLst>
                                            <p:cond delay="450"/>
                                          </p:stCondLst>
                                        </p:cTn>
                                        <p:tgtEl>
                                          <p:spTgt spid="23"/>
                                        </p:tgtEl>
                                        <p:attrNameLst>
                                          <p:attrName>ppt_y</p:attrName>
                                        </p:attrNameLst>
                                      </p:cBhvr>
                                      <p:tavLst>
                                        <p:tav tm="0">
                                          <p:val>
                                            <p:strVal val="#ppt_y-.03"/>
                                          </p:val>
                                        </p:tav>
                                        <p:tav tm="100000">
                                          <p:val>
                                            <p:strVal val="#ppt_y"/>
                                          </p:val>
                                        </p:tav>
                                      </p:tavLst>
                                    </p:anim>
                                  </p:childTnLst>
                                </p:cTn>
                              </p:par>
                              <p:par>
                                <p:cTn fill="hold" grpId="0" id="67" nodeType="withEffect" presetClass="entr" presetID="37" presetSubtype="0">
                                  <p:stCondLst>
                                    <p:cond delay="250"/>
                                  </p:stCondLst>
                                  <p:childTnLst>
                                    <p:set>
                                      <p:cBhvr>
                                        <p:cTn dur="1" fill="hold" id="68">
                                          <p:stCondLst>
                                            <p:cond delay="0"/>
                                          </p:stCondLst>
                                        </p:cTn>
                                        <p:tgtEl>
                                          <p:spTgt spid="22"/>
                                        </p:tgtEl>
                                        <p:attrNameLst>
                                          <p:attrName>style.visibility</p:attrName>
                                        </p:attrNameLst>
                                      </p:cBhvr>
                                      <p:to>
                                        <p:strVal val="visible"/>
                                      </p:to>
                                    </p:set>
                                    <p:animEffect filter="fade" transition="in">
                                      <p:cBhvr>
                                        <p:cTn dur="500" id="69"/>
                                        <p:tgtEl>
                                          <p:spTgt spid="22"/>
                                        </p:tgtEl>
                                      </p:cBhvr>
                                    </p:animEffect>
                                    <p:anim calcmode="lin" valueType="num">
                                      <p:cBhvr>
                                        <p:cTn dur="500" fill="hold" id="70"/>
                                        <p:tgtEl>
                                          <p:spTgt spid="22"/>
                                        </p:tgtEl>
                                        <p:attrNameLst>
                                          <p:attrName>ppt_x</p:attrName>
                                        </p:attrNameLst>
                                      </p:cBhvr>
                                      <p:tavLst>
                                        <p:tav tm="0">
                                          <p:val>
                                            <p:strVal val="#ppt_x"/>
                                          </p:val>
                                        </p:tav>
                                        <p:tav tm="100000">
                                          <p:val>
                                            <p:strVal val="#ppt_x"/>
                                          </p:val>
                                        </p:tav>
                                      </p:tavLst>
                                    </p:anim>
                                    <p:anim calcmode="lin" valueType="num">
                                      <p:cBhvr>
                                        <p:cTn decel="100000" dur="450" fill="hold" id="71"/>
                                        <p:tgtEl>
                                          <p:spTgt spid="22"/>
                                        </p:tgtEl>
                                        <p:attrNameLst>
                                          <p:attrName>ppt_y</p:attrName>
                                        </p:attrNameLst>
                                      </p:cBhvr>
                                      <p:tavLst>
                                        <p:tav tm="0">
                                          <p:val>
                                            <p:strVal val="#ppt_y+1"/>
                                          </p:val>
                                        </p:tav>
                                        <p:tav tm="100000">
                                          <p:val>
                                            <p:strVal val="#ppt_y-.03"/>
                                          </p:val>
                                        </p:tav>
                                      </p:tavLst>
                                    </p:anim>
                                    <p:anim calcmode="lin" valueType="num">
                                      <p:cBhvr>
                                        <p:cTn accel="100000" dur="50" fill="hold" id="72">
                                          <p:stCondLst>
                                            <p:cond delay="450"/>
                                          </p:stCondLst>
                                        </p:cTn>
                                        <p:tgtEl>
                                          <p:spTgt spid="22"/>
                                        </p:tgtEl>
                                        <p:attrNameLst>
                                          <p:attrName>ppt_y</p:attrName>
                                        </p:attrNameLst>
                                      </p:cBhvr>
                                      <p:tavLst>
                                        <p:tav tm="0">
                                          <p:val>
                                            <p:strVal val="#ppt_y-.03"/>
                                          </p:val>
                                        </p:tav>
                                        <p:tav tm="100000">
                                          <p:val>
                                            <p:strVal val="#ppt_y"/>
                                          </p:val>
                                        </p:tav>
                                      </p:tavLst>
                                    </p:anim>
                                  </p:childTnLst>
                                </p:cTn>
                              </p:par>
                              <p:par>
                                <p:cTn fill="hold" grpId="0" id="73" nodeType="withEffect" presetClass="entr" presetID="37" presetSubtype="0">
                                  <p:stCondLst>
                                    <p:cond delay="500"/>
                                  </p:stCondLst>
                                  <p:childTnLst>
                                    <p:set>
                                      <p:cBhvr>
                                        <p:cTn dur="1" fill="hold" id="74">
                                          <p:stCondLst>
                                            <p:cond delay="0"/>
                                          </p:stCondLst>
                                        </p:cTn>
                                        <p:tgtEl>
                                          <p:spTgt spid="16"/>
                                        </p:tgtEl>
                                        <p:attrNameLst>
                                          <p:attrName>style.visibility</p:attrName>
                                        </p:attrNameLst>
                                      </p:cBhvr>
                                      <p:to>
                                        <p:strVal val="visible"/>
                                      </p:to>
                                    </p:set>
                                    <p:animEffect filter="fade" transition="in">
                                      <p:cBhvr>
                                        <p:cTn dur="500" id="75"/>
                                        <p:tgtEl>
                                          <p:spTgt spid="16"/>
                                        </p:tgtEl>
                                      </p:cBhvr>
                                    </p:animEffect>
                                    <p:anim calcmode="lin" valueType="num">
                                      <p:cBhvr>
                                        <p:cTn dur="500" fill="hold" id="76"/>
                                        <p:tgtEl>
                                          <p:spTgt spid="16"/>
                                        </p:tgtEl>
                                        <p:attrNameLst>
                                          <p:attrName>ppt_x</p:attrName>
                                        </p:attrNameLst>
                                      </p:cBhvr>
                                      <p:tavLst>
                                        <p:tav tm="0">
                                          <p:val>
                                            <p:strVal val="#ppt_x"/>
                                          </p:val>
                                        </p:tav>
                                        <p:tav tm="100000">
                                          <p:val>
                                            <p:strVal val="#ppt_x"/>
                                          </p:val>
                                        </p:tav>
                                      </p:tavLst>
                                    </p:anim>
                                    <p:anim calcmode="lin" valueType="num">
                                      <p:cBhvr>
                                        <p:cTn decel="100000" dur="450" fill="hold" id="77"/>
                                        <p:tgtEl>
                                          <p:spTgt spid="16"/>
                                        </p:tgtEl>
                                        <p:attrNameLst>
                                          <p:attrName>ppt_y</p:attrName>
                                        </p:attrNameLst>
                                      </p:cBhvr>
                                      <p:tavLst>
                                        <p:tav tm="0">
                                          <p:val>
                                            <p:strVal val="#ppt_y+1"/>
                                          </p:val>
                                        </p:tav>
                                        <p:tav tm="100000">
                                          <p:val>
                                            <p:strVal val="#ppt_y-.03"/>
                                          </p:val>
                                        </p:tav>
                                      </p:tavLst>
                                    </p:anim>
                                    <p:anim calcmode="lin" valueType="num">
                                      <p:cBhvr>
                                        <p:cTn accel="100000" dur="50" fill="hold" id="78">
                                          <p:stCondLst>
                                            <p:cond delay="45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8"/>
      <p:bldP grpId="0" spid="4"/>
      <p:bldP grpId="0" spid="16"/>
      <p:bldP grpId="0" spid="17"/>
      <p:bldP grpId="0" spid="18"/>
      <p:bldP grpId="0" spid="19"/>
      <p:bldP grpId="0" spid="20"/>
      <p:bldP grpId="0" spid="21"/>
      <p:bldP grpId="0" spid="22"/>
      <p:bldP grpId="0" spid="2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0" name="MH_Other_6"/>
          <p:cNvCxnSpPr>
            <a:cxnSpLocks noChangeShapeType="1"/>
          </p:cNvCxnSpPr>
          <p:nvPr>
            <p:custDataLst>
              <p:tags r:id="rId3"/>
            </p:custDataLst>
          </p:nvPr>
        </p:nvCxnSpPr>
        <p:spPr bwMode="auto">
          <a:xfrm>
            <a:off x="4089738" y="2283232"/>
            <a:ext cx="965132" cy="404981"/>
          </a:xfrm>
          <a:prstGeom prst="line">
            <a:avLst/>
          </a:prstGeom>
          <a:noFill/>
          <a:ln algn="ctr" w="38100">
            <a:solidFill>
              <a:srgbClr val="BFBFBF"/>
            </a:solidFill>
            <a:round/>
          </a:ln>
          <a:extLst>
            <a:ext uri="{909E8E84-426E-40DD-AFC4-6F175D3DCCD1}">
              <a14:hiddenFill>
                <a:noFill/>
              </a14:hiddenFill>
            </a:ext>
          </a:extLst>
        </p:spPr>
      </p:cxnSp>
      <p:cxnSp>
        <p:nvCxnSpPr>
          <p:cNvPr id="12" name="MH_Other_8"/>
          <p:cNvCxnSpPr>
            <a:cxnSpLocks noChangeShapeType="1"/>
          </p:cNvCxnSpPr>
          <p:nvPr>
            <p:custDataLst>
              <p:tags r:id="rId4"/>
            </p:custDataLst>
          </p:nvPr>
        </p:nvCxnSpPr>
        <p:spPr bwMode="auto">
          <a:xfrm flipH="1">
            <a:off x="7056166" y="2286888"/>
            <a:ext cx="1111524" cy="401301"/>
          </a:xfrm>
          <a:prstGeom prst="line">
            <a:avLst/>
          </a:prstGeom>
          <a:noFill/>
          <a:ln algn="ctr" w="38100">
            <a:solidFill>
              <a:srgbClr val="BFBFBF"/>
            </a:solidFill>
            <a:round/>
          </a:ln>
          <a:extLst>
            <a:ext uri="{909E8E84-426E-40DD-AFC4-6F175D3DCCD1}">
              <a14:hiddenFill>
                <a:noFill/>
              </a14:hiddenFill>
            </a:ext>
          </a:extLst>
        </p:spPr>
      </p:cxnSp>
      <p:cxnSp>
        <p:nvCxnSpPr>
          <p:cNvPr id="14" name="MH_Other_10"/>
          <p:cNvCxnSpPr>
            <a:cxnSpLocks noChangeShapeType="1"/>
          </p:cNvCxnSpPr>
          <p:nvPr>
            <p:custDataLst>
              <p:tags r:id="rId5"/>
            </p:custDataLst>
          </p:nvPr>
        </p:nvCxnSpPr>
        <p:spPr bwMode="auto">
          <a:xfrm flipV="1">
            <a:off x="4734637" y="4332919"/>
            <a:ext cx="900404" cy="714528"/>
          </a:xfrm>
          <a:prstGeom prst="line">
            <a:avLst/>
          </a:prstGeom>
          <a:noFill/>
          <a:ln algn="ctr" w="38100">
            <a:solidFill>
              <a:srgbClr val="BFBFBF"/>
            </a:solidFill>
            <a:round/>
          </a:ln>
          <a:extLst>
            <a:ext uri="{909E8E84-426E-40DD-AFC4-6F175D3DCCD1}">
              <a14:hiddenFill>
                <a:noFill/>
              </a14:hiddenFill>
            </a:ext>
          </a:extLst>
        </p:spPr>
      </p:cxnSp>
      <p:cxnSp>
        <p:nvCxnSpPr>
          <p:cNvPr id="16" name="MH_Other_12"/>
          <p:cNvCxnSpPr>
            <a:cxnSpLocks noChangeShapeType="1"/>
          </p:cNvCxnSpPr>
          <p:nvPr>
            <p:custDataLst>
              <p:tags r:id="rId6"/>
            </p:custDataLst>
          </p:nvPr>
        </p:nvCxnSpPr>
        <p:spPr bwMode="auto">
          <a:xfrm flipH="1" flipV="1">
            <a:off x="6675153" y="4332917"/>
            <a:ext cx="871407" cy="694635"/>
          </a:xfrm>
          <a:prstGeom prst="line">
            <a:avLst/>
          </a:prstGeom>
          <a:noFill/>
          <a:ln algn="ctr" w="38100">
            <a:solidFill>
              <a:srgbClr val="BFBFBF"/>
            </a:solidFill>
            <a:round/>
          </a:ln>
          <a:extLst>
            <a:ext uri="{909E8E84-426E-40DD-AFC4-6F175D3DCCD1}">
              <a14:hiddenFill>
                <a:noFill/>
              </a14:hiddenFill>
            </a:ext>
          </a:extLst>
        </p:spPr>
      </p:cxnSp>
      <p:sp>
        <p:nvSpPr>
          <p:cNvPr id="17" name="MH_Text_1"/>
          <p:cNvSpPr/>
          <p:nvPr>
            <p:custDataLst>
              <p:tags r:id="rId7"/>
            </p:custDataLst>
          </p:nvPr>
        </p:nvSpPr>
        <p:spPr>
          <a:xfrm>
            <a:off x="1373248" y="2688181"/>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pPr indent="-426085" marL="426085">
              <a:lnSpc>
                <a:spcPct val="120000"/>
              </a:lnSpc>
              <a:buClr>
                <a:schemeClr val="accent1"/>
              </a:buClr>
              <a:buFont charset="2" panose="05000000000000000000" pitchFamily="2" typeface="Wingdings"/>
              <a:buChar char="n"/>
            </a:pPr>
            <a:r>
              <a:rPr altLang="en-US" b="1" lang="zh-CN" sz="2000">
                <a:solidFill>
                  <a:schemeClr val="bg1">
                    <a:lumMod val="50000"/>
                  </a:schemeClr>
                </a:solidFill>
                <a:cs typeface="+mn-ea"/>
                <a:sym typeface="+mn-lt"/>
              </a:rPr>
              <a:t>点击输入标题</a:t>
            </a:r>
          </a:p>
        </p:txBody>
      </p:sp>
      <p:sp>
        <p:nvSpPr>
          <p:cNvPr id="18" name="MH_Text_1"/>
          <p:cNvSpPr/>
          <p:nvPr>
            <p:custDataLst>
              <p:tags r:id="rId8"/>
            </p:custDataLst>
          </p:nvPr>
        </p:nvSpPr>
        <p:spPr>
          <a:xfrm>
            <a:off x="911424" y="3026750"/>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r>
              <a:rPr altLang="en-US" lang="zh-CN" sz="1600">
                <a:solidFill>
                  <a:schemeClr val="bg1">
                    <a:lumMod val="50000"/>
                  </a:schemeClr>
                </a:solidFill>
                <a:cs typeface="+mn-ea"/>
                <a:sym typeface="+mn-lt"/>
              </a:rPr>
              <a:t>您的内容打在这里，或者通过复制您的文本后，在此框中选择粘贴，并选择只保留文字。</a:t>
            </a:r>
          </a:p>
        </p:txBody>
      </p:sp>
      <p:sp>
        <p:nvSpPr>
          <p:cNvPr id="19" name="MH_Text_1"/>
          <p:cNvSpPr/>
          <p:nvPr>
            <p:custDataLst>
              <p:tags r:id="rId9"/>
            </p:custDataLst>
          </p:nvPr>
        </p:nvSpPr>
        <p:spPr>
          <a:xfrm>
            <a:off x="1461989" y="4552917"/>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pPr indent="-426085" marL="426085">
              <a:lnSpc>
                <a:spcPct val="120000"/>
              </a:lnSpc>
              <a:buClr>
                <a:schemeClr val="accent2"/>
              </a:buClr>
              <a:buFont charset="2" panose="05000000000000000000" pitchFamily="2" typeface="Wingdings"/>
              <a:buChar char="n"/>
            </a:pPr>
            <a:r>
              <a:rPr altLang="en-US" b="1" lang="zh-CN" sz="2000">
                <a:solidFill>
                  <a:schemeClr val="bg1">
                    <a:lumMod val="50000"/>
                  </a:schemeClr>
                </a:solidFill>
                <a:cs typeface="+mn-ea"/>
                <a:sym typeface="+mn-lt"/>
              </a:rPr>
              <a:t>点击输入标题</a:t>
            </a:r>
          </a:p>
        </p:txBody>
      </p:sp>
      <p:sp>
        <p:nvSpPr>
          <p:cNvPr id="20" name="MH_Text_1"/>
          <p:cNvSpPr/>
          <p:nvPr>
            <p:custDataLst>
              <p:tags r:id="rId10"/>
            </p:custDataLst>
          </p:nvPr>
        </p:nvSpPr>
        <p:spPr>
          <a:xfrm>
            <a:off x="815413" y="4974399"/>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r>
              <a:rPr altLang="en-US" lang="zh-CN" sz="1600">
                <a:solidFill>
                  <a:schemeClr val="bg1">
                    <a:lumMod val="50000"/>
                  </a:schemeClr>
                </a:solidFill>
                <a:cs typeface="+mn-ea"/>
                <a:sym typeface="+mn-lt"/>
              </a:rPr>
              <a:t>您的内容打在这里，或者通过复制您的文本后，在此框中选择粘贴，并选择只保留文字。</a:t>
            </a:r>
          </a:p>
        </p:txBody>
      </p:sp>
      <p:sp>
        <p:nvSpPr>
          <p:cNvPr id="21" name="MH_Text_1"/>
          <p:cNvSpPr/>
          <p:nvPr>
            <p:custDataLst>
              <p:tags r:id="rId11"/>
            </p:custDataLst>
          </p:nvPr>
        </p:nvSpPr>
        <p:spPr>
          <a:xfrm>
            <a:off x="8632836" y="4552917"/>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pPr indent="-426085" marL="426085">
              <a:lnSpc>
                <a:spcPct val="120000"/>
              </a:lnSpc>
              <a:buClr>
                <a:schemeClr val="accent1"/>
              </a:buClr>
              <a:buFont charset="2" panose="05000000000000000000" pitchFamily="2" typeface="Wingdings"/>
              <a:buChar char="n"/>
            </a:pPr>
            <a:r>
              <a:rPr altLang="en-US" b="1" lang="zh-CN" sz="2000">
                <a:solidFill>
                  <a:schemeClr val="bg1">
                    <a:lumMod val="50000"/>
                  </a:schemeClr>
                </a:solidFill>
                <a:cs typeface="+mn-ea"/>
                <a:sym typeface="+mn-lt"/>
              </a:rPr>
              <a:t>点击输入标题</a:t>
            </a:r>
          </a:p>
        </p:txBody>
      </p:sp>
      <p:sp>
        <p:nvSpPr>
          <p:cNvPr id="22" name="MH_Text_1"/>
          <p:cNvSpPr/>
          <p:nvPr>
            <p:custDataLst>
              <p:tags r:id="rId12"/>
            </p:custDataLst>
          </p:nvPr>
        </p:nvSpPr>
        <p:spPr>
          <a:xfrm>
            <a:off x="8632836" y="4974399"/>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r>
              <a:rPr altLang="en-US" lang="zh-CN" sz="1600">
                <a:solidFill>
                  <a:schemeClr val="bg1">
                    <a:lumMod val="50000"/>
                  </a:schemeClr>
                </a:solidFill>
                <a:cs typeface="+mn-ea"/>
                <a:sym typeface="+mn-lt"/>
              </a:rPr>
              <a:t>您的内容打在这里，或者通过复制您的文本后，在此框中选择粘贴，并选择只保留文字。</a:t>
            </a:r>
          </a:p>
        </p:txBody>
      </p:sp>
      <p:sp>
        <p:nvSpPr>
          <p:cNvPr id="23" name="MH_Text_1"/>
          <p:cNvSpPr/>
          <p:nvPr>
            <p:custDataLst>
              <p:tags r:id="rId13"/>
            </p:custDataLst>
          </p:nvPr>
        </p:nvSpPr>
        <p:spPr>
          <a:xfrm>
            <a:off x="8706419" y="2688181"/>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pPr indent="-426085" marL="426085">
              <a:lnSpc>
                <a:spcPct val="120000"/>
              </a:lnSpc>
              <a:buClr>
                <a:schemeClr val="accent2"/>
              </a:buClr>
              <a:buFont charset="2" panose="05000000000000000000" pitchFamily="2" typeface="Wingdings"/>
              <a:buChar char="n"/>
            </a:pPr>
            <a:r>
              <a:rPr altLang="en-US" b="1" lang="zh-CN" sz="2000">
                <a:solidFill>
                  <a:schemeClr val="bg1">
                    <a:lumMod val="50000"/>
                  </a:schemeClr>
                </a:solidFill>
                <a:cs typeface="+mn-ea"/>
                <a:sym typeface="+mn-lt"/>
              </a:rPr>
              <a:t>点击输入标题</a:t>
            </a:r>
          </a:p>
        </p:txBody>
      </p:sp>
      <p:sp>
        <p:nvSpPr>
          <p:cNvPr id="24" name="MH_Text_1"/>
          <p:cNvSpPr/>
          <p:nvPr>
            <p:custDataLst>
              <p:tags r:id="rId14"/>
            </p:custDataLst>
          </p:nvPr>
        </p:nvSpPr>
        <p:spPr>
          <a:xfrm>
            <a:off x="8706419" y="3026750"/>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r>
              <a:rPr altLang="en-US" lang="zh-CN" sz="1600">
                <a:solidFill>
                  <a:schemeClr val="bg1">
                    <a:lumMod val="50000"/>
                  </a:schemeClr>
                </a:solidFill>
                <a:cs typeface="+mn-ea"/>
                <a:sym typeface="+mn-lt"/>
              </a:rPr>
              <a:t>您的内容打在这里，或者通过复制您的文本后，在此框中选择粘贴，并选择只保留文字。</a:t>
            </a:r>
          </a:p>
        </p:txBody>
      </p:sp>
      <p:grpSp>
        <p:nvGrpSpPr>
          <p:cNvPr id="25" name="组合 24"/>
          <p:cNvGrpSpPr/>
          <p:nvPr/>
        </p:nvGrpSpPr>
        <p:grpSpPr>
          <a:xfrm>
            <a:off x="8098611" y="1713551"/>
            <a:ext cx="864000" cy="864000"/>
            <a:chOff x="4229236" y="3968984"/>
            <a:chExt cx="792000" cy="792000"/>
          </a:xfrm>
        </p:grpSpPr>
        <p:sp>
          <p:nvSpPr>
            <p:cNvPr id="26" name="MH_Other_2"/>
            <p:cNvSpPr/>
            <p:nvPr>
              <p:custDataLst>
                <p:tags r:id="rId15"/>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7" name="MH_Title_1"/>
            <p:cNvSpPr/>
            <p:nvPr>
              <p:custDataLst>
                <p:tags r:id="rId16"/>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02</a:t>
              </a:r>
            </a:p>
          </p:txBody>
        </p:sp>
      </p:grpSp>
      <p:grpSp>
        <p:nvGrpSpPr>
          <p:cNvPr id="28" name="组合 27"/>
          <p:cNvGrpSpPr/>
          <p:nvPr/>
        </p:nvGrpSpPr>
        <p:grpSpPr>
          <a:xfrm>
            <a:off x="7443741" y="4830368"/>
            <a:ext cx="864000" cy="864000"/>
            <a:chOff x="4229236" y="3968984"/>
            <a:chExt cx="792000" cy="792000"/>
          </a:xfrm>
        </p:grpSpPr>
        <p:sp>
          <p:nvSpPr>
            <p:cNvPr id="29" name="MH_Other_2"/>
            <p:cNvSpPr/>
            <p:nvPr>
              <p:custDataLst>
                <p:tags r:id="rId17"/>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0" name="MH_Title_1"/>
            <p:cNvSpPr/>
            <p:nvPr>
              <p:custDataLst>
                <p:tags r:id="rId18"/>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04</a:t>
              </a:r>
            </a:p>
          </p:txBody>
        </p:sp>
      </p:grpSp>
      <p:grpSp>
        <p:nvGrpSpPr>
          <p:cNvPr id="31" name="组合 30"/>
          <p:cNvGrpSpPr/>
          <p:nvPr/>
        </p:nvGrpSpPr>
        <p:grpSpPr>
          <a:xfrm>
            <a:off x="3316073" y="1713551"/>
            <a:ext cx="864000" cy="864000"/>
            <a:chOff x="4229236" y="3968984"/>
            <a:chExt cx="792000" cy="792000"/>
          </a:xfrm>
        </p:grpSpPr>
        <p:sp>
          <p:nvSpPr>
            <p:cNvPr id="32" name="MH_Other_2"/>
            <p:cNvSpPr/>
            <p:nvPr>
              <p:custDataLst>
                <p:tags r:id="rId19"/>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3" name="MH_Title_1"/>
            <p:cNvSpPr/>
            <p:nvPr>
              <p:custDataLst>
                <p:tags r:id="rId20"/>
              </p:custDataLst>
            </p:nvPr>
          </p:nvSpPr>
          <p:spPr>
            <a:xfrm>
              <a:off x="4355238"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01</a:t>
              </a:r>
            </a:p>
          </p:txBody>
        </p:sp>
      </p:grpSp>
      <p:grpSp>
        <p:nvGrpSpPr>
          <p:cNvPr id="34" name="组合 33"/>
          <p:cNvGrpSpPr/>
          <p:nvPr/>
        </p:nvGrpSpPr>
        <p:grpSpPr>
          <a:xfrm>
            <a:off x="4004181" y="4830368"/>
            <a:ext cx="864000" cy="864000"/>
            <a:chOff x="4229236" y="3968984"/>
            <a:chExt cx="792000" cy="792000"/>
          </a:xfrm>
        </p:grpSpPr>
        <p:sp>
          <p:nvSpPr>
            <p:cNvPr id="35" name="MH_Other_2"/>
            <p:cNvSpPr/>
            <p:nvPr>
              <p:custDataLst>
                <p:tags r:id="rId21"/>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6" name="MH_Title_1"/>
            <p:cNvSpPr/>
            <p:nvPr>
              <p:custDataLst>
                <p:tags r:id="rId22"/>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2400">
                  <a:latin charset="0" panose="020b0806030902050204" pitchFamily="34" typeface="Impact"/>
                </a:rPr>
                <a:t>03</a:t>
              </a:r>
            </a:p>
          </p:txBody>
        </p:sp>
      </p:grpSp>
      <p:grpSp>
        <p:nvGrpSpPr>
          <p:cNvPr id="37" name="组合 36"/>
          <p:cNvGrpSpPr/>
          <p:nvPr/>
        </p:nvGrpSpPr>
        <p:grpSpPr>
          <a:xfrm>
            <a:off x="5033219" y="1984989"/>
            <a:ext cx="2224413" cy="3819727"/>
            <a:chOff x="3753648" y="1314883"/>
            <a:chExt cx="1668310" cy="2864794"/>
          </a:xfrm>
          <a:effectLst>
            <a:outerShdw algn="tr" blurRad="279400" dir="8100000" dist="228600" rotWithShape="0">
              <a:prstClr val="black">
                <a:alpha val="30000"/>
              </a:prstClr>
            </a:outerShdw>
          </a:effectLst>
        </p:grpSpPr>
        <p:sp>
          <p:nvSpPr>
            <p:cNvPr id="5" name="MH_Other_1"/>
            <p:cNvSpPr/>
            <p:nvPr>
              <p:custDataLst>
                <p:tags r:id="rId23"/>
              </p:custDataLst>
            </p:nvPr>
          </p:nvSpPr>
          <p:spPr>
            <a:xfrm>
              <a:off x="4204973" y="3372803"/>
              <a:ext cx="780082" cy="158544"/>
            </a:xfrm>
            <a:prstGeom prst="roundRect">
              <a:avLst>
                <a:gd fmla="val 50000" name="adj"/>
              </a:avLst>
            </a:prstGeom>
            <a:solidFill>
              <a:schemeClr val="accent1"/>
            </a:soli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6" name="MH_Other_2"/>
            <p:cNvSpPr/>
            <p:nvPr>
              <p:custDataLst>
                <p:tags r:id="rId24"/>
              </p:custDataLst>
            </p:nvPr>
          </p:nvSpPr>
          <p:spPr>
            <a:xfrm>
              <a:off x="4272743" y="3608661"/>
              <a:ext cx="644542" cy="144000"/>
            </a:xfrm>
            <a:prstGeom prst="roundRect">
              <a:avLst>
                <a:gd fmla="val 50000"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7" name="MH_Other_3"/>
            <p:cNvSpPr/>
            <p:nvPr>
              <p:custDataLst>
                <p:tags r:id="rId25"/>
              </p:custDataLst>
            </p:nvPr>
          </p:nvSpPr>
          <p:spPr>
            <a:xfrm>
              <a:off x="4204973" y="3830032"/>
              <a:ext cx="780082" cy="158544"/>
            </a:xfrm>
            <a:prstGeom prst="roundRect">
              <a:avLst>
                <a:gd fmla="val 50000" name="adj"/>
              </a:avLst>
            </a:prstGeom>
            <a:solidFill>
              <a:schemeClr val="accent2"/>
            </a:soli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8" name="MH_Other_4"/>
            <p:cNvSpPr/>
            <p:nvPr>
              <p:custDataLst>
                <p:tags r:id="rId26"/>
              </p:custDataLst>
            </p:nvPr>
          </p:nvSpPr>
          <p:spPr>
            <a:xfrm>
              <a:off x="4349167" y="4059354"/>
              <a:ext cx="491697" cy="120323"/>
            </a:xfrm>
            <a:prstGeom prst="roundRect">
              <a:avLst>
                <a:gd fmla="val 50000"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4" name="MH_Title_1"/>
            <p:cNvSpPr/>
            <p:nvPr>
              <p:custDataLst>
                <p:tags r:id="rId27"/>
              </p:custDataLst>
            </p:nvPr>
          </p:nvSpPr>
          <p:spPr>
            <a:xfrm>
              <a:off x="3753648" y="1314883"/>
              <a:ext cx="1668310" cy="1899692"/>
            </a:xfrm>
            <a:custGeom>
              <a:rect b="b" l="l" r="r" t="t"/>
              <a:pathLst>
                <a:path h="3757972" w="3240360">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lang="en-US" sz="3065">
                <a:solidFill>
                  <a:schemeClr val="accent1"/>
                </a:solidFill>
              </a:endParaRPr>
            </a:p>
          </p:txBody>
        </p:sp>
      </p:grpSp>
      <p:sp>
        <p:nvSpPr>
          <p:cNvPr id="44" name="MH_Other_9"/>
          <p:cNvSpPr/>
          <p:nvPr>
            <p:custDataLst>
              <p:tags r:id="rId28"/>
            </p:custDataLst>
          </p:nvPr>
        </p:nvSpPr>
        <p:spPr>
          <a:xfrm>
            <a:off x="5540625" y="2487940"/>
            <a:ext cx="1209600" cy="1211677"/>
          </a:xfrm>
          <a:prstGeom prst="ellipse">
            <a:avLst/>
          </a:prstGeom>
          <a:solidFill>
            <a:schemeClr val="accent1"/>
          </a:solidFill>
          <a:ln>
            <a:noFill/>
          </a:ln>
          <a:effectLst>
            <a:innerShdw blurRad="101600" dir="18900000" dist="1016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8000">
                <a:ea charset="-122" panose="020b0503020204020204" pitchFamily="34" typeface="微软雅黑"/>
              </a:rPr>
              <a:t>?</a:t>
            </a:r>
          </a:p>
        </p:txBody>
      </p:sp>
      <p:sp>
        <p:nvSpPr>
          <p:cNvPr id="3" name="标题 2"/>
          <p:cNvSpPr>
            <a:spLocks noGrp="1"/>
          </p:cNvSpPr>
          <p:nvPr>
            <p:ph type="title"/>
          </p:nvPr>
        </p:nvSpPr>
        <p:spPr/>
        <p:txBody>
          <a:bodyPr/>
          <a:lstStyle/>
          <a:p>
            <a:r>
              <a:rPr altLang="en-US" lang="zh-CN" smtClean="0"/>
              <a:t>添加文字内容（文字可以编辑）</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1000" fill="hold" id="7"/>
                                        <p:tgtEl>
                                          <p:spTgt spid="37"/>
                                        </p:tgtEl>
                                        <p:attrNameLst>
                                          <p:attrName>ppt_x</p:attrName>
                                        </p:attrNameLst>
                                      </p:cBhvr>
                                      <p:tavLst>
                                        <p:tav tm="0">
                                          <p:val>
                                            <p:strVal val="#ppt_x"/>
                                          </p:val>
                                        </p:tav>
                                        <p:tav tm="100000">
                                          <p:val>
                                            <p:strVal val="#ppt_x"/>
                                          </p:val>
                                        </p:tav>
                                      </p:tavLst>
                                    </p:anim>
                                    <p:anim calcmode="lin" valueType="num">
                                      <p:cBhvr additive="base">
                                        <p:cTn dur="1000" fill="hold" id="8"/>
                                        <p:tgtEl>
                                          <p:spTgt spid="3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45" presetSubtype="0">
                                  <p:stCondLst>
                                    <p:cond delay="0"/>
                                  </p:stCondLst>
                                  <p:childTnLst>
                                    <p:set>
                                      <p:cBhvr>
                                        <p:cTn dur="1" fill="hold" id="11">
                                          <p:stCondLst>
                                            <p:cond delay="0"/>
                                          </p:stCondLst>
                                        </p:cTn>
                                        <p:tgtEl>
                                          <p:spTgt spid="44"/>
                                        </p:tgtEl>
                                        <p:attrNameLst>
                                          <p:attrName>style.visibility</p:attrName>
                                        </p:attrNameLst>
                                      </p:cBhvr>
                                      <p:to>
                                        <p:strVal val="visible"/>
                                      </p:to>
                                    </p:set>
                                    <p:animEffect filter="fade" transition="in">
                                      <p:cBhvr>
                                        <p:cTn dur="1000" id="12"/>
                                        <p:tgtEl>
                                          <p:spTgt spid="44"/>
                                        </p:tgtEl>
                                      </p:cBhvr>
                                    </p:animEffect>
                                    <p:anim calcmode="lin" valueType="num">
                                      <p:cBhvr>
                                        <p:cTn dur="1000" fill="hold" id="13"/>
                                        <p:tgtEl>
                                          <p:spTgt spid="44"/>
                                        </p:tgtEl>
                                        <p:attrNameLst>
                                          <p:attrName>ppt_w</p:attrName>
                                        </p:attrNameLst>
                                      </p:cBhvr>
                                      <p:tavLst>
                                        <p:tav fmla="#ppt_w*sin(2.5*pi*$)" tm="0">
                                          <p:val>
                                            <p:fltVal val="0"/>
                                          </p:val>
                                        </p:tav>
                                        <p:tav tm="100000">
                                          <p:val>
                                            <p:fltVal val="1"/>
                                          </p:val>
                                        </p:tav>
                                      </p:tavLst>
                                    </p:anim>
                                    <p:anim calcmode="lin" valueType="num">
                                      <p:cBhvr>
                                        <p:cTn dur="1000" fill="hold" id="14"/>
                                        <p:tgtEl>
                                          <p:spTgt spid="44"/>
                                        </p:tgtEl>
                                        <p:attrNameLst>
                                          <p:attrName>ppt_h</p:attrName>
                                        </p:attrNameLst>
                                      </p:cBhvr>
                                      <p:tavLst>
                                        <p:tav tm="0">
                                          <p:val>
                                            <p:strVal val="#ppt_h"/>
                                          </p:val>
                                        </p:tav>
                                        <p:tav tm="100000">
                                          <p:val>
                                            <p:strVal val="#ppt_h"/>
                                          </p:val>
                                        </p:tav>
                                      </p:tavLst>
                                    </p:anim>
                                  </p:childTnLst>
                                </p:cTn>
                              </p:par>
                              <p:par>
                                <p:cTn fill="hold" id="15" nodeType="withEffect" presetClass="entr" presetID="22" presetSubtype="2">
                                  <p:stCondLst>
                                    <p:cond delay="0"/>
                                  </p:stCondLst>
                                  <p:childTnLst>
                                    <p:set>
                                      <p:cBhvr>
                                        <p:cTn dur="1" fill="hold" id="16">
                                          <p:stCondLst>
                                            <p:cond delay="0"/>
                                          </p:stCondLst>
                                        </p:cTn>
                                        <p:tgtEl>
                                          <p:spTgt spid="10"/>
                                        </p:tgtEl>
                                        <p:attrNameLst>
                                          <p:attrName>style.visibility</p:attrName>
                                        </p:attrNameLst>
                                      </p:cBhvr>
                                      <p:to>
                                        <p:strVal val="visible"/>
                                      </p:to>
                                    </p:set>
                                    <p:animEffect filter="wipe(right)" transition="in">
                                      <p:cBhvr>
                                        <p:cTn dur="500" id="17"/>
                                        <p:tgtEl>
                                          <p:spTgt spid="10"/>
                                        </p:tgtEl>
                                      </p:cBhvr>
                                    </p:animEffect>
                                  </p:childTnLst>
                                </p:cTn>
                              </p:par>
                              <p:par>
                                <p:cTn fill="hold" id="18" nodeType="withEffect" presetClass="entr" presetID="22" presetSubtype="2">
                                  <p:stCondLst>
                                    <p:cond delay="0"/>
                                  </p:stCondLst>
                                  <p:childTnLst>
                                    <p:set>
                                      <p:cBhvr>
                                        <p:cTn dur="1" fill="hold" id="19">
                                          <p:stCondLst>
                                            <p:cond delay="0"/>
                                          </p:stCondLst>
                                        </p:cTn>
                                        <p:tgtEl>
                                          <p:spTgt spid="14"/>
                                        </p:tgtEl>
                                        <p:attrNameLst>
                                          <p:attrName>style.visibility</p:attrName>
                                        </p:attrNameLst>
                                      </p:cBhvr>
                                      <p:to>
                                        <p:strVal val="visible"/>
                                      </p:to>
                                    </p:set>
                                    <p:animEffect filter="wipe(right)" transition="in">
                                      <p:cBhvr>
                                        <p:cTn dur="500" id="20"/>
                                        <p:tgtEl>
                                          <p:spTgt spid="14"/>
                                        </p:tgtEl>
                                      </p:cBhvr>
                                    </p:animEffect>
                                  </p:childTnLst>
                                </p:cTn>
                              </p:par>
                              <p:par>
                                <p:cTn fill="hold" id="21" nodeType="with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500" id="23"/>
                                        <p:tgtEl>
                                          <p:spTgt spid="16"/>
                                        </p:tgtEl>
                                      </p:cBhvr>
                                    </p:animEffect>
                                  </p:childTnLst>
                                </p:cTn>
                              </p:par>
                              <p:par>
                                <p:cTn fill="hold" id="24" nodeType="withEffect" presetClass="entr" presetID="22" presetSubtype="8">
                                  <p:stCondLst>
                                    <p:cond delay="0"/>
                                  </p:stCondLst>
                                  <p:childTnLst>
                                    <p:set>
                                      <p:cBhvr>
                                        <p:cTn dur="1" fill="hold" id="25">
                                          <p:stCondLst>
                                            <p:cond delay="0"/>
                                          </p:stCondLst>
                                        </p:cTn>
                                        <p:tgtEl>
                                          <p:spTgt spid="12"/>
                                        </p:tgtEl>
                                        <p:attrNameLst>
                                          <p:attrName>style.visibility</p:attrName>
                                        </p:attrNameLst>
                                      </p:cBhvr>
                                      <p:to>
                                        <p:strVal val="visible"/>
                                      </p:to>
                                    </p:set>
                                    <p:animEffect filter="wipe(left)" transition="in">
                                      <p:cBhvr>
                                        <p:cTn dur="500" id="26"/>
                                        <p:tgtEl>
                                          <p:spTgt spid="12"/>
                                        </p:tgtEl>
                                      </p:cBhvr>
                                    </p:animEffect>
                                  </p:childTnLst>
                                </p:cTn>
                              </p:par>
                              <p:par>
                                <p:cTn fill="hold" id="27" nodeType="withEffect" presetClass="entr" presetID="53" presetSubtype="0">
                                  <p:stCondLst>
                                    <p:cond delay="500"/>
                                  </p:stCondLst>
                                  <p:childTnLst>
                                    <p:set>
                                      <p:cBhvr>
                                        <p:cTn dur="1" fill="hold" id="28">
                                          <p:stCondLst>
                                            <p:cond delay="0"/>
                                          </p:stCondLst>
                                        </p:cTn>
                                        <p:tgtEl>
                                          <p:spTgt spid="31"/>
                                        </p:tgtEl>
                                        <p:attrNameLst>
                                          <p:attrName>style.visibility</p:attrName>
                                        </p:attrNameLst>
                                      </p:cBhvr>
                                      <p:to>
                                        <p:strVal val="visible"/>
                                      </p:to>
                                    </p:set>
                                    <p:anim calcmode="lin" valueType="num">
                                      <p:cBhvr>
                                        <p:cTn dur="500" fill="hold" id="29"/>
                                        <p:tgtEl>
                                          <p:spTgt spid="31"/>
                                        </p:tgtEl>
                                        <p:attrNameLst>
                                          <p:attrName>ppt_w</p:attrName>
                                        </p:attrNameLst>
                                      </p:cBhvr>
                                      <p:tavLst>
                                        <p:tav tm="0">
                                          <p:val>
                                            <p:fltVal val="0"/>
                                          </p:val>
                                        </p:tav>
                                        <p:tav tm="100000">
                                          <p:val>
                                            <p:strVal val="#ppt_w"/>
                                          </p:val>
                                        </p:tav>
                                      </p:tavLst>
                                    </p:anim>
                                    <p:anim calcmode="lin" valueType="num">
                                      <p:cBhvr>
                                        <p:cTn dur="500" fill="hold" id="30"/>
                                        <p:tgtEl>
                                          <p:spTgt spid="31"/>
                                        </p:tgtEl>
                                        <p:attrNameLst>
                                          <p:attrName>ppt_h</p:attrName>
                                        </p:attrNameLst>
                                      </p:cBhvr>
                                      <p:tavLst>
                                        <p:tav tm="0">
                                          <p:val>
                                            <p:fltVal val="0"/>
                                          </p:val>
                                        </p:tav>
                                        <p:tav tm="100000">
                                          <p:val>
                                            <p:strVal val="#ppt_h"/>
                                          </p:val>
                                        </p:tav>
                                      </p:tavLst>
                                    </p:anim>
                                    <p:animEffect filter="fade" transition="in">
                                      <p:cBhvr>
                                        <p:cTn dur="500" id="31"/>
                                        <p:tgtEl>
                                          <p:spTgt spid="31"/>
                                        </p:tgtEl>
                                      </p:cBhvr>
                                    </p:animEffect>
                                  </p:childTnLst>
                                </p:cTn>
                              </p:par>
                              <p:par>
                                <p:cTn fill="hold" id="32" nodeType="withEffect" presetClass="entr" presetID="53" presetSubtype="0">
                                  <p:stCondLst>
                                    <p:cond delay="500"/>
                                  </p:stCondLst>
                                  <p:childTnLst>
                                    <p:set>
                                      <p:cBhvr>
                                        <p:cTn dur="1" fill="hold" id="33">
                                          <p:stCondLst>
                                            <p:cond delay="0"/>
                                          </p:stCondLst>
                                        </p:cTn>
                                        <p:tgtEl>
                                          <p:spTgt spid="25"/>
                                        </p:tgtEl>
                                        <p:attrNameLst>
                                          <p:attrName>style.visibility</p:attrName>
                                        </p:attrNameLst>
                                      </p:cBhvr>
                                      <p:to>
                                        <p:strVal val="visible"/>
                                      </p:to>
                                    </p:set>
                                    <p:anim calcmode="lin" valueType="num">
                                      <p:cBhvr>
                                        <p:cTn dur="500" fill="hold" id="34"/>
                                        <p:tgtEl>
                                          <p:spTgt spid="25"/>
                                        </p:tgtEl>
                                        <p:attrNameLst>
                                          <p:attrName>ppt_w</p:attrName>
                                        </p:attrNameLst>
                                      </p:cBhvr>
                                      <p:tavLst>
                                        <p:tav tm="0">
                                          <p:val>
                                            <p:fltVal val="0"/>
                                          </p:val>
                                        </p:tav>
                                        <p:tav tm="100000">
                                          <p:val>
                                            <p:strVal val="#ppt_w"/>
                                          </p:val>
                                        </p:tav>
                                      </p:tavLst>
                                    </p:anim>
                                    <p:anim calcmode="lin" valueType="num">
                                      <p:cBhvr>
                                        <p:cTn dur="500" fill="hold" id="35"/>
                                        <p:tgtEl>
                                          <p:spTgt spid="25"/>
                                        </p:tgtEl>
                                        <p:attrNameLst>
                                          <p:attrName>ppt_h</p:attrName>
                                        </p:attrNameLst>
                                      </p:cBhvr>
                                      <p:tavLst>
                                        <p:tav tm="0">
                                          <p:val>
                                            <p:fltVal val="0"/>
                                          </p:val>
                                        </p:tav>
                                        <p:tav tm="100000">
                                          <p:val>
                                            <p:strVal val="#ppt_h"/>
                                          </p:val>
                                        </p:tav>
                                      </p:tavLst>
                                    </p:anim>
                                    <p:animEffect filter="fade" transition="in">
                                      <p:cBhvr>
                                        <p:cTn dur="500" id="36"/>
                                        <p:tgtEl>
                                          <p:spTgt spid="25"/>
                                        </p:tgtEl>
                                      </p:cBhvr>
                                    </p:animEffect>
                                  </p:childTnLst>
                                </p:cTn>
                              </p:par>
                              <p:par>
                                <p:cTn fill="hold" id="37" nodeType="withEffect" presetClass="entr" presetID="53" presetSubtype="0">
                                  <p:stCondLst>
                                    <p:cond delay="500"/>
                                  </p:stCondLst>
                                  <p:childTnLst>
                                    <p:set>
                                      <p:cBhvr>
                                        <p:cTn dur="1" fill="hold" id="38">
                                          <p:stCondLst>
                                            <p:cond delay="0"/>
                                          </p:stCondLst>
                                        </p:cTn>
                                        <p:tgtEl>
                                          <p:spTgt spid="34"/>
                                        </p:tgtEl>
                                        <p:attrNameLst>
                                          <p:attrName>style.visibility</p:attrName>
                                        </p:attrNameLst>
                                      </p:cBhvr>
                                      <p:to>
                                        <p:strVal val="visible"/>
                                      </p:to>
                                    </p:set>
                                    <p:anim calcmode="lin" valueType="num">
                                      <p:cBhvr>
                                        <p:cTn dur="500" fill="hold" id="39"/>
                                        <p:tgtEl>
                                          <p:spTgt spid="34"/>
                                        </p:tgtEl>
                                        <p:attrNameLst>
                                          <p:attrName>ppt_w</p:attrName>
                                        </p:attrNameLst>
                                      </p:cBhvr>
                                      <p:tavLst>
                                        <p:tav tm="0">
                                          <p:val>
                                            <p:fltVal val="0"/>
                                          </p:val>
                                        </p:tav>
                                        <p:tav tm="100000">
                                          <p:val>
                                            <p:strVal val="#ppt_w"/>
                                          </p:val>
                                        </p:tav>
                                      </p:tavLst>
                                    </p:anim>
                                    <p:anim calcmode="lin" valueType="num">
                                      <p:cBhvr>
                                        <p:cTn dur="500" fill="hold" id="40"/>
                                        <p:tgtEl>
                                          <p:spTgt spid="34"/>
                                        </p:tgtEl>
                                        <p:attrNameLst>
                                          <p:attrName>ppt_h</p:attrName>
                                        </p:attrNameLst>
                                      </p:cBhvr>
                                      <p:tavLst>
                                        <p:tav tm="0">
                                          <p:val>
                                            <p:fltVal val="0"/>
                                          </p:val>
                                        </p:tav>
                                        <p:tav tm="100000">
                                          <p:val>
                                            <p:strVal val="#ppt_h"/>
                                          </p:val>
                                        </p:tav>
                                      </p:tavLst>
                                    </p:anim>
                                    <p:animEffect filter="fade" transition="in">
                                      <p:cBhvr>
                                        <p:cTn dur="500" id="41"/>
                                        <p:tgtEl>
                                          <p:spTgt spid="34"/>
                                        </p:tgtEl>
                                      </p:cBhvr>
                                    </p:animEffect>
                                  </p:childTnLst>
                                </p:cTn>
                              </p:par>
                              <p:par>
                                <p:cTn fill="hold" id="42" nodeType="withEffect" presetClass="entr" presetID="53" presetSubtype="0">
                                  <p:stCondLst>
                                    <p:cond delay="500"/>
                                  </p:stCondLst>
                                  <p:childTnLst>
                                    <p:set>
                                      <p:cBhvr>
                                        <p:cTn dur="1" fill="hold" id="43">
                                          <p:stCondLst>
                                            <p:cond delay="0"/>
                                          </p:stCondLst>
                                        </p:cTn>
                                        <p:tgtEl>
                                          <p:spTgt spid="28"/>
                                        </p:tgtEl>
                                        <p:attrNameLst>
                                          <p:attrName>style.visibility</p:attrName>
                                        </p:attrNameLst>
                                      </p:cBhvr>
                                      <p:to>
                                        <p:strVal val="visible"/>
                                      </p:to>
                                    </p:set>
                                    <p:anim calcmode="lin" valueType="num">
                                      <p:cBhvr>
                                        <p:cTn dur="500" fill="hold" id="44"/>
                                        <p:tgtEl>
                                          <p:spTgt spid="28"/>
                                        </p:tgtEl>
                                        <p:attrNameLst>
                                          <p:attrName>ppt_w</p:attrName>
                                        </p:attrNameLst>
                                      </p:cBhvr>
                                      <p:tavLst>
                                        <p:tav tm="0">
                                          <p:val>
                                            <p:fltVal val="0"/>
                                          </p:val>
                                        </p:tav>
                                        <p:tav tm="100000">
                                          <p:val>
                                            <p:strVal val="#ppt_w"/>
                                          </p:val>
                                        </p:tav>
                                      </p:tavLst>
                                    </p:anim>
                                    <p:anim calcmode="lin" valueType="num">
                                      <p:cBhvr>
                                        <p:cTn dur="500" fill="hold" id="45"/>
                                        <p:tgtEl>
                                          <p:spTgt spid="28"/>
                                        </p:tgtEl>
                                        <p:attrNameLst>
                                          <p:attrName>ppt_h</p:attrName>
                                        </p:attrNameLst>
                                      </p:cBhvr>
                                      <p:tavLst>
                                        <p:tav tm="0">
                                          <p:val>
                                            <p:fltVal val="0"/>
                                          </p:val>
                                        </p:tav>
                                        <p:tav tm="100000">
                                          <p:val>
                                            <p:strVal val="#ppt_h"/>
                                          </p:val>
                                        </p:tav>
                                      </p:tavLst>
                                    </p:anim>
                                    <p:animEffect filter="fade" transition="in">
                                      <p:cBhvr>
                                        <p:cTn dur="500" id="46"/>
                                        <p:tgtEl>
                                          <p:spTgt spid="28"/>
                                        </p:tgtEl>
                                      </p:cBhvr>
                                    </p:animEffect>
                                  </p:childTnLst>
                                </p:cTn>
                              </p:par>
                            </p:childTnLst>
                          </p:cTn>
                        </p:par>
                        <p:par>
                          <p:cTn fill="hold" id="47" nodeType="afterGroup">
                            <p:stCondLst>
                              <p:cond delay="2000"/>
                            </p:stCondLst>
                            <p:childTnLst>
                              <p:par>
                                <p:cTn fill="hold" grpId="0" id="48" nodeType="afterEffect" presetClass="entr" presetID="47" presetSubtype="0">
                                  <p:stCondLst>
                                    <p:cond delay="0"/>
                                  </p:stCondLst>
                                  <p:childTnLst>
                                    <p:set>
                                      <p:cBhvr>
                                        <p:cTn dur="1" fill="hold" id="49">
                                          <p:stCondLst>
                                            <p:cond delay="0"/>
                                          </p:stCondLst>
                                        </p:cTn>
                                        <p:tgtEl>
                                          <p:spTgt spid="17"/>
                                        </p:tgtEl>
                                        <p:attrNameLst>
                                          <p:attrName>style.visibility</p:attrName>
                                        </p:attrNameLst>
                                      </p:cBhvr>
                                      <p:to>
                                        <p:strVal val="visible"/>
                                      </p:to>
                                    </p:set>
                                    <p:animEffect filter="fade" transition="in">
                                      <p:cBhvr>
                                        <p:cTn dur="1000" id="50"/>
                                        <p:tgtEl>
                                          <p:spTgt spid="17"/>
                                        </p:tgtEl>
                                      </p:cBhvr>
                                    </p:animEffect>
                                    <p:anim calcmode="lin" valueType="num">
                                      <p:cBhvr>
                                        <p:cTn dur="1000" fill="hold" id="51"/>
                                        <p:tgtEl>
                                          <p:spTgt spid="17"/>
                                        </p:tgtEl>
                                        <p:attrNameLst>
                                          <p:attrName>ppt_x</p:attrName>
                                        </p:attrNameLst>
                                      </p:cBhvr>
                                      <p:tavLst>
                                        <p:tav tm="0">
                                          <p:val>
                                            <p:strVal val="#ppt_x"/>
                                          </p:val>
                                        </p:tav>
                                        <p:tav tm="100000">
                                          <p:val>
                                            <p:strVal val="#ppt_x"/>
                                          </p:val>
                                        </p:tav>
                                      </p:tavLst>
                                    </p:anim>
                                    <p:anim calcmode="lin" valueType="num">
                                      <p:cBhvr>
                                        <p:cTn dur="1000" fill="hold" id="52"/>
                                        <p:tgtEl>
                                          <p:spTgt spid="17"/>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18"/>
                                        </p:tgtEl>
                                        <p:attrNameLst>
                                          <p:attrName>style.visibility</p:attrName>
                                        </p:attrNameLst>
                                      </p:cBhvr>
                                      <p:to>
                                        <p:strVal val="visible"/>
                                      </p:to>
                                    </p:set>
                                    <p:animEffect filter="fade" transition="in">
                                      <p:cBhvr>
                                        <p:cTn dur="1000" id="55"/>
                                        <p:tgtEl>
                                          <p:spTgt spid="18"/>
                                        </p:tgtEl>
                                      </p:cBhvr>
                                    </p:animEffect>
                                    <p:anim calcmode="lin" valueType="num">
                                      <p:cBhvr>
                                        <p:cTn dur="1000" fill="hold" id="56"/>
                                        <p:tgtEl>
                                          <p:spTgt spid="18"/>
                                        </p:tgtEl>
                                        <p:attrNameLst>
                                          <p:attrName>ppt_x</p:attrName>
                                        </p:attrNameLst>
                                      </p:cBhvr>
                                      <p:tavLst>
                                        <p:tav tm="0">
                                          <p:val>
                                            <p:strVal val="#ppt_x"/>
                                          </p:val>
                                        </p:tav>
                                        <p:tav tm="100000">
                                          <p:val>
                                            <p:strVal val="#ppt_x"/>
                                          </p:val>
                                        </p:tav>
                                      </p:tavLst>
                                    </p:anim>
                                    <p:anim calcmode="lin" valueType="num">
                                      <p:cBhvr>
                                        <p:cTn dur="1000" fill="hold" id="57"/>
                                        <p:tgtEl>
                                          <p:spTgt spid="18"/>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3000"/>
                            </p:stCondLst>
                            <p:childTnLst>
                              <p:par>
                                <p:cTn fill="hold" grpId="0" id="59" nodeType="afterEffect" presetClass="entr" presetID="47" presetSubtype="0">
                                  <p:stCondLst>
                                    <p:cond delay="0"/>
                                  </p:stCondLst>
                                  <p:childTnLst>
                                    <p:set>
                                      <p:cBhvr>
                                        <p:cTn dur="1" fill="hold" id="60">
                                          <p:stCondLst>
                                            <p:cond delay="0"/>
                                          </p:stCondLst>
                                        </p:cTn>
                                        <p:tgtEl>
                                          <p:spTgt spid="23"/>
                                        </p:tgtEl>
                                        <p:attrNameLst>
                                          <p:attrName>style.visibility</p:attrName>
                                        </p:attrNameLst>
                                      </p:cBhvr>
                                      <p:to>
                                        <p:strVal val="visible"/>
                                      </p:to>
                                    </p:set>
                                    <p:animEffect filter="fade" transition="in">
                                      <p:cBhvr>
                                        <p:cTn dur="1000" id="61"/>
                                        <p:tgtEl>
                                          <p:spTgt spid="23"/>
                                        </p:tgtEl>
                                      </p:cBhvr>
                                    </p:animEffect>
                                    <p:anim calcmode="lin" valueType="num">
                                      <p:cBhvr>
                                        <p:cTn dur="1000" fill="hold" id="62"/>
                                        <p:tgtEl>
                                          <p:spTgt spid="23"/>
                                        </p:tgtEl>
                                        <p:attrNameLst>
                                          <p:attrName>ppt_x</p:attrName>
                                        </p:attrNameLst>
                                      </p:cBhvr>
                                      <p:tavLst>
                                        <p:tav tm="0">
                                          <p:val>
                                            <p:strVal val="#ppt_x"/>
                                          </p:val>
                                        </p:tav>
                                        <p:tav tm="100000">
                                          <p:val>
                                            <p:strVal val="#ppt_x"/>
                                          </p:val>
                                        </p:tav>
                                      </p:tavLst>
                                    </p:anim>
                                    <p:anim calcmode="lin" valueType="num">
                                      <p:cBhvr>
                                        <p:cTn dur="1000" fill="hold" id="63"/>
                                        <p:tgtEl>
                                          <p:spTgt spid="23"/>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24"/>
                                        </p:tgtEl>
                                        <p:attrNameLst>
                                          <p:attrName>style.visibility</p:attrName>
                                        </p:attrNameLst>
                                      </p:cBhvr>
                                      <p:to>
                                        <p:strVal val="visible"/>
                                      </p:to>
                                    </p:set>
                                    <p:animEffect filter="fade" transition="in">
                                      <p:cBhvr>
                                        <p:cTn dur="1000" id="66"/>
                                        <p:tgtEl>
                                          <p:spTgt spid="24"/>
                                        </p:tgtEl>
                                      </p:cBhvr>
                                    </p:animEffect>
                                    <p:anim calcmode="lin" valueType="num">
                                      <p:cBhvr>
                                        <p:cTn dur="1000" fill="hold" id="67"/>
                                        <p:tgtEl>
                                          <p:spTgt spid="24"/>
                                        </p:tgtEl>
                                        <p:attrNameLst>
                                          <p:attrName>ppt_x</p:attrName>
                                        </p:attrNameLst>
                                      </p:cBhvr>
                                      <p:tavLst>
                                        <p:tav tm="0">
                                          <p:val>
                                            <p:strVal val="#ppt_x"/>
                                          </p:val>
                                        </p:tav>
                                        <p:tav tm="100000">
                                          <p:val>
                                            <p:strVal val="#ppt_x"/>
                                          </p:val>
                                        </p:tav>
                                      </p:tavLst>
                                    </p:anim>
                                    <p:anim calcmode="lin" valueType="num">
                                      <p:cBhvr>
                                        <p:cTn dur="1000" fill="hold" id="68"/>
                                        <p:tgtEl>
                                          <p:spTgt spid="24"/>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4000"/>
                            </p:stCondLst>
                            <p:childTnLst>
                              <p:par>
                                <p:cTn fill="hold" grpId="0" id="70" nodeType="afterEffect" presetClass="entr" presetID="47" presetSubtype="0">
                                  <p:stCondLst>
                                    <p:cond delay="0"/>
                                  </p:stCondLst>
                                  <p:childTnLst>
                                    <p:set>
                                      <p:cBhvr>
                                        <p:cTn dur="1" fill="hold" id="71">
                                          <p:stCondLst>
                                            <p:cond delay="0"/>
                                          </p:stCondLst>
                                        </p:cTn>
                                        <p:tgtEl>
                                          <p:spTgt spid="19"/>
                                        </p:tgtEl>
                                        <p:attrNameLst>
                                          <p:attrName>style.visibility</p:attrName>
                                        </p:attrNameLst>
                                      </p:cBhvr>
                                      <p:to>
                                        <p:strVal val="visible"/>
                                      </p:to>
                                    </p:set>
                                    <p:animEffect filter="fade" transition="in">
                                      <p:cBhvr>
                                        <p:cTn dur="1000" id="72"/>
                                        <p:tgtEl>
                                          <p:spTgt spid="19"/>
                                        </p:tgtEl>
                                      </p:cBhvr>
                                    </p:animEffect>
                                    <p:anim calcmode="lin" valueType="num">
                                      <p:cBhvr>
                                        <p:cTn dur="1000" fill="hold" id="73"/>
                                        <p:tgtEl>
                                          <p:spTgt spid="19"/>
                                        </p:tgtEl>
                                        <p:attrNameLst>
                                          <p:attrName>ppt_x</p:attrName>
                                        </p:attrNameLst>
                                      </p:cBhvr>
                                      <p:tavLst>
                                        <p:tav tm="0">
                                          <p:val>
                                            <p:strVal val="#ppt_x"/>
                                          </p:val>
                                        </p:tav>
                                        <p:tav tm="100000">
                                          <p:val>
                                            <p:strVal val="#ppt_x"/>
                                          </p:val>
                                        </p:tav>
                                      </p:tavLst>
                                    </p:anim>
                                    <p:anim calcmode="lin" valueType="num">
                                      <p:cBhvr>
                                        <p:cTn dur="1000" fill="hold" id="74"/>
                                        <p:tgtEl>
                                          <p:spTgt spid="19"/>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20"/>
                                        </p:tgtEl>
                                        <p:attrNameLst>
                                          <p:attrName>style.visibility</p:attrName>
                                        </p:attrNameLst>
                                      </p:cBhvr>
                                      <p:to>
                                        <p:strVal val="visible"/>
                                      </p:to>
                                    </p:set>
                                    <p:animEffect filter="fade" transition="in">
                                      <p:cBhvr>
                                        <p:cTn dur="1000" id="77"/>
                                        <p:tgtEl>
                                          <p:spTgt spid="20"/>
                                        </p:tgtEl>
                                      </p:cBhvr>
                                    </p:animEffect>
                                    <p:anim calcmode="lin" valueType="num">
                                      <p:cBhvr>
                                        <p:cTn dur="1000" fill="hold" id="78"/>
                                        <p:tgtEl>
                                          <p:spTgt spid="20"/>
                                        </p:tgtEl>
                                        <p:attrNameLst>
                                          <p:attrName>ppt_x</p:attrName>
                                        </p:attrNameLst>
                                      </p:cBhvr>
                                      <p:tavLst>
                                        <p:tav tm="0">
                                          <p:val>
                                            <p:strVal val="#ppt_x"/>
                                          </p:val>
                                        </p:tav>
                                        <p:tav tm="100000">
                                          <p:val>
                                            <p:strVal val="#ppt_x"/>
                                          </p:val>
                                        </p:tav>
                                      </p:tavLst>
                                    </p:anim>
                                    <p:anim calcmode="lin" valueType="num">
                                      <p:cBhvr>
                                        <p:cTn dur="1000" fill="hold" id="79"/>
                                        <p:tgtEl>
                                          <p:spTgt spid="20"/>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5000"/>
                            </p:stCondLst>
                            <p:childTnLst>
                              <p:par>
                                <p:cTn fill="hold" grpId="0" id="81" nodeType="afterEffect" presetClass="entr" presetID="47" presetSubtype="0">
                                  <p:stCondLst>
                                    <p:cond delay="0"/>
                                  </p:stCondLst>
                                  <p:childTnLst>
                                    <p:set>
                                      <p:cBhvr>
                                        <p:cTn dur="1" fill="hold" id="82">
                                          <p:stCondLst>
                                            <p:cond delay="0"/>
                                          </p:stCondLst>
                                        </p:cTn>
                                        <p:tgtEl>
                                          <p:spTgt spid="21"/>
                                        </p:tgtEl>
                                        <p:attrNameLst>
                                          <p:attrName>style.visibility</p:attrName>
                                        </p:attrNameLst>
                                      </p:cBhvr>
                                      <p:to>
                                        <p:strVal val="visible"/>
                                      </p:to>
                                    </p:set>
                                    <p:animEffect filter="fade" transition="in">
                                      <p:cBhvr>
                                        <p:cTn dur="1000" id="83"/>
                                        <p:tgtEl>
                                          <p:spTgt spid="21"/>
                                        </p:tgtEl>
                                      </p:cBhvr>
                                    </p:animEffect>
                                    <p:anim calcmode="lin" valueType="num">
                                      <p:cBhvr>
                                        <p:cTn dur="1000" fill="hold" id="84"/>
                                        <p:tgtEl>
                                          <p:spTgt spid="21"/>
                                        </p:tgtEl>
                                        <p:attrNameLst>
                                          <p:attrName>ppt_x</p:attrName>
                                        </p:attrNameLst>
                                      </p:cBhvr>
                                      <p:tavLst>
                                        <p:tav tm="0">
                                          <p:val>
                                            <p:strVal val="#ppt_x"/>
                                          </p:val>
                                        </p:tav>
                                        <p:tav tm="100000">
                                          <p:val>
                                            <p:strVal val="#ppt_x"/>
                                          </p:val>
                                        </p:tav>
                                      </p:tavLst>
                                    </p:anim>
                                    <p:anim calcmode="lin" valueType="num">
                                      <p:cBhvr>
                                        <p:cTn dur="1000" fill="hold" id="85"/>
                                        <p:tgtEl>
                                          <p:spTgt spid="21"/>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22"/>
                                        </p:tgtEl>
                                        <p:attrNameLst>
                                          <p:attrName>style.visibility</p:attrName>
                                        </p:attrNameLst>
                                      </p:cBhvr>
                                      <p:to>
                                        <p:strVal val="visible"/>
                                      </p:to>
                                    </p:set>
                                    <p:animEffect filter="fade" transition="in">
                                      <p:cBhvr>
                                        <p:cTn dur="1000" id="88"/>
                                        <p:tgtEl>
                                          <p:spTgt spid="22"/>
                                        </p:tgtEl>
                                      </p:cBhvr>
                                    </p:animEffect>
                                    <p:anim calcmode="lin" valueType="num">
                                      <p:cBhvr>
                                        <p:cTn dur="1000" fill="hold" id="89"/>
                                        <p:tgtEl>
                                          <p:spTgt spid="22"/>
                                        </p:tgtEl>
                                        <p:attrNameLst>
                                          <p:attrName>ppt_x</p:attrName>
                                        </p:attrNameLst>
                                      </p:cBhvr>
                                      <p:tavLst>
                                        <p:tav tm="0">
                                          <p:val>
                                            <p:strVal val="#ppt_x"/>
                                          </p:val>
                                        </p:tav>
                                        <p:tav tm="100000">
                                          <p:val>
                                            <p:strVal val="#ppt_x"/>
                                          </p:val>
                                        </p:tav>
                                      </p:tavLst>
                                    </p:anim>
                                    <p:anim calcmode="lin" valueType="num">
                                      <p:cBhvr>
                                        <p:cTn dur="1000" fill="hold" id="90"/>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4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燕尾形 3"/>
          <p:cNvSpPr/>
          <p:nvPr/>
        </p:nvSpPr>
        <p:spPr>
          <a:xfrm>
            <a:off x="1237545" y="3291161"/>
            <a:ext cx="1089331" cy="1183631"/>
          </a:xfrm>
          <a:prstGeom prst="chevron">
            <a:avLst>
              <a:gd fmla="val 54429" name="adj"/>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tIns="60955"/>
          <a:lstStyle/>
          <a:p>
            <a:pPr algn="ctr" defTabSz="1218565">
              <a:defRPr/>
            </a:pPr>
            <a:endParaRPr altLang="en-US" lang="zh-CN" sz="3320">
              <a:solidFill>
                <a:prstClr val="white"/>
              </a:solidFill>
              <a:latin typeface="+mj-ea"/>
              <a:ea typeface="+mj-ea"/>
            </a:endParaRPr>
          </a:p>
        </p:txBody>
      </p:sp>
      <p:sp>
        <p:nvSpPr>
          <p:cNvPr id="5" name="燕尾形 4"/>
          <p:cNvSpPr/>
          <p:nvPr/>
        </p:nvSpPr>
        <p:spPr>
          <a:xfrm>
            <a:off x="2197690" y="3291161"/>
            <a:ext cx="1090956" cy="1183631"/>
          </a:xfrm>
          <a:prstGeom prst="chevron">
            <a:avLst>
              <a:gd fmla="val 5442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tIns="60955"/>
          <a:lstStyle/>
          <a:p>
            <a:pPr algn="ctr" defTabSz="1218565">
              <a:defRPr/>
            </a:pPr>
            <a:endParaRPr altLang="en-US" lang="zh-CN" sz="3320">
              <a:solidFill>
                <a:prstClr val="white"/>
              </a:solidFill>
              <a:latin typeface="+mj-ea"/>
              <a:ea typeface="+mj-ea"/>
            </a:endParaRPr>
          </a:p>
        </p:txBody>
      </p:sp>
      <p:sp>
        <p:nvSpPr>
          <p:cNvPr id="6" name="燕尾形 5"/>
          <p:cNvSpPr/>
          <p:nvPr/>
        </p:nvSpPr>
        <p:spPr>
          <a:xfrm>
            <a:off x="3157841" y="3291161"/>
            <a:ext cx="1090956" cy="1183631"/>
          </a:xfrm>
          <a:prstGeom prst="chevron">
            <a:avLst>
              <a:gd fmla="val 5442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tIns="60955"/>
          <a:lstStyle/>
          <a:p>
            <a:pPr algn="ctr" defTabSz="1218565">
              <a:defRPr/>
            </a:pPr>
            <a:endParaRPr altLang="en-US" lang="zh-CN" sz="3320">
              <a:solidFill>
                <a:prstClr val="white"/>
              </a:solidFill>
              <a:latin typeface="+mj-ea"/>
              <a:ea typeface="+mj-ea"/>
            </a:endParaRPr>
          </a:p>
        </p:txBody>
      </p:sp>
      <p:sp>
        <p:nvSpPr>
          <p:cNvPr id="7" name="燕尾形 6"/>
          <p:cNvSpPr/>
          <p:nvPr/>
        </p:nvSpPr>
        <p:spPr>
          <a:xfrm>
            <a:off x="4083053" y="3291161"/>
            <a:ext cx="1090956" cy="1183631"/>
          </a:xfrm>
          <a:prstGeom prst="chevron">
            <a:avLst>
              <a:gd fmla="val 54429"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5" lIns="121908" rIns="121908" tIns="60955"/>
          <a:lstStyle/>
          <a:p>
            <a:pPr algn="ctr" defTabSz="1218565">
              <a:defRPr/>
            </a:pPr>
            <a:endParaRPr altLang="en-US" lang="zh-CN" sz="3320">
              <a:solidFill>
                <a:prstClr val="white"/>
              </a:solidFill>
              <a:latin typeface="+mj-ea"/>
              <a:ea typeface="+mj-ea"/>
            </a:endParaRPr>
          </a:p>
        </p:txBody>
      </p:sp>
      <p:cxnSp>
        <p:nvCxnSpPr>
          <p:cNvPr id="8" name="直接连接符 7"/>
          <p:cNvCxnSpPr/>
          <p:nvPr/>
        </p:nvCxnSpPr>
        <p:spPr>
          <a:xfrm flipH="1">
            <a:off x="3445791" y="2727453"/>
            <a:ext cx="0" cy="55099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525577" y="1988840"/>
            <a:ext cx="0" cy="129600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405898" y="4455647"/>
            <a:ext cx="38757" cy="129600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2389673" y="4455644"/>
            <a:ext cx="0" cy="49334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2" name="五边形 11"/>
          <p:cNvSpPr/>
          <p:nvPr/>
        </p:nvSpPr>
        <p:spPr>
          <a:xfrm>
            <a:off x="-10582" y="3281260"/>
            <a:ext cx="7872873" cy="1190309"/>
          </a:xfrm>
          <a:prstGeom prst="homePlate">
            <a:avLst>
              <a:gd fmla="val 47961" name="adj"/>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bIns="60955" lIns="121908" rIns="121908" tIns="60955"/>
          <a:lstStyle/>
          <a:p>
            <a:pPr algn="ctr" defTabSz="1218565">
              <a:defRPr/>
            </a:pPr>
            <a:endParaRPr altLang="en-US" lang="zh-CN" sz="3320">
              <a:solidFill>
                <a:prstClr val="black"/>
              </a:solidFill>
              <a:latin typeface="+mj-ea"/>
              <a:ea typeface="+mj-ea"/>
            </a:endParaRPr>
          </a:p>
        </p:txBody>
      </p:sp>
      <p:sp>
        <p:nvSpPr>
          <p:cNvPr id="13" name="TextBox 30"/>
          <p:cNvSpPr txBox="1"/>
          <p:nvPr/>
        </p:nvSpPr>
        <p:spPr>
          <a:xfrm>
            <a:off x="8400256" y="1412777"/>
            <a:ext cx="3360373" cy="2375110"/>
          </a:xfrm>
          <a:prstGeom prst="rect">
            <a:avLst/>
          </a:prstGeom>
          <a:noFill/>
        </p:spPr>
        <p:txBody>
          <a:bodyPr bIns="90275" lIns="180532" rIns="180532" rtlCol="0" tIns="90275" wrap="square">
            <a:spAutoFit/>
          </a:bodyPr>
          <a:lstStyle>
            <a:defPPr>
              <a:defRPr lang="zh-CN"/>
            </a:defPPr>
            <a:lvl1pPr>
              <a:lnSpc>
                <a:spcPct val="150000"/>
              </a:lnSpc>
              <a:defRPr sz="1300">
                <a:solidFill>
                  <a:schemeClr val="bg1">
                    <a:lumMod val="50000"/>
                  </a:schemeClr>
                </a:solidFill>
                <a:latin typeface="+mn-ea"/>
                <a:cs typeface="+mn-ea"/>
              </a:defRPr>
            </a:lvl1pPr>
          </a:lstStyle>
          <a:p>
            <a:pPr fontAlgn="base" lvl="0">
              <a:spcBef>
                <a:spcPct val="0"/>
              </a:spcBef>
              <a:spcAft>
                <a:spcPct val="0"/>
              </a:spcAft>
            </a:pPr>
            <a:r>
              <a:rPr altLang="en-US" lang="zh-CN" sz="1600">
                <a:solidFill>
                  <a:srgbClr val="FFFFFF">
                    <a:lumMod val="50000"/>
                  </a:srgbClr>
                </a:solidFill>
                <a:latin typeface="Arial"/>
                <a:sym typeface="+mn-lt"/>
              </a:rPr>
              <a:t>       您的内容打在这里，或者通过复制您的文本后，在此框中选择粘贴，并选择只保留文字。您的内容打在这里，或者通过复制您的文本后，在此框中选择粘贴，并选择只保留文字。</a:t>
            </a:r>
          </a:p>
        </p:txBody>
      </p:sp>
      <p:grpSp>
        <p:nvGrpSpPr>
          <p:cNvPr id="42" name="组合 41"/>
          <p:cNvGrpSpPr>
            <a:grpSpLocks noChangeAspect="1"/>
          </p:cNvGrpSpPr>
          <p:nvPr/>
        </p:nvGrpSpPr>
        <p:grpSpPr>
          <a:xfrm>
            <a:off x="5078009" y="2727455"/>
            <a:ext cx="2265201" cy="2161076"/>
            <a:chOff x="3197225" y="3458369"/>
            <a:chExt cx="533400" cy="487363"/>
          </a:xfrm>
          <a:solidFill>
            <a:schemeClr val="accent1"/>
          </a:solidFill>
        </p:grpSpPr>
        <p:sp>
          <p:nvSpPr>
            <p:cNvPr id="43"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altLang="en-US" lang="zh-CN" sz="3320">
                <a:solidFill>
                  <a:prstClr val="white"/>
                </a:solidFill>
                <a:latin typeface="+mj-ea"/>
                <a:ea typeface="+mj-ea"/>
              </a:endParaRPr>
            </a:p>
          </p:txBody>
        </p:sp>
        <p:sp>
          <p:nvSpPr>
            <p:cNvPr id="44" name="Freeform 313"/>
            <p:cNvSpPr/>
            <p:nvPr/>
          </p:nvSpPr>
          <p:spPr bwMode="auto">
            <a:xfrm>
              <a:off x="3197225" y="3513932"/>
              <a:ext cx="533400" cy="431800"/>
            </a:xfrm>
            <a:custGeom>
              <a:gdLst>
                <a:gd fmla="*/ 7 w 142" name="T0"/>
                <a:gd fmla="*/ 60 h 115" name="T1"/>
                <a:gd fmla="*/ 9 w 142" name="T2"/>
                <a:gd fmla="*/ 60 h 115" name="T3"/>
                <a:gd fmla="*/ 36 w 142" name="T4"/>
                <a:gd fmla="*/ 60 h 115" name="T5"/>
                <a:gd fmla="*/ 77 w 142" name="T6"/>
                <a:gd fmla="*/ 12 h 115" name="T7"/>
                <a:gd fmla="*/ 67 w 142" name="T8"/>
                <a:gd fmla="*/ 12 h 115" name="T9"/>
                <a:gd fmla="*/ 48 w 142" name="T10"/>
                <a:gd fmla="*/ 34 h 115" name="T11"/>
                <a:gd fmla="*/ 43 w 142" name="T12"/>
                <a:gd fmla="*/ 36 h 115" name="T13"/>
                <a:gd fmla="*/ 37 w 142" name="T14"/>
                <a:gd fmla="*/ 30 h 115" name="T15"/>
                <a:gd fmla="*/ 39 w 142" name="T16"/>
                <a:gd fmla="*/ 25 h 115" name="T17"/>
                <a:gd fmla="*/ 59 w 142" name="T18"/>
                <a:gd fmla="*/ 2 h 115" name="T19"/>
                <a:gd fmla="*/ 64 w 142" name="T20"/>
                <a:gd fmla="*/ 0 h 115" name="T21"/>
                <a:gd fmla="*/ 93 w 142" name="T22"/>
                <a:gd fmla="*/ 0 h 115" name="T23"/>
                <a:gd fmla="*/ 114 w 142" name="T24"/>
                <a:gd fmla="*/ 15 h 115" name="T25"/>
                <a:gd fmla="*/ 114 w 142" name="T26"/>
                <a:gd fmla="*/ 32 h 115" name="T27"/>
                <a:gd fmla="*/ 135 w 142" name="T28"/>
                <a:gd fmla="*/ 32 h 115" name="T29"/>
                <a:gd fmla="*/ 139 w 142" name="T30"/>
                <a:gd fmla="*/ 34 h 115" name="T31"/>
                <a:gd fmla="*/ 139 w 142" name="T32"/>
                <a:gd fmla="*/ 43 h 115" name="T33"/>
                <a:gd fmla="*/ 135 w 142" name="T34"/>
                <a:gd fmla="*/ 45 h 115" name="T35"/>
                <a:gd fmla="*/ 109 w 142" name="T36"/>
                <a:gd fmla="*/ 45 h 115" name="T37"/>
                <a:gd fmla="*/ 101 w 142" name="T38"/>
                <a:gd fmla="*/ 38 h 115" name="T39"/>
                <a:gd fmla="*/ 101 w 142" name="T40"/>
                <a:gd fmla="*/ 27 h 115" name="T41"/>
                <a:gd fmla="*/ 86 w 142" name="T42"/>
                <a:gd fmla="*/ 45 h 115" name="T43"/>
                <a:gd fmla="*/ 100 w 142" name="T44"/>
                <a:gd fmla="*/ 59 h 115" name="T45"/>
                <a:gd fmla="*/ 101 w 142" name="T46"/>
                <a:gd fmla="*/ 69 h 115" name="T47"/>
                <a:gd fmla="*/ 92 w 142" name="T48"/>
                <a:gd fmla="*/ 109 h 115" name="T49"/>
                <a:gd fmla="*/ 85 w 142" name="T50"/>
                <a:gd fmla="*/ 115 h 115" name="T51"/>
                <a:gd fmla="*/ 77 w 142" name="T52"/>
                <a:gd fmla="*/ 108 h 115" name="T53"/>
                <a:gd fmla="*/ 77 w 142" name="T54"/>
                <a:gd fmla="*/ 106 h 115" name="T55"/>
                <a:gd fmla="*/ 85 w 142" name="T56"/>
                <a:gd fmla="*/ 72 h 115" name="T57"/>
                <a:gd fmla="*/ 66 w 142" name="T58"/>
                <a:gd fmla="*/ 54 h 115" name="T59"/>
                <a:gd fmla="*/ 50 w 142" name="T60"/>
                <a:gd fmla="*/ 72 h 115" name="T61"/>
                <a:gd fmla="*/ 41 w 142" name="T62"/>
                <a:gd fmla="*/ 75 h 115" name="T63"/>
                <a:gd fmla="*/ 8 w 142" name="T64"/>
                <a:gd fmla="*/ 75 h 115" name="T65"/>
                <a:gd fmla="*/ 1 w 142" name="T66"/>
                <a:gd fmla="*/ 69 h 115" name="T67"/>
                <a:gd fmla="*/ 7 w 142" name="T68"/>
                <a:gd fmla="*/ 6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42">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altLang="en-US" lang="zh-CN" sz="3320">
                <a:solidFill>
                  <a:prstClr val="white"/>
                </a:solidFill>
                <a:latin typeface="+mj-ea"/>
                <a:ea typeface="+mj-ea"/>
              </a:endParaRPr>
            </a:p>
          </p:txBody>
        </p:sp>
      </p:grpSp>
      <p:grpSp>
        <p:nvGrpSpPr>
          <p:cNvPr id="87" name="组合 86"/>
          <p:cNvGrpSpPr/>
          <p:nvPr/>
        </p:nvGrpSpPr>
        <p:grpSpPr>
          <a:xfrm>
            <a:off x="1220326" y="1316862"/>
            <a:ext cx="3103855" cy="592250"/>
            <a:chOff x="3744037" y="-956642"/>
            <a:chExt cx="2327891" cy="444187"/>
          </a:xfrm>
        </p:grpSpPr>
        <p:sp>
          <p:nvSpPr>
            <p:cNvPr id="50" name="圆角矩形 49"/>
            <p:cNvSpPr/>
            <p:nvPr/>
          </p:nvSpPr>
          <p:spPr>
            <a:xfrm>
              <a:off x="3744037" y="-956642"/>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49" name="椭圆 48"/>
            <p:cNvSpPr/>
            <p:nvPr/>
          </p:nvSpPr>
          <p:spPr>
            <a:xfrm>
              <a:off x="3822079" y="-903207"/>
              <a:ext cx="319467" cy="319467"/>
            </a:xfrm>
            <a:prstGeom prst="ellipse">
              <a:avLst/>
            </a:prstGeom>
            <a:solidFill>
              <a:schemeClr val="accent2">
                <a:lumMod val="60000"/>
                <a:lumOff val="4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latin typeface="+mj-ea"/>
                  <a:ea typeface="+mj-ea"/>
                </a:rPr>
                <a:t>1</a:t>
              </a:r>
            </a:p>
          </p:txBody>
        </p:sp>
        <p:sp>
          <p:nvSpPr>
            <p:cNvPr id="47" name="TextBox 33"/>
            <p:cNvSpPr txBox="1"/>
            <p:nvPr/>
          </p:nvSpPr>
          <p:spPr>
            <a:xfrm>
              <a:off x="4391600" y="-854079"/>
              <a:ext cx="1351393" cy="213169"/>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865">
                  <a:solidFill>
                    <a:schemeClr val="tx1">
                      <a:lumMod val="65000"/>
                      <a:lumOff val="35000"/>
                    </a:schemeClr>
                  </a:solidFill>
                  <a:latin typeface="+mj-ea"/>
                  <a:ea typeface="+mj-ea"/>
                </a:rPr>
                <a:t>点击输入标题</a:t>
              </a:r>
            </a:p>
          </p:txBody>
        </p:sp>
      </p:grpSp>
      <p:grpSp>
        <p:nvGrpSpPr>
          <p:cNvPr id="88" name="组合 87"/>
          <p:cNvGrpSpPr/>
          <p:nvPr/>
        </p:nvGrpSpPr>
        <p:grpSpPr>
          <a:xfrm>
            <a:off x="3106751" y="2097649"/>
            <a:ext cx="3103855" cy="592249"/>
            <a:chOff x="6826299" y="-942682"/>
            <a:chExt cx="2327891" cy="444187"/>
          </a:xfrm>
        </p:grpSpPr>
        <p:sp>
          <p:nvSpPr>
            <p:cNvPr id="71" name="圆角矩形 70"/>
            <p:cNvSpPr/>
            <p:nvPr/>
          </p:nvSpPr>
          <p:spPr>
            <a:xfrm>
              <a:off x="6826299" y="-942682"/>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70" name="椭圆 69"/>
            <p:cNvSpPr/>
            <p:nvPr/>
          </p:nvSpPr>
          <p:spPr>
            <a:xfrm>
              <a:off x="6934100" y="-868829"/>
              <a:ext cx="317865" cy="317865"/>
            </a:xfrm>
            <a:prstGeom prst="ellipse">
              <a:avLst/>
            </a:prstGeom>
            <a:solidFill>
              <a:schemeClr val="accent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latin typeface="+mj-ea"/>
                  <a:ea typeface="+mj-ea"/>
                </a:rPr>
                <a:t>3</a:t>
              </a:r>
            </a:p>
          </p:txBody>
        </p:sp>
        <p:sp>
          <p:nvSpPr>
            <p:cNvPr id="68" name="TextBox 49"/>
            <p:cNvSpPr txBox="1"/>
            <p:nvPr/>
          </p:nvSpPr>
          <p:spPr>
            <a:xfrm>
              <a:off x="7291840" y="-827195"/>
              <a:ext cx="1724967" cy="21317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865">
                  <a:solidFill>
                    <a:schemeClr val="tx1">
                      <a:lumMod val="65000"/>
                      <a:lumOff val="35000"/>
                    </a:schemeClr>
                  </a:solidFill>
                  <a:latin typeface="+mj-ea"/>
                  <a:ea typeface="+mj-ea"/>
                </a:rPr>
                <a:t>点击输入标题</a:t>
              </a:r>
            </a:p>
          </p:txBody>
        </p:sp>
      </p:grpSp>
      <p:grpSp>
        <p:nvGrpSpPr>
          <p:cNvPr id="90" name="组合 89"/>
          <p:cNvGrpSpPr/>
          <p:nvPr/>
        </p:nvGrpSpPr>
        <p:grpSpPr>
          <a:xfrm>
            <a:off x="2144172" y="4986310"/>
            <a:ext cx="3060227" cy="555023"/>
            <a:chOff x="3593759" y="5898078"/>
            <a:chExt cx="2295170" cy="416267"/>
          </a:xfrm>
        </p:grpSpPr>
        <p:sp>
          <p:nvSpPr>
            <p:cNvPr id="79" name="圆角矩形 78"/>
            <p:cNvSpPr/>
            <p:nvPr/>
          </p:nvSpPr>
          <p:spPr>
            <a:xfrm>
              <a:off x="3593759" y="5898078"/>
              <a:ext cx="2295170" cy="41626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77" name="椭圆 76"/>
            <p:cNvSpPr/>
            <p:nvPr/>
          </p:nvSpPr>
          <p:spPr>
            <a:xfrm>
              <a:off x="3668724" y="5954305"/>
              <a:ext cx="317864" cy="317865"/>
            </a:xfrm>
            <a:prstGeom prst="ellipse">
              <a:avLst/>
            </a:prstGeom>
            <a:solidFill>
              <a:schemeClr val="accent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latin typeface="+mj-ea"/>
                  <a:ea typeface="+mj-ea"/>
                </a:rPr>
                <a:t>2</a:t>
              </a:r>
            </a:p>
          </p:txBody>
        </p:sp>
        <p:sp>
          <p:nvSpPr>
            <p:cNvPr id="75" name="TextBox 42"/>
            <p:cNvSpPr txBox="1"/>
            <p:nvPr/>
          </p:nvSpPr>
          <p:spPr>
            <a:xfrm>
              <a:off x="4184563" y="5999605"/>
              <a:ext cx="1534906" cy="213169"/>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865">
                  <a:solidFill>
                    <a:schemeClr val="tx1">
                      <a:lumMod val="65000"/>
                      <a:lumOff val="35000"/>
                    </a:schemeClr>
                  </a:solidFill>
                  <a:latin typeface="+mj-ea"/>
                  <a:ea typeface="+mj-ea"/>
                </a:rPr>
                <a:t>点击输入标题</a:t>
              </a:r>
            </a:p>
          </p:txBody>
        </p:sp>
      </p:grpSp>
      <p:grpSp>
        <p:nvGrpSpPr>
          <p:cNvPr id="89" name="组合 88"/>
          <p:cNvGrpSpPr/>
          <p:nvPr/>
        </p:nvGrpSpPr>
        <p:grpSpPr>
          <a:xfrm>
            <a:off x="4189665" y="5829365"/>
            <a:ext cx="3103855" cy="592249"/>
            <a:chOff x="6426637" y="5669050"/>
            <a:chExt cx="2327891" cy="444187"/>
          </a:xfrm>
        </p:grpSpPr>
        <p:sp>
          <p:nvSpPr>
            <p:cNvPr id="85" name="圆角矩形 84"/>
            <p:cNvSpPr/>
            <p:nvPr/>
          </p:nvSpPr>
          <p:spPr>
            <a:xfrm>
              <a:off x="6426637" y="5669050"/>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84" name="椭圆 83"/>
            <p:cNvSpPr/>
            <p:nvPr/>
          </p:nvSpPr>
          <p:spPr>
            <a:xfrm>
              <a:off x="6512797" y="5753098"/>
              <a:ext cx="317865" cy="317865"/>
            </a:xfrm>
            <a:prstGeom prst="ellipse">
              <a:avLst/>
            </a:prstGeom>
            <a:solidFill>
              <a:schemeClr val="accent1">
                <a:lumMod val="75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latin typeface="+mj-ea"/>
                  <a:ea typeface="+mj-ea"/>
                </a:rPr>
                <a:t>4</a:t>
              </a:r>
            </a:p>
          </p:txBody>
        </p:sp>
        <p:sp>
          <p:nvSpPr>
            <p:cNvPr id="82" name="TextBox 57"/>
            <p:cNvSpPr txBox="1"/>
            <p:nvPr/>
          </p:nvSpPr>
          <p:spPr>
            <a:xfrm>
              <a:off x="6823472" y="5799090"/>
              <a:ext cx="1798701" cy="213170"/>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lang="zh-CN" sz="1865">
                  <a:solidFill>
                    <a:schemeClr val="tx1">
                      <a:lumMod val="65000"/>
                      <a:lumOff val="35000"/>
                    </a:schemeClr>
                  </a:solidFill>
                  <a:latin typeface="+mj-ea"/>
                  <a:ea typeface="+mj-ea"/>
                </a:rPr>
                <a:t>点击输入标题</a:t>
              </a:r>
            </a:p>
          </p:txBody>
        </p:sp>
      </p:grpSp>
      <p:sp>
        <p:nvSpPr>
          <p:cNvPr id="33" name="TextBox 30"/>
          <p:cNvSpPr txBox="1"/>
          <p:nvPr/>
        </p:nvSpPr>
        <p:spPr>
          <a:xfrm>
            <a:off x="8400256" y="3889570"/>
            <a:ext cx="3360373" cy="2375110"/>
          </a:xfrm>
          <a:prstGeom prst="rect">
            <a:avLst/>
          </a:prstGeom>
          <a:noFill/>
        </p:spPr>
        <p:txBody>
          <a:bodyPr bIns="90275" lIns="180532" rIns="180532" rtlCol="0" tIns="90275" wrap="square">
            <a:spAutoFit/>
          </a:bodyPr>
          <a:lstStyle>
            <a:defPPr>
              <a:defRPr lang="zh-CN"/>
            </a:defPPr>
            <a:lvl1pPr>
              <a:lnSpc>
                <a:spcPct val="150000"/>
              </a:lnSpc>
              <a:defRPr sz="1300">
                <a:solidFill>
                  <a:schemeClr val="bg1">
                    <a:lumMod val="50000"/>
                  </a:schemeClr>
                </a:solidFill>
                <a:latin typeface="+mn-ea"/>
                <a:cs typeface="+mn-ea"/>
              </a:defRPr>
            </a:lvl1pPr>
          </a:lstStyle>
          <a:p>
            <a:pPr fontAlgn="base" lvl="0">
              <a:spcBef>
                <a:spcPct val="0"/>
              </a:spcBef>
              <a:spcAft>
                <a:spcPct val="0"/>
              </a:spcAft>
            </a:pPr>
            <a:r>
              <a:rPr altLang="en-US" lang="zh-CN" sz="1600">
                <a:solidFill>
                  <a:srgbClr val="FFFFFF">
                    <a:lumMod val="50000"/>
                  </a:srgbClr>
                </a:solidFill>
                <a:latin typeface="Arial"/>
                <a:sym typeface="+mn-lt"/>
              </a:rPr>
              <a:t>       您的内容打在这里，或者通过复制您的文本后，在此框中选择粘贴，并选择只保留文字。您的内容打在这里，或者通过复制您的文本后，在此框中选择粘贴，并选择只保留文字。</a:t>
            </a:r>
          </a:p>
        </p:txBody>
      </p:sp>
      <p:sp>
        <p:nvSpPr>
          <p:cNvPr id="3" name="标题 2"/>
          <p:cNvSpPr>
            <a:spLocks noGrp="1"/>
          </p:cNvSpPr>
          <p:nvPr>
            <p:ph type="title"/>
          </p:nvPr>
        </p:nvSpPr>
        <p:spPr/>
        <p:txBody>
          <a:bodyPr/>
          <a:lstStyle/>
          <a:p>
            <a:r>
              <a:rPr altLang="en-US" lang="zh-CN" smtClean="0"/>
              <a:t>添加文字内容（文字可以编辑）</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400" fill="hold" id="7"/>
                                        <p:tgtEl>
                                          <p:spTgt spid="12"/>
                                        </p:tgtEl>
                                        <p:attrNameLst>
                                          <p:attrName>ppt_x</p:attrName>
                                        </p:attrNameLst>
                                      </p:cBhvr>
                                      <p:tavLst>
                                        <p:tav tm="0">
                                          <p:val>
                                            <p:strVal val="0-#ppt_w/2"/>
                                          </p:val>
                                        </p:tav>
                                        <p:tav tm="100000">
                                          <p:val>
                                            <p:strVal val="#ppt_x"/>
                                          </p:val>
                                        </p:tav>
                                      </p:tavLst>
                                    </p:anim>
                                    <p:anim calcmode="lin" valueType="num">
                                      <p:cBhvr additive="base">
                                        <p:cTn dur="4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400"/>
                            </p:stCondLst>
                            <p:childTnLst>
                              <p:par>
                                <p:cTn fill="hold" id="10" nodeType="afterEffect" presetClass="entr" presetID="2" presetSubtype="8">
                                  <p:stCondLst>
                                    <p:cond delay="0"/>
                                  </p:stCondLst>
                                  <p:childTnLst>
                                    <p:set>
                                      <p:cBhvr>
                                        <p:cTn dur="1" fill="hold" id="11">
                                          <p:stCondLst>
                                            <p:cond delay="0"/>
                                          </p:stCondLst>
                                        </p:cTn>
                                        <p:tgtEl>
                                          <p:spTgt spid="42"/>
                                        </p:tgtEl>
                                        <p:attrNameLst>
                                          <p:attrName>style.visibility</p:attrName>
                                        </p:attrNameLst>
                                      </p:cBhvr>
                                      <p:to>
                                        <p:strVal val="visible"/>
                                      </p:to>
                                    </p:set>
                                    <p:anim calcmode="lin" valueType="num">
                                      <p:cBhvr additive="base">
                                        <p:cTn dur="400" fill="hold" id="12"/>
                                        <p:tgtEl>
                                          <p:spTgt spid="42"/>
                                        </p:tgtEl>
                                        <p:attrNameLst>
                                          <p:attrName>ppt_x</p:attrName>
                                        </p:attrNameLst>
                                      </p:cBhvr>
                                      <p:tavLst>
                                        <p:tav tm="0">
                                          <p:val>
                                            <p:strVal val="0-#ppt_w/2"/>
                                          </p:val>
                                        </p:tav>
                                        <p:tav tm="100000">
                                          <p:val>
                                            <p:strVal val="#ppt_x"/>
                                          </p:val>
                                        </p:tav>
                                      </p:tavLst>
                                    </p:anim>
                                    <p:anim calcmode="lin" valueType="num">
                                      <p:cBhvr additive="base">
                                        <p:cTn dur="400" fill="hold" id="13"/>
                                        <p:tgtEl>
                                          <p:spTgt spid="4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800"/>
                            </p:stCondLst>
                            <p:childTnLst>
                              <p:par>
                                <p:cTn fill="hold" grpId="0" id="15" nodeType="afterEffect" presetClass="entr" presetID="12" presetSubtype="8">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400" id="17"/>
                                        <p:tgtEl>
                                          <p:spTgt spid="4"/>
                                        </p:tgtEl>
                                        <p:attrNameLst>
                                          <p:attrName>ppt_x</p:attrName>
                                        </p:attrNameLst>
                                      </p:cBhvr>
                                      <p:tavLst>
                                        <p:tav tm="0">
                                          <p:val>
                                            <p:strVal val="#ppt_x-#ppt_w*1.125000"/>
                                          </p:val>
                                        </p:tav>
                                        <p:tav tm="100000">
                                          <p:val>
                                            <p:strVal val="#ppt_x"/>
                                          </p:val>
                                        </p:tav>
                                      </p:tavLst>
                                    </p:anim>
                                    <p:animEffect filter="wipe(right)" transition="in">
                                      <p:cBhvr>
                                        <p:cTn dur="400" id="18"/>
                                        <p:tgtEl>
                                          <p:spTgt spid="4"/>
                                        </p:tgtEl>
                                      </p:cBhvr>
                                    </p:animEffect>
                                  </p:childTnLst>
                                </p:cTn>
                              </p:par>
                            </p:childTnLst>
                          </p:cTn>
                        </p:par>
                        <p:par>
                          <p:cTn fill="hold" id="19" nodeType="afterGroup">
                            <p:stCondLst>
                              <p:cond delay="1200"/>
                            </p:stCondLst>
                            <p:childTnLst>
                              <p:par>
                                <p:cTn fill="hold" id="20" nodeType="afterEffect" presetClass="entr" presetID="12" presetSubtype="4">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400" id="22"/>
                                        <p:tgtEl>
                                          <p:spTgt spid="9"/>
                                        </p:tgtEl>
                                        <p:attrNameLst>
                                          <p:attrName>ppt_y</p:attrName>
                                        </p:attrNameLst>
                                      </p:cBhvr>
                                      <p:tavLst>
                                        <p:tav tm="0">
                                          <p:val>
                                            <p:strVal val="#ppt_y+#ppt_h*1.125000"/>
                                          </p:val>
                                        </p:tav>
                                        <p:tav tm="100000">
                                          <p:val>
                                            <p:strVal val="#ppt_y"/>
                                          </p:val>
                                        </p:tav>
                                      </p:tavLst>
                                    </p:anim>
                                    <p:animEffect filter="wipe(up)" transition="in">
                                      <p:cBhvr>
                                        <p:cTn dur="400" id="23"/>
                                        <p:tgtEl>
                                          <p:spTgt spid="9"/>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87"/>
                                        </p:tgtEl>
                                        <p:attrNameLst>
                                          <p:attrName>style.visibility</p:attrName>
                                        </p:attrNameLst>
                                      </p:cBhvr>
                                      <p:to>
                                        <p:strVal val="visible"/>
                                      </p:to>
                                    </p:set>
                                    <p:anim calcmode="lin" valueType="num">
                                      <p:cBhvr>
                                        <p:cTn dur="500" fill="hold" id="27"/>
                                        <p:tgtEl>
                                          <p:spTgt spid="87"/>
                                        </p:tgtEl>
                                        <p:attrNameLst>
                                          <p:attrName>ppt_w</p:attrName>
                                        </p:attrNameLst>
                                      </p:cBhvr>
                                      <p:tavLst>
                                        <p:tav tm="0">
                                          <p:val>
                                            <p:fltVal val="0"/>
                                          </p:val>
                                        </p:tav>
                                        <p:tav tm="100000">
                                          <p:val>
                                            <p:strVal val="#ppt_w"/>
                                          </p:val>
                                        </p:tav>
                                      </p:tavLst>
                                    </p:anim>
                                    <p:anim calcmode="lin" valueType="num">
                                      <p:cBhvr>
                                        <p:cTn dur="500" fill="hold" id="28"/>
                                        <p:tgtEl>
                                          <p:spTgt spid="87"/>
                                        </p:tgtEl>
                                        <p:attrNameLst>
                                          <p:attrName>ppt_h</p:attrName>
                                        </p:attrNameLst>
                                      </p:cBhvr>
                                      <p:tavLst>
                                        <p:tav tm="0">
                                          <p:val>
                                            <p:fltVal val="0"/>
                                          </p:val>
                                        </p:tav>
                                        <p:tav tm="100000">
                                          <p:val>
                                            <p:strVal val="#ppt_h"/>
                                          </p:val>
                                        </p:tav>
                                      </p:tavLst>
                                    </p:anim>
                                    <p:animEffect filter="fade" transition="in">
                                      <p:cBhvr>
                                        <p:cTn dur="500" id="29"/>
                                        <p:tgtEl>
                                          <p:spTgt spid="87"/>
                                        </p:tgtEl>
                                      </p:cBhvr>
                                    </p:animEffect>
                                  </p:childTnLst>
                                </p:cTn>
                              </p:par>
                            </p:childTnLst>
                          </p:cTn>
                        </p:par>
                        <p:par>
                          <p:cTn fill="hold" id="30" nodeType="afterGroup">
                            <p:stCondLst>
                              <p:cond delay="2100"/>
                            </p:stCondLst>
                            <p:childTnLst>
                              <p:par>
                                <p:cTn fill="hold" grpId="0" id="31" nodeType="afterEffect" presetClass="entr" presetID="12" presetSubtype="8">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400" id="33"/>
                                        <p:tgtEl>
                                          <p:spTgt spid="5"/>
                                        </p:tgtEl>
                                        <p:attrNameLst>
                                          <p:attrName>ppt_x</p:attrName>
                                        </p:attrNameLst>
                                      </p:cBhvr>
                                      <p:tavLst>
                                        <p:tav tm="0">
                                          <p:val>
                                            <p:strVal val="#ppt_x-#ppt_w*1.125000"/>
                                          </p:val>
                                        </p:tav>
                                        <p:tav tm="100000">
                                          <p:val>
                                            <p:strVal val="#ppt_x"/>
                                          </p:val>
                                        </p:tav>
                                      </p:tavLst>
                                    </p:anim>
                                    <p:animEffect filter="wipe(right)" transition="in">
                                      <p:cBhvr>
                                        <p:cTn dur="400" id="34"/>
                                        <p:tgtEl>
                                          <p:spTgt spid="5"/>
                                        </p:tgtEl>
                                      </p:cBhvr>
                                    </p:animEffect>
                                  </p:childTnLst>
                                </p:cTn>
                              </p:par>
                            </p:childTnLst>
                          </p:cTn>
                        </p:par>
                        <p:par>
                          <p:cTn fill="hold" id="35" nodeType="afterGroup">
                            <p:stCondLst>
                              <p:cond delay="2500"/>
                            </p:stCondLst>
                            <p:childTnLst>
                              <p:par>
                                <p:cTn fill="hold" id="36" nodeType="afterEffect" presetClass="entr" presetID="12" presetSubtype="1">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400" id="38"/>
                                        <p:tgtEl>
                                          <p:spTgt spid="11"/>
                                        </p:tgtEl>
                                        <p:attrNameLst>
                                          <p:attrName>ppt_y</p:attrName>
                                        </p:attrNameLst>
                                      </p:cBhvr>
                                      <p:tavLst>
                                        <p:tav tm="0">
                                          <p:val>
                                            <p:strVal val="#ppt_y-#ppt_h*1.125000"/>
                                          </p:val>
                                        </p:tav>
                                        <p:tav tm="100000">
                                          <p:val>
                                            <p:strVal val="#ppt_y"/>
                                          </p:val>
                                        </p:tav>
                                      </p:tavLst>
                                    </p:anim>
                                    <p:animEffect filter="wipe(down)" transition="in">
                                      <p:cBhvr>
                                        <p:cTn dur="400" id="39"/>
                                        <p:tgtEl>
                                          <p:spTgt spid="11"/>
                                        </p:tgtEl>
                                      </p:cBhvr>
                                    </p:animEffect>
                                  </p:childTnLst>
                                </p:cTn>
                              </p:par>
                            </p:childTnLst>
                          </p:cTn>
                        </p:par>
                        <p:par>
                          <p:cTn fill="hold" id="40" nodeType="afterGroup">
                            <p:stCondLst>
                              <p:cond delay="2900"/>
                            </p:stCondLst>
                            <p:childTnLst>
                              <p:par>
                                <p:cTn fill="hold" id="41" nodeType="afterEffect" presetClass="entr" presetID="53" presetSubtype="0">
                                  <p:stCondLst>
                                    <p:cond delay="0"/>
                                  </p:stCondLst>
                                  <p:childTnLst>
                                    <p:set>
                                      <p:cBhvr>
                                        <p:cTn dur="1" fill="hold" id="42">
                                          <p:stCondLst>
                                            <p:cond delay="0"/>
                                          </p:stCondLst>
                                        </p:cTn>
                                        <p:tgtEl>
                                          <p:spTgt spid="90"/>
                                        </p:tgtEl>
                                        <p:attrNameLst>
                                          <p:attrName>style.visibility</p:attrName>
                                        </p:attrNameLst>
                                      </p:cBhvr>
                                      <p:to>
                                        <p:strVal val="visible"/>
                                      </p:to>
                                    </p:set>
                                    <p:anim calcmode="lin" valueType="num">
                                      <p:cBhvr>
                                        <p:cTn dur="500" fill="hold" id="43"/>
                                        <p:tgtEl>
                                          <p:spTgt spid="90"/>
                                        </p:tgtEl>
                                        <p:attrNameLst>
                                          <p:attrName>ppt_w</p:attrName>
                                        </p:attrNameLst>
                                      </p:cBhvr>
                                      <p:tavLst>
                                        <p:tav tm="0">
                                          <p:val>
                                            <p:fltVal val="0"/>
                                          </p:val>
                                        </p:tav>
                                        <p:tav tm="100000">
                                          <p:val>
                                            <p:strVal val="#ppt_w"/>
                                          </p:val>
                                        </p:tav>
                                      </p:tavLst>
                                    </p:anim>
                                    <p:anim calcmode="lin" valueType="num">
                                      <p:cBhvr>
                                        <p:cTn dur="500" fill="hold" id="44"/>
                                        <p:tgtEl>
                                          <p:spTgt spid="90"/>
                                        </p:tgtEl>
                                        <p:attrNameLst>
                                          <p:attrName>ppt_h</p:attrName>
                                        </p:attrNameLst>
                                      </p:cBhvr>
                                      <p:tavLst>
                                        <p:tav tm="0">
                                          <p:val>
                                            <p:fltVal val="0"/>
                                          </p:val>
                                        </p:tav>
                                        <p:tav tm="100000">
                                          <p:val>
                                            <p:strVal val="#ppt_h"/>
                                          </p:val>
                                        </p:tav>
                                      </p:tavLst>
                                    </p:anim>
                                    <p:animEffect filter="fade" transition="in">
                                      <p:cBhvr>
                                        <p:cTn dur="500" id="45"/>
                                        <p:tgtEl>
                                          <p:spTgt spid="90"/>
                                        </p:tgtEl>
                                      </p:cBhvr>
                                    </p:animEffect>
                                  </p:childTnLst>
                                </p:cTn>
                              </p:par>
                            </p:childTnLst>
                          </p:cTn>
                        </p:par>
                        <p:par>
                          <p:cTn fill="hold" id="46" nodeType="afterGroup">
                            <p:stCondLst>
                              <p:cond delay="3400"/>
                            </p:stCondLst>
                            <p:childTnLst>
                              <p:par>
                                <p:cTn fill="hold" grpId="0" id="47" nodeType="afterEffect" presetClass="entr" presetID="12" presetSubtype="8">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additive="base">
                                        <p:cTn dur="400" id="49"/>
                                        <p:tgtEl>
                                          <p:spTgt spid="6"/>
                                        </p:tgtEl>
                                        <p:attrNameLst>
                                          <p:attrName>ppt_x</p:attrName>
                                        </p:attrNameLst>
                                      </p:cBhvr>
                                      <p:tavLst>
                                        <p:tav tm="0">
                                          <p:val>
                                            <p:strVal val="#ppt_x-#ppt_w*1.125000"/>
                                          </p:val>
                                        </p:tav>
                                        <p:tav tm="100000">
                                          <p:val>
                                            <p:strVal val="#ppt_x"/>
                                          </p:val>
                                        </p:tav>
                                      </p:tavLst>
                                    </p:anim>
                                    <p:animEffect filter="wipe(right)" transition="in">
                                      <p:cBhvr>
                                        <p:cTn dur="400" id="50"/>
                                        <p:tgtEl>
                                          <p:spTgt spid="6"/>
                                        </p:tgtEl>
                                      </p:cBhvr>
                                    </p:animEffect>
                                  </p:childTnLst>
                                </p:cTn>
                              </p:par>
                            </p:childTnLst>
                          </p:cTn>
                        </p:par>
                        <p:par>
                          <p:cTn fill="hold" id="51" nodeType="afterGroup">
                            <p:stCondLst>
                              <p:cond delay="3800"/>
                            </p:stCondLst>
                            <p:childTnLst>
                              <p:par>
                                <p:cTn fill="hold" id="52" nodeType="afterEffect" presetClass="entr" presetID="12" presetSubtype="4">
                                  <p:stCondLst>
                                    <p:cond delay="0"/>
                                  </p:stCondLst>
                                  <p:childTnLst>
                                    <p:set>
                                      <p:cBhvr>
                                        <p:cTn dur="1" fill="hold" id="53">
                                          <p:stCondLst>
                                            <p:cond delay="0"/>
                                          </p:stCondLst>
                                        </p:cTn>
                                        <p:tgtEl>
                                          <p:spTgt spid="8"/>
                                        </p:tgtEl>
                                        <p:attrNameLst>
                                          <p:attrName>style.visibility</p:attrName>
                                        </p:attrNameLst>
                                      </p:cBhvr>
                                      <p:to>
                                        <p:strVal val="visible"/>
                                      </p:to>
                                    </p:set>
                                    <p:anim calcmode="lin" valueType="num">
                                      <p:cBhvr additive="base">
                                        <p:cTn dur="400" id="54"/>
                                        <p:tgtEl>
                                          <p:spTgt spid="8"/>
                                        </p:tgtEl>
                                        <p:attrNameLst>
                                          <p:attrName>ppt_y</p:attrName>
                                        </p:attrNameLst>
                                      </p:cBhvr>
                                      <p:tavLst>
                                        <p:tav tm="0">
                                          <p:val>
                                            <p:strVal val="#ppt_y+#ppt_h*1.125000"/>
                                          </p:val>
                                        </p:tav>
                                        <p:tav tm="100000">
                                          <p:val>
                                            <p:strVal val="#ppt_y"/>
                                          </p:val>
                                        </p:tav>
                                      </p:tavLst>
                                    </p:anim>
                                    <p:animEffect filter="wipe(up)" transition="in">
                                      <p:cBhvr>
                                        <p:cTn dur="400" id="55"/>
                                        <p:tgtEl>
                                          <p:spTgt spid="8"/>
                                        </p:tgtEl>
                                      </p:cBhvr>
                                    </p:animEffect>
                                  </p:childTnLst>
                                </p:cTn>
                              </p:par>
                            </p:childTnLst>
                          </p:cTn>
                        </p:par>
                        <p:par>
                          <p:cTn fill="hold" id="56" nodeType="afterGroup">
                            <p:stCondLst>
                              <p:cond delay="4200"/>
                            </p:stCondLst>
                            <p:childTnLst>
                              <p:par>
                                <p:cTn fill="hold" id="57" nodeType="afterEffect" presetClass="entr" presetID="53" presetSubtype="0">
                                  <p:stCondLst>
                                    <p:cond delay="0"/>
                                  </p:stCondLst>
                                  <p:childTnLst>
                                    <p:set>
                                      <p:cBhvr>
                                        <p:cTn dur="1" fill="hold" id="58">
                                          <p:stCondLst>
                                            <p:cond delay="0"/>
                                          </p:stCondLst>
                                        </p:cTn>
                                        <p:tgtEl>
                                          <p:spTgt spid="88"/>
                                        </p:tgtEl>
                                        <p:attrNameLst>
                                          <p:attrName>style.visibility</p:attrName>
                                        </p:attrNameLst>
                                      </p:cBhvr>
                                      <p:to>
                                        <p:strVal val="visible"/>
                                      </p:to>
                                    </p:set>
                                    <p:anim calcmode="lin" valueType="num">
                                      <p:cBhvr>
                                        <p:cTn dur="500" fill="hold" id="59"/>
                                        <p:tgtEl>
                                          <p:spTgt spid="88"/>
                                        </p:tgtEl>
                                        <p:attrNameLst>
                                          <p:attrName>ppt_w</p:attrName>
                                        </p:attrNameLst>
                                      </p:cBhvr>
                                      <p:tavLst>
                                        <p:tav tm="0">
                                          <p:val>
                                            <p:fltVal val="0"/>
                                          </p:val>
                                        </p:tav>
                                        <p:tav tm="100000">
                                          <p:val>
                                            <p:strVal val="#ppt_w"/>
                                          </p:val>
                                        </p:tav>
                                      </p:tavLst>
                                    </p:anim>
                                    <p:anim calcmode="lin" valueType="num">
                                      <p:cBhvr>
                                        <p:cTn dur="500" fill="hold" id="60"/>
                                        <p:tgtEl>
                                          <p:spTgt spid="88"/>
                                        </p:tgtEl>
                                        <p:attrNameLst>
                                          <p:attrName>ppt_h</p:attrName>
                                        </p:attrNameLst>
                                      </p:cBhvr>
                                      <p:tavLst>
                                        <p:tav tm="0">
                                          <p:val>
                                            <p:fltVal val="0"/>
                                          </p:val>
                                        </p:tav>
                                        <p:tav tm="100000">
                                          <p:val>
                                            <p:strVal val="#ppt_h"/>
                                          </p:val>
                                        </p:tav>
                                      </p:tavLst>
                                    </p:anim>
                                    <p:animEffect filter="fade" transition="in">
                                      <p:cBhvr>
                                        <p:cTn dur="500" id="61"/>
                                        <p:tgtEl>
                                          <p:spTgt spid="88"/>
                                        </p:tgtEl>
                                      </p:cBhvr>
                                    </p:animEffect>
                                  </p:childTnLst>
                                </p:cTn>
                              </p:par>
                            </p:childTnLst>
                          </p:cTn>
                        </p:par>
                        <p:par>
                          <p:cTn fill="hold" id="62" nodeType="afterGroup">
                            <p:stCondLst>
                              <p:cond delay="4700"/>
                            </p:stCondLst>
                            <p:childTnLst>
                              <p:par>
                                <p:cTn fill="hold" grpId="0" id="63" nodeType="afterEffect" presetClass="entr" presetID="12" presetSubtype="8">
                                  <p:stCondLst>
                                    <p:cond delay="0"/>
                                  </p:stCondLst>
                                  <p:childTnLst>
                                    <p:set>
                                      <p:cBhvr>
                                        <p:cTn dur="1" fill="hold" id="64">
                                          <p:stCondLst>
                                            <p:cond delay="0"/>
                                          </p:stCondLst>
                                        </p:cTn>
                                        <p:tgtEl>
                                          <p:spTgt spid="7"/>
                                        </p:tgtEl>
                                        <p:attrNameLst>
                                          <p:attrName>style.visibility</p:attrName>
                                        </p:attrNameLst>
                                      </p:cBhvr>
                                      <p:to>
                                        <p:strVal val="visible"/>
                                      </p:to>
                                    </p:set>
                                    <p:anim calcmode="lin" valueType="num">
                                      <p:cBhvr additive="base">
                                        <p:cTn dur="400" id="65"/>
                                        <p:tgtEl>
                                          <p:spTgt spid="7"/>
                                        </p:tgtEl>
                                        <p:attrNameLst>
                                          <p:attrName>ppt_x</p:attrName>
                                        </p:attrNameLst>
                                      </p:cBhvr>
                                      <p:tavLst>
                                        <p:tav tm="0">
                                          <p:val>
                                            <p:strVal val="#ppt_x-#ppt_w*1.125000"/>
                                          </p:val>
                                        </p:tav>
                                        <p:tav tm="100000">
                                          <p:val>
                                            <p:strVal val="#ppt_x"/>
                                          </p:val>
                                        </p:tav>
                                      </p:tavLst>
                                    </p:anim>
                                    <p:animEffect filter="wipe(right)" transition="in">
                                      <p:cBhvr>
                                        <p:cTn dur="400" id="66"/>
                                        <p:tgtEl>
                                          <p:spTgt spid="7"/>
                                        </p:tgtEl>
                                      </p:cBhvr>
                                    </p:animEffect>
                                  </p:childTnLst>
                                </p:cTn>
                              </p:par>
                            </p:childTnLst>
                          </p:cTn>
                        </p:par>
                        <p:par>
                          <p:cTn fill="hold" id="67" nodeType="afterGroup">
                            <p:stCondLst>
                              <p:cond delay="5100"/>
                            </p:stCondLst>
                            <p:childTnLst>
                              <p:par>
                                <p:cTn fill="hold" id="68" nodeType="afterEffect" presetClass="entr" presetID="12" presetSubtype="1">
                                  <p:stCondLst>
                                    <p:cond delay="0"/>
                                  </p:stCondLst>
                                  <p:childTnLst>
                                    <p:set>
                                      <p:cBhvr>
                                        <p:cTn dur="1" fill="hold" id="69">
                                          <p:stCondLst>
                                            <p:cond delay="0"/>
                                          </p:stCondLst>
                                        </p:cTn>
                                        <p:tgtEl>
                                          <p:spTgt spid="10"/>
                                        </p:tgtEl>
                                        <p:attrNameLst>
                                          <p:attrName>style.visibility</p:attrName>
                                        </p:attrNameLst>
                                      </p:cBhvr>
                                      <p:to>
                                        <p:strVal val="visible"/>
                                      </p:to>
                                    </p:set>
                                    <p:anim calcmode="lin" valueType="num">
                                      <p:cBhvr additive="base">
                                        <p:cTn dur="400" id="70"/>
                                        <p:tgtEl>
                                          <p:spTgt spid="10"/>
                                        </p:tgtEl>
                                        <p:attrNameLst>
                                          <p:attrName>ppt_y</p:attrName>
                                        </p:attrNameLst>
                                      </p:cBhvr>
                                      <p:tavLst>
                                        <p:tav tm="0">
                                          <p:val>
                                            <p:strVal val="#ppt_y-#ppt_h*1.125000"/>
                                          </p:val>
                                        </p:tav>
                                        <p:tav tm="100000">
                                          <p:val>
                                            <p:strVal val="#ppt_y"/>
                                          </p:val>
                                        </p:tav>
                                      </p:tavLst>
                                    </p:anim>
                                    <p:animEffect filter="wipe(down)" transition="in">
                                      <p:cBhvr>
                                        <p:cTn dur="400" id="71"/>
                                        <p:tgtEl>
                                          <p:spTgt spid="10"/>
                                        </p:tgtEl>
                                      </p:cBhvr>
                                    </p:animEffect>
                                  </p:childTnLst>
                                </p:cTn>
                              </p:par>
                            </p:childTnLst>
                          </p:cTn>
                        </p:par>
                        <p:par>
                          <p:cTn fill="hold" id="72" nodeType="afterGroup">
                            <p:stCondLst>
                              <p:cond delay="5500"/>
                            </p:stCondLst>
                            <p:childTnLst>
                              <p:par>
                                <p:cTn fill="hold" id="73" nodeType="afterEffect" presetClass="entr" presetID="53" presetSubtype="0">
                                  <p:stCondLst>
                                    <p:cond delay="0"/>
                                  </p:stCondLst>
                                  <p:childTnLst>
                                    <p:set>
                                      <p:cBhvr>
                                        <p:cTn dur="1" fill="hold" id="74">
                                          <p:stCondLst>
                                            <p:cond delay="0"/>
                                          </p:stCondLst>
                                        </p:cTn>
                                        <p:tgtEl>
                                          <p:spTgt spid="89"/>
                                        </p:tgtEl>
                                        <p:attrNameLst>
                                          <p:attrName>style.visibility</p:attrName>
                                        </p:attrNameLst>
                                      </p:cBhvr>
                                      <p:to>
                                        <p:strVal val="visible"/>
                                      </p:to>
                                    </p:set>
                                    <p:anim calcmode="lin" valueType="num">
                                      <p:cBhvr>
                                        <p:cTn dur="500" fill="hold" id="75"/>
                                        <p:tgtEl>
                                          <p:spTgt spid="89"/>
                                        </p:tgtEl>
                                        <p:attrNameLst>
                                          <p:attrName>ppt_w</p:attrName>
                                        </p:attrNameLst>
                                      </p:cBhvr>
                                      <p:tavLst>
                                        <p:tav tm="0">
                                          <p:val>
                                            <p:fltVal val="0"/>
                                          </p:val>
                                        </p:tav>
                                        <p:tav tm="100000">
                                          <p:val>
                                            <p:strVal val="#ppt_w"/>
                                          </p:val>
                                        </p:tav>
                                      </p:tavLst>
                                    </p:anim>
                                    <p:anim calcmode="lin" valueType="num">
                                      <p:cBhvr>
                                        <p:cTn dur="500" fill="hold" id="76"/>
                                        <p:tgtEl>
                                          <p:spTgt spid="89"/>
                                        </p:tgtEl>
                                        <p:attrNameLst>
                                          <p:attrName>ppt_h</p:attrName>
                                        </p:attrNameLst>
                                      </p:cBhvr>
                                      <p:tavLst>
                                        <p:tav tm="0">
                                          <p:val>
                                            <p:fltVal val="0"/>
                                          </p:val>
                                        </p:tav>
                                        <p:tav tm="100000">
                                          <p:val>
                                            <p:strVal val="#ppt_h"/>
                                          </p:val>
                                        </p:tav>
                                      </p:tavLst>
                                    </p:anim>
                                    <p:animEffect filter="fade" transition="in">
                                      <p:cBhvr>
                                        <p:cTn dur="500" id="77"/>
                                        <p:tgtEl>
                                          <p:spTgt spid="89"/>
                                        </p:tgtEl>
                                      </p:cBhvr>
                                    </p:animEffect>
                                  </p:childTnLst>
                                </p:cTn>
                              </p:par>
                            </p:childTnLst>
                          </p:cTn>
                        </p:par>
                        <p:par>
                          <p:cTn fill="hold" id="78" nodeType="afterGroup">
                            <p:stCondLst>
                              <p:cond delay="6000"/>
                            </p:stCondLst>
                            <p:childTnLst>
                              <p:par>
                                <p:cTn fill="hold" grpId="0" id="79" nodeType="afterEffect" presetClass="entr" presetID="22" presetSubtype="8">
                                  <p:stCondLst>
                                    <p:cond delay="0"/>
                                  </p:stCondLst>
                                  <p:iterate type="lt">
                                    <p:tmPct val="30000"/>
                                  </p:iterate>
                                  <p:childTnLst>
                                    <p:set>
                                      <p:cBhvr>
                                        <p:cTn dur="1" fill="hold" id="80">
                                          <p:stCondLst>
                                            <p:cond delay="0"/>
                                          </p:stCondLst>
                                        </p:cTn>
                                        <p:tgtEl>
                                          <p:spTgt spid="13"/>
                                        </p:tgtEl>
                                        <p:attrNameLst>
                                          <p:attrName>style.visibility</p:attrName>
                                        </p:attrNameLst>
                                      </p:cBhvr>
                                      <p:to>
                                        <p:strVal val="visible"/>
                                      </p:to>
                                    </p:set>
                                    <p:animEffect filter="wipe(left)" transition="in">
                                      <p:cBhvr>
                                        <p:cTn dur="50" id="81"/>
                                        <p:tgtEl>
                                          <p:spTgt spid="13"/>
                                        </p:tgtEl>
                                      </p:cBhvr>
                                    </p:animEffect>
                                  </p:childTnLst>
                                </p:cTn>
                              </p:par>
                            </p:childTnLst>
                          </p:cTn>
                        </p:par>
                        <p:par>
                          <p:cTn fill="hold" id="82" nodeType="afterGroup">
                            <p:stCondLst>
                              <p:cond delay="6050"/>
                            </p:stCondLst>
                            <p:childTnLst>
                              <p:par>
                                <p:cTn fill="hold" grpId="0" id="83" nodeType="afterEffect" presetClass="entr" presetID="22" presetSubtype="8">
                                  <p:stCondLst>
                                    <p:cond delay="0"/>
                                  </p:stCondLst>
                                  <p:iterate type="lt">
                                    <p:tmPct val="30000"/>
                                  </p:iterate>
                                  <p:childTnLst>
                                    <p:set>
                                      <p:cBhvr>
                                        <p:cTn dur="1" fill="hold" id="84">
                                          <p:stCondLst>
                                            <p:cond delay="0"/>
                                          </p:stCondLst>
                                        </p:cTn>
                                        <p:tgtEl>
                                          <p:spTgt spid="33"/>
                                        </p:tgtEl>
                                        <p:attrNameLst>
                                          <p:attrName>style.visibility</p:attrName>
                                        </p:attrNameLst>
                                      </p:cBhvr>
                                      <p:to>
                                        <p:strVal val="visible"/>
                                      </p:to>
                                    </p:set>
                                    <p:animEffect filter="wipe(left)" transition="in">
                                      <p:cBhvr>
                                        <p:cTn dur="50" id="8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2"/>
      <p:bldP grpId="0" spid="13"/>
      <p:bldP grpId="0" spid="3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Rectangle 10"/>
          <p:cNvSpPr/>
          <p:nvPr/>
        </p:nvSpPr>
        <p:spPr bwMode="auto">
          <a:xfrm>
            <a:off x="709879" y="1669903"/>
            <a:ext cx="2496000" cy="4320000"/>
          </a:xfrm>
          <a:prstGeom prst="roundRect">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defRPr/>
            </a:pPr>
            <a:endParaRPr lang="en-US" sz="2400">
              <a:solidFill>
                <a:prstClr val="white"/>
              </a:solidFill>
            </a:endParaRPr>
          </a:p>
        </p:txBody>
      </p:sp>
      <p:sp>
        <p:nvSpPr>
          <p:cNvPr id="2" name="同侧圆角矩形 1"/>
          <p:cNvSpPr/>
          <p:nvPr/>
        </p:nvSpPr>
        <p:spPr bwMode="auto">
          <a:xfrm>
            <a:off x="781272" y="3302166"/>
            <a:ext cx="2352000" cy="525199"/>
          </a:xfrm>
          <a:prstGeom prst="round2SameRect">
            <a:avLst/>
          </a:prstGeom>
          <a:solidFill>
            <a:schemeClr val="accent1"/>
          </a:solidFill>
          <a:ln w="28575">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defRPr/>
            </a:pPr>
            <a:endParaRPr altLang="en-US" lang="zh-CN" sz="2135">
              <a:solidFill>
                <a:prstClr val="white"/>
              </a:solidFill>
            </a:endParaRPr>
          </a:p>
        </p:txBody>
      </p:sp>
      <p:sp>
        <p:nvSpPr>
          <p:cNvPr id="37" name="Rectangle 16"/>
          <p:cNvSpPr/>
          <p:nvPr/>
        </p:nvSpPr>
        <p:spPr bwMode="auto">
          <a:xfrm>
            <a:off x="957179" y="3347634"/>
            <a:ext cx="1872000" cy="427310"/>
          </a:xfrm>
          <a:prstGeom prst="rect">
            <a:avLst/>
          </a:prstGeom>
        </p:spPr>
        <p:txBody>
          <a:bodyPr anchor="b" bIns="50968" lIns="101932" rIns="101932" tIns="50968">
            <a:spAutoFit/>
          </a:bodyPr>
          <a:lstStyle>
            <a:defPPr>
              <a:defRPr lang="en-US"/>
            </a:defPPr>
            <a:lvl1pPr algn="l" defTabSz="685165" eaLnBrk="1" hangingPunct="1" latinLnBrk="0" marL="0" rtl="0">
              <a:defRPr kern="1200" sz="1400">
                <a:solidFill>
                  <a:schemeClr val="tx1"/>
                </a:solidFill>
                <a:latin typeface="+mn-lt"/>
                <a:ea typeface="+mn-ea"/>
                <a:cs typeface="+mn-cs"/>
              </a:defRPr>
            </a:lvl1pPr>
            <a:lvl2pPr algn="l" defTabSz="685165" eaLnBrk="1" hangingPunct="1" latinLnBrk="0" marL="342900" rtl="0">
              <a:defRPr kern="1200" sz="1400">
                <a:solidFill>
                  <a:schemeClr val="tx1"/>
                </a:solidFill>
                <a:latin typeface="+mn-lt"/>
                <a:ea typeface="+mn-ea"/>
                <a:cs typeface="+mn-cs"/>
              </a:defRPr>
            </a:lvl2pPr>
            <a:lvl3pPr algn="l" defTabSz="685165" eaLnBrk="1" hangingPunct="1" latinLnBrk="0" marL="685800" rtl="0">
              <a:defRPr kern="1200" sz="1400">
                <a:solidFill>
                  <a:schemeClr val="tx1"/>
                </a:solidFill>
                <a:latin typeface="+mn-lt"/>
                <a:ea typeface="+mn-ea"/>
                <a:cs typeface="+mn-cs"/>
              </a:defRPr>
            </a:lvl3pPr>
            <a:lvl4pPr algn="l" defTabSz="685165" eaLnBrk="1" hangingPunct="1" latinLnBrk="0" marL="1028065" rtl="0">
              <a:defRPr kern="1200" sz="1400">
                <a:solidFill>
                  <a:schemeClr val="tx1"/>
                </a:solidFill>
                <a:latin typeface="+mn-lt"/>
                <a:ea typeface="+mn-ea"/>
                <a:cs typeface="+mn-cs"/>
              </a:defRPr>
            </a:lvl4pPr>
            <a:lvl5pPr algn="l" defTabSz="685165" eaLnBrk="1" hangingPunct="1" latinLnBrk="0" marL="1370965" rtl="0">
              <a:defRPr kern="1200" sz="1400">
                <a:solidFill>
                  <a:schemeClr val="tx1"/>
                </a:solidFill>
                <a:latin typeface="+mn-lt"/>
                <a:ea typeface="+mn-ea"/>
                <a:cs typeface="+mn-cs"/>
              </a:defRPr>
            </a:lvl5pPr>
            <a:lvl6pPr algn="l" defTabSz="685165" eaLnBrk="1" hangingPunct="1" latinLnBrk="0" marL="1713865" rtl="0">
              <a:defRPr kern="1200" sz="1400">
                <a:solidFill>
                  <a:schemeClr val="tx1"/>
                </a:solidFill>
                <a:latin typeface="+mn-lt"/>
                <a:ea typeface="+mn-ea"/>
                <a:cs typeface="+mn-cs"/>
              </a:defRPr>
            </a:lvl6pPr>
            <a:lvl7pPr algn="l" defTabSz="685165" eaLnBrk="1" hangingPunct="1" latinLnBrk="0" marL="2056765" rtl="0">
              <a:defRPr kern="1200" sz="1400">
                <a:solidFill>
                  <a:schemeClr val="tx1"/>
                </a:solidFill>
                <a:latin typeface="+mn-lt"/>
                <a:ea typeface="+mn-ea"/>
                <a:cs typeface="+mn-cs"/>
              </a:defRPr>
            </a:lvl7pPr>
            <a:lvl8pPr algn="l" defTabSz="685165" eaLnBrk="1" hangingPunct="1" latinLnBrk="0" marL="2399030" rtl="0">
              <a:defRPr kern="1200" sz="1400">
                <a:solidFill>
                  <a:schemeClr val="tx1"/>
                </a:solidFill>
                <a:latin typeface="+mn-lt"/>
                <a:ea typeface="+mn-ea"/>
                <a:cs typeface="+mn-cs"/>
              </a:defRPr>
            </a:lvl8pPr>
            <a:lvl9pPr algn="l" defTabSz="685165" eaLnBrk="1" hangingPunct="1" latinLnBrk="0" marL="2741930" rtl="0">
              <a:defRPr kern="1200" sz="1400">
                <a:solidFill>
                  <a:schemeClr val="tx1"/>
                </a:solidFill>
                <a:latin typeface="+mn-lt"/>
                <a:ea typeface="+mn-ea"/>
                <a:cs typeface="+mn-cs"/>
              </a:defRPr>
            </a:lvl9pPr>
          </a:lstStyle>
          <a:p>
            <a:pPr algn="ctr" defTabSz="766445">
              <a:defRPr/>
            </a:pPr>
            <a:r>
              <a:rPr altLang="en-US" b="1" kern="0" lang="zh-CN" spc="-60" sz="2135">
                <a:solidFill>
                  <a:prstClr val="white">
                    <a:alpha val="99000"/>
                  </a:prstClr>
                </a:solidFill>
                <a:latin typeface="+mn-ea"/>
                <a:cs charset="0" panose="020b0502040204020203" pitchFamily="34" typeface="Segoe UI"/>
              </a:rPr>
              <a:t>第一季度</a:t>
            </a:r>
          </a:p>
        </p:txBody>
      </p:sp>
      <p:sp>
        <p:nvSpPr>
          <p:cNvPr id="39" name="Rectangle 42"/>
          <p:cNvSpPr/>
          <p:nvPr/>
        </p:nvSpPr>
        <p:spPr bwMode="auto">
          <a:xfrm>
            <a:off x="884503" y="4081315"/>
            <a:ext cx="2295525" cy="2011364"/>
          </a:xfrm>
          <a:prstGeom prst="rect">
            <a:avLst/>
          </a:prstGeom>
          <a:no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38231" lIns="76456" rIns="76456" tIns="38231"/>
          <a:lstStyle>
            <a:defPPr>
              <a:defRPr lang="en-US"/>
            </a:defPPr>
            <a:lvl1pPr algn="l" defTabSz="685165" eaLnBrk="1" hangingPunct="1" latinLnBrk="0" marL="0" rtl="0">
              <a:defRPr kern="1200" sz="1400">
                <a:solidFill>
                  <a:schemeClr val="lt1"/>
                </a:solidFill>
                <a:latin typeface="+mn-lt"/>
                <a:ea typeface="+mn-ea"/>
                <a:cs typeface="+mn-cs"/>
              </a:defRPr>
            </a:lvl1pPr>
            <a:lvl2pPr algn="l" defTabSz="685165" eaLnBrk="1" hangingPunct="1" latinLnBrk="0" marL="342900" rtl="0">
              <a:defRPr kern="1200" sz="1400">
                <a:solidFill>
                  <a:schemeClr val="lt1"/>
                </a:solidFill>
                <a:latin typeface="+mn-lt"/>
                <a:ea typeface="+mn-ea"/>
                <a:cs typeface="+mn-cs"/>
              </a:defRPr>
            </a:lvl2pPr>
            <a:lvl3pPr algn="l" defTabSz="685165" eaLnBrk="1" hangingPunct="1" latinLnBrk="0" marL="685800" rtl="0">
              <a:defRPr kern="1200" sz="1400">
                <a:solidFill>
                  <a:schemeClr val="lt1"/>
                </a:solidFill>
                <a:latin typeface="+mn-lt"/>
                <a:ea typeface="+mn-ea"/>
                <a:cs typeface="+mn-cs"/>
              </a:defRPr>
            </a:lvl3pPr>
            <a:lvl4pPr algn="l" defTabSz="685165" eaLnBrk="1" hangingPunct="1" latinLnBrk="0" marL="1028065" rtl="0">
              <a:defRPr kern="1200" sz="1400">
                <a:solidFill>
                  <a:schemeClr val="lt1"/>
                </a:solidFill>
                <a:latin typeface="+mn-lt"/>
                <a:ea typeface="+mn-ea"/>
                <a:cs typeface="+mn-cs"/>
              </a:defRPr>
            </a:lvl4pPr>
            <a:lvl5pPr algn="l" defTabSz="685165" eaLnBrk="1" hangingPunct="1" latinLnBrk="0" marL="1370965" rtl="0">
              <a:defRPr kern="1200" sz="1400">
                <a:solidFill>
                  <a:schemeClr val="lt1"/>
                </a:solidFill>
                <a:latin typeface="+mn-lt"/>
                <a:ea typeface="+mn-ea"/>
                <a:cs typeface="+mn-cs"/>
              </a:defRPr>
            </a:lvl5pPr>
            <a:lvl6pPr algn="l" defTabSz="685165" eaLnBrk="1" hangingPunct="1" latinLnBrk="0" marL="1713865" rtl="0">
              <a:defRPr kern="1200" sz="1400">
                <a:solidFill>
                  <a:schemeClr val="lt1"/>
                </a:solidFill>
                <a:latin typeface="+mn-lt"/>
                <a:ea typeface="+mn-ea"/>
                <a:cs typeface="+mn-cs"/>
              </a:defRPr>
            </a:lvl6pPr>
            <a:lvl7pPr algn="l" defTabSz="685165" eaLnBrk="1" hangingPunct="1" latinLnBrk="0" marL="2056765" rtl="0">
              <a:defRPr kern="1200" sz="1400">
                <a:solidFill>
                  <a:schemeClr val="lt1"/>
                </a:solidFill>
                <a:latin typeface="+mn-lt"/>
                <a:ea typeface="+mn-ea"/>
                <a:cs typeface="+mn-cs"/>
              </a:defRPr>
            </a:lvl7pPr>
            <a:lvl8pPr algn="l" defTabSz="685165" eaLnBrk="1" hangingPunct="1" latinLnBrk="0" marL="2399030" rtl="0">
              <a:defRPr kern="1200" sz="1400">
                <a:solidFill>
                  <a:schemeClr val="lt1"/>
                </a:solidFill>
                <a:latin typeface="+mn-lt"/>
                <a:ea typeface="+mn-ea"/>
                <a:cs typeface="+mn-cs"/>
              </a:defRPr>
            </a:lvl8pPr>
            <a:lvl9pPr algn="l" defTabSz="685165" eaLnBrk="1" hangingPunct="1" latinLnBrk="0" marL="2741930" rtl="0">
              <a:defRPr kern="1200" sz="1400">
                <a:solidFill>
                  <a:schemeClr val="lt1"/>
                </a:solidFill>
                <a:latin typeface="+mn-lt"/>
                <a:ea typeface="+mn-ea"/>
                <a:cs typeface="+mn-cs"/>
              </a:defRPr>
            </a:lvl9pPr>
          </a:lstStyle>
          <a:p>
            <a:pPr defTabSz="766445">
              <a:lnSpc>
                <a:spcPct val="150000"/>
              </a:lnSpc>
              <a:spcAft>
                <a:spcPts val="505"/>
              </a:spcAft>
              <a:defRPr/>
            </a:pPr>
            <a:r>
              <a:rPr altLang="en-US" lang="zh-CN" sz="1600">
                <a:solidFill>
                  <a:schemeClr val="bg1">
                    <a:lumMod val="50000"/>
                  </a:schemeClr>
                </a:solidFill>
                <a:cs typeface="+mn-ea"/>
                <a:sym typeface="+mn-lt"/>
              </a:rPr>
              <a:t>您的内容打在这里，或者通过复制您的文本后，在此框中选择粘贴，并选择只保留文字。</a:t>
            </a:r>
          </a:p>
        </p:txBody>
      </p:sp>
      <p:sp>
        <p:nvSpPr>
          <p:cNvPr id="3" name="标题 2"/>
          <p:cNvSpPr>
            <a:spLocks noGrp="1"/>
          </p:cNvSpPr>
          <p:nvPr>
            <p:ph type="title"/>
          </p:nvPr>
        </p:nvSpPr>
        <p:spPr/>
        <p:txBody>
          <a:bodyPr/>
          <a:lstStyle/>
          <a:p>
            <a:r>
              <a:rPr altLang="en-US" lang="zh-CN" smtClean="0"/>
              <a:t>添加文字内容（文字可以编辑）</a:t>
            </a:r>
          </a:p>
        </p:txBody>
      </p:sp>
      <p:sp>
        <p:nvSpPr>
          <p:cNvPr id="32" name="Rectangle 10"/>
          <p:cNvSpPr/>
          <p:nvPr/>
        </p:nvSpPr>
        <p:spPr bwMode="auto">
          <a:xfrm>
            <a:off x="3503989" y="1662096"/>
            <a:ext cx="2496000" cy="4320000"/>
          </a:xfrm>
          <a:prstGeom prst="roundRect">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defRPr/>
            </a:pPr>
            <a:endParaRPr lang="en-US" sz="2400">
              <a:solidFill>
                <a:prstClr val="white"/>
              </a:solidFill>
            </a:endParaRPr>
          </a:p>
        </p:txBody>
      </p:sp>
      <p:sp>
        <p:nvSpPr>
          <p:cNvPr id="33" name="同侧圆角矩形 32"/>
          <p:cNvSpPr/>
          <p:nvPr/>
        </p:nvSpPr>
        <p:spPr bwMode="auto">
          <a:xfrm>
            <a:off x="3575383" y="3294357"/>
            <a:ext cx="2352000" cy="525199"/>
          </a:xfrm>
          <a:prstGeom prst="round2SameRect">
            <a:avLst/>
          </a:prstGeom>
          <a:solidFill>
            <a:schemeClr val="accent2"/>
          </a:solidFill>
          <a:ln w="28575">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defRPr/>
            </a:pPr>
            <a:endParaRPr altLang="en-US" lang="zh-CN" sz="2135">
              <a:solidFill>
                <a:prstClr val="white"/>
              </a:solidFill>
            </a:endParaRPr>
          </a:p>
        </p:txBody>
      </p:sp>
      <p:sp>
        <p:nvSpPr>
          <p:cNvPr id="34" name="Rectangle 16"/>
          <p:cNvSpPr/>
          <p:nvPr/>
        </p:nvSpPr>
        <p:spPr bwMode="auto">
          <a:xfrm>
            <a:off x="3751289" y="3339826"/>
            <a:ext cx="1872000" cy="427310"/>
          </a:xfrm>
          <a:prstGeom prst="rect">
            <a:avLst/>
          </a:prstGeom>
        </p:spPr>
        <p:txBody>
          <a:bodyPr anchor="b" bIns="50968" lIns="101932" rIns="101932" tIns="50968">
            <a:spAutoFit/>
          </a:bodyPr>
          <a:lstStyle>
            <a:defPPr>
              <a:defRPr lang="en-US"/>
            </a:defPPr>
            <a:lvl1pPr algn="l" defTabSz="685165" eaLnBrk="1" hangingPunct="1" latinLnBrk="0" marL="0" rtl="0">
              <a:defRPr kern="1200" sz="1400">
                <a:solidFill>
                  <a:schemeClr val="tx1"/>
                </a:solidFill>
                <a:latin typeface="+mn-lt"/>
                <a:ea typeface="+mn-ea"/>
                <a:cs typeface="+mn-cs"/>
              </a:defRPr>
            </a:lvl1pPr>
            <a:lvl2pPr algn="l" defTabSz="685165" eaLnBrk="1" hangingPunct="1" latinLnBrk="0" marL="342900" rtl="0">
              <a:defRPr kern="1200" sz="1400">
                <a:solidFill>
                  <a:schemeClr val="tx1"/>
                </a:solidFill>
                <a:latin typeface="+mn-lt"/>
                <a:ea typeface="+mn-ea"/>
                <a:cs typeface="+mn-cs"/>
              </a:defRPr>
            </a:lvl2pPr>
            <a:lvl3pPr algn="l" defTabSz="685165" eaLnBrk="1" hangingPunct="1" latinLnBrk="0" marL="685800" rtl="0">
              <a:defRPr kern="1200" sz="1400">
                <a:solidFill>
                  <a:schemeClr val="tx1"/>
                </a:solidFill>
                <a:latin typeface="+mn-lt"/>
                <a:ea typeface="+mn-ea"/>
                <a:cs typeface="+mn-cs"/>
              </a:defRPr>
            </a:lvl3pPr>
            <a:lvl4pPr algn="l" defTabSz="685165" eaLnBrk="1" hangingPunct="1" latinLnBrk="0" marL="1028065" rtl="0">
              <a:defRPr kern="1200" sz="1400">
                <a:solidFill>
                  <a:schemeClr val="tx1"/>
                </a:solidFill>
                <a:latin typeface="+mn-lt"/>
                <a:ea typeface="+mn-ea"/>
                <a:cs typeface="+mn-cs"/>
              </a:defRPr>
            </a:lvl4pPr>
            <a:lvl5pPr algn="l" defTabSz="685165" eaLnBrk="1" hangingPunct="1" latinLnBrk="0" marL="1370965" rtl="0">
              <a:defRPr kern="1200" sz="1400">
                <a:solidFill>
                  <a:schemeClr val="tx1"/>
                </a:solidFill>
                <a:latin typeface="+mn-lt"/>
                <a:ea typeface="+mn-ea"/>
                <a:cs typeface="+mn-cs"/>
              </a:defRPr>
            </a:lvl5pPr>
            <a:lvl6pPr algn="l" defTabSz="685165" eaLnBrk="1" hangingPunct="1" latinLnBrk="0" marL="1713865" rtl="0">
              <a:defRPr kern="1200" sz="1400">
                <a:solidFill>
                  <a:schemeClr val="tx1"/>
                </a:solidFill>
                <a:latin typeface="+mn-lt"/>
                <a:ea typeface="+mn-ea"/>
                <a:cs typeface="+mn-cs"/>
              </a:defRPr>
            </a:lvl6pPr>
            <a:lvl7pPr algn="l" defTabSz="685165" eaLnBrk="1" hangingPunct="1" latinLnBrk="0" marL="2056765" rtl="0">
              <a:defRPr kern="1200" sz="1400">
                <a:solidFill>
                  <a:schemeClr val="tx1"/>
                </a:solidFill>
                <a:latin typeface="+mn-lt"/>
                <a:ea typeface="+mn-ea"/>
                <a:cs typeface="+mn-cs"/>
              </a:defRPr>
            </a:lvl7pPr>
            <a:lvl8pPr algn="l" defTabSz="685165" eaLnBrk="1" hangingPunct="1" latinLnBrk="0" marL="2399030" rtl="0">
              <a:defRPr kern="1200" sz="1400">
                <a:solidFill>
                  <a:schemeClr val="tx1"/>
                </a:solidFill>
                <a:latin typeface="+mn-lt"/>
                <a:ea typeface="+mn-ea"/>
                <a:cs typeface="+mn-cs"/>
              </a:defRPr>
            </a:lvl8pPr>
            <a:lvl9pPr algn="l" defTabSz="685165" eaLnBrk="1" hangingPunct="1" latinLnBrk="0" marL="2741930" rtl="0">
              <a:defRPr kern="1200" sz="1400">
                <a:solidFill>
                  <a:schemeClr val="tx1"/>
                </a:solidFill>
                <a:latin typeface="+mn-lt"/>
                <a:ea typeface="+mn-ea"/>
                <a:cs typeface="+mn-cs"/>
              </a:defRPr>
            </a:lvl9pPr>
          </a:lstStyle>
          <a:p>
            <a:pPr algn="ctr" defTabSz="766445">
              <a:defRPr/>
            </a:pPr>
            <a:r>
              <a:rPr altLang="en-US" b="1" kern="0" lang="zh-CN" spc="-60" sz="2135">
                <a:solidFill>
                  <a:prstClr val="white">
                    <a:alpha val="99000"/>
                  </a:prstClr>
                </a:solidFill>
                <a:latin typeface="+mn-ea"/>
                <a:cs charset="0" panose="020b0502040204020203" pitchFamily="34" typeface="Segoe UI"/>
              </a:rPr>
              <a:t>第二季度</a:t>
            </a:r>
          </a:p>
        </p:txBody>
      </p:sp>
      <p:sp>
        <p:nvSpPr>
          <p:cNvPr id="38" name="Rectangle 42"/>
          <p:cNvSpPr/>
          <p:nvPr/>
        </p:nvSpPr>
        <p:spPr bwMode="auto">
          <a:xfrm>
            <a:off x="3678614" y="4073511"/>
            <a:ext cx="2295525" cy="2011364"/>
          </a:xfrm>
          <a:prstGeom prst="rect">
            <a:avLst/>
          </a:prstGeom>
          <a:no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38231" lIns="76456" rIns="76456" tIns="38231"/>
          <a:lstStyle>
            <a:defPPr>
              <a:defRPr lang="en-US"/>
            </a:defPPr>
            <a:lvl1pPr algn="l" defTabSz="685165" eaLnBrk="1" hangingPunct="1" latinLnBrk="0" marL="0" rtl="0">
              <a:defRPr kern="1200" sz="1400">
                <a:solidFill>
                  <a:schemeClr val="lt1"/>
                </a:solidFill>
                <a:latin typeface="+mn-lt"/>
                <a:ea typeface="+mn-ea"/>
                <a:cs typeface="+mn-cs"/>
              </a:defRPr>
            </a:lvl1pPr>
            <a:lvl2pPr algn="l" defTabSz="685165" eaLnBrk="1" hangingPunct="1" latinLnBrk="0" marL="342900" rtl="0">
              <a:defRPr kern="1200" sz="1400">
                <a:solidFill>
                  <a:schemeClr val="lt1"/>
                </a:solidFill>
                <a:latin typeface="+mn-lt"/>
                <a:ea typeface="+mn-ea"/>
                <a:cs typeface="+mn-cs"/>
              </a:defRPr>
            </a:lvl2pPr>
            <a:lvl3pPr algn="l" defTabSz="685165" eaLnBrk="1" hangingPunct="1" latinLnBrk="0" marL="685800" rtl="0">
              <a:defRPr kern="1200" sz="1400">
                <a:solidFill>
                  <a:schemeClr val="lt1"/>
                </a:solidFill>
                <a:latin typeface="+mn-lt"/>
                <a:ea typeface="+mn-ea"/>
                <a:cs typeface="+mn-cs"/>
              </a:defRPr>
            </a:lvl3pPr>
            <a:lvl4pPr algn="l" defTabSz="685165" eaLnBrk="1" hangingPunct="1" latinLnBrk="0" marL="1028065" rtl="0">
              <a:defRPr kern="1200" sz="1400">
                <a:solidFill>
                  <a:schemeClr val="lt1"/>
                </a:solidFill>
                <a:latin typeface="+mn-lt"/>
                <a:ea typeface="+mn-ea"/>
                <a:cs typeface="+mn-cs"/>
              </a:defRPr>
            </a:lvl4pPr>
            <a:lvl5pPr algn="l" defTabSz="685165" eaLnBrk="1" hangingPunct="1" latinLnBrk="0" marL="1370965" rtl="0">
              <a:defRPr kern="1200" sz="1400">
                <a:solidFill>
                  <a:schemeClr val="lt1"/>
                </a:solidFill>
                <a:latin typeface="+mn-lt"/>
                <a:ea typeface="+mn-ea"/>
                <a:cs typeface="+mn-cs"/>
              </a:defRPr>
            </a:lvl5pPr>
            <a:lvl6pPr algn="l" defTabSz="685165" eaLnBrk="1" hangingPunct="1" latinLnBrk="0" marL="1713865" rtl="0">
              <a:defRPr kern="1200" sz="1400">
                <a:solidFill>
                  <a:schemeClr val="lt1"/>
                </a:solidFill>
                <a:latin typeface="+mn-lt"/>
                <a:ea typeface="+mn-ea"/>
                <a:cs typeface="+mn-cs"/>
              </a:defRPr>
            </a:lvl6pPr>
            <a:lvl7pPr algn="l" defTabSz="685165" eaLnBrk="1" hangingPunct="1" latinLnBrk="0" marL="2056765" rtl="0">
              <a:defRPr kern="1200" sz="1400">
                <a:solidFill>
                  <a:schemeClr val="lt1"/>
                </a:solidFill>
                <a:latin typeface="+mn-lt"/>
                <a:ea typeface="+mn-ea"/>
                <a:cs typeface="+mn-cs"/>
              </a:defRPr>
            </a:lvl7pPr>
            <a:lvl8pPr algn="l" defTabSz="685165" eaLnBrk="1" hangingPunct="1" latinLnBrk="0" marL="2399030" rtl="0">
              <a:defRPr kern="1200" sz="1400">
                <a:solidFill>
                  <a:schemeClr val="lt1"/>
                </a:solidFill>
                <a:latin typeface="+mn-lt"/>
                <a:ea typeface="+mn-ea"/>
                <a:cs typeface="+mn-cs"/>
              </a:defRPr>
            </a:lvl8pPr>
            <a:lvl9pPr algn="l" defTabSz="685165" eaLnBrk="1" hangingPunct="1" latinLnBrk="0" marL="2741930" rtl="0">
              <a:defRPr kern="1200" sz="1400">
                <a:solidFill>
                  <a:schemeClr val="lt1"/>
                </a:solidFill>
                <a:latin typeface="+mn-lt"/>
                <a:ea typeface="+mn-ea"/>
                <a:cs typeface="+mn-cs"/>
              </a:defRPr>
            </a:lvl9pPr>
          </a:lstStyle>
          <a:p>
            <a:pPr defTabSz="766445">
              <a:lnSpc>
                <a:spcPct val="150000"/>
              </a:lnSpc>
              <a:spcAft>
                <a:spcPts val="505"/>
              </a:spcAft>
              <a:defRPr/>
            </a:pPr>
            <a:r>
              <a:rPr altLang="en-US" lang="zh-CN" sz="1600">
                <a:solidFill>
                  <a:schemeClr val="bg1">
                    <a:lumMod val="50000"/>
                  </a:schemeClr>
                </a:solidFill>
                <a:cs typeface="+mn-ea"/>
                <a:sym typeface="+mn-lt"/>
              </a:rPr>
              <a:t>您的内容打在这里，或者通过复制您的文本后，在此框中选择粘贴，并选择只保留文字。</a:t>
            </a:r>
          </a:p>
        </p:txBody>
      </p:sp>
      <p:sp>
        <p:nvSpPr>
          <p:cNvPr id="42" name="Rectangle 10"/>
          <p:cNvSpPr/>
          <p:nvPr/>
        </p:nvSpPr>
        <p:spPr bwMode="auto">
          <a:xfrm>
            <a:off x="6288299" y="1662096"/>
            <a:ext cx="2496000" cy="4320000"/>
          </a:xfrm>
          <a:prstGeom prst="roundRect">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defRPr/>
            </a:pPr>
            <a:endParaRPr lang="en-US" sz="2400">
              <a:solidFill>
                <a:prstClr val="white"/>
              </a:solidFill>
            </a:endParaRPr>
          </a:p>
        </p:txBody>
      </p:sp>
      <p:sp>
        <p:nvSpPr>
          <p:cNvPr id="43" name="同侧圆角矩形 42"/>
          <p:cNvSpPr/>
          <p:nvPr/>
        </p:nvSpPr>
        <p:spPr bwMode="auto">
          <a:xfrm>
            <a:off x="6359692" y="3294357"/>
            <a:ext cx="2352000" cy="525199"/>
          </a:xfrm>
          <a:prstGeom prst="round2SameRect">
            <a:avLst/>
          </a:prstGeom>
          <a:solidFill>
            <a:schemeClr val="accent1"/>
          </a:solidFill>
          <a:ln w="28575">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defRPr/>
            </a:pPr>
            <a:endParaRPr altLang="en-US" lang="zh-CN" sz="2135">
              <a:solidFill>
                <a:prstClr val="white"/>
              </a:solidFill>
            </a:endParaRPr>
          </a:p>
        </p:txBody>
      </p:sp>
      <p:sp>
        <p:nvSpPr>
          <p:cNvPr id="46" name="Rectangle 16"/>
          <p:cNvSpPr/>
          <p:nvPr/>
        </p:nvSpPr>
        <p:spPr bwMode="auto">
          <a:xfrm>
            <a:off x="6535599" y="3339826"/>
            <a:ext cx="1872000" cy="427310"/>
          </a:xfrm>
          <a:prstGeom prst="rect">
            <a:avLst/>
          </a:prstGeom>
        </p:spPr>
        <p:txBody>
          <a:bodyPr anchor="b" bIns="50968" lIns="101932" rIns="101932" tIns="50968">
            <a:spAutoFit/>
          </a:bodyPr>
          <a:lstStyle>
            <a:defPPr>
              <a:defRPr lang="en-US"/>
            </a:defPPr>
            <a:lvl1pPr algn="l" defTabSz="685165" eaLnBrk="1" hangingPunct="1" latinLnBrk="0" marL="0" rtl="0">
              <a:defRPr kern="1200" sz="1400">
                <a:solidFill>
                  <a:schemeClr val="tx1"/>
                </a:solidFill>
                <a:latin typeface="+mn-lt"/>
                <a:ea typeface="+mn-ea"/>
                <a:cs typeface="+mn-cs"/>
              </a:defRPr>
            </a:lvl1pPr>
            <a:lvl2pPr algn="l" defTabSz="685165" eaLnBrk="1" hangingPunct="1" latinLnBrk="0" marL="342900" rtl="0">
              <a:defRPr kern="1200" sz="1400">
                <a:solidFill>
                  <a:schemeClr val="tx1"/>
                </a:solidFill>
                <a:latin typeface="+mn-lt"/>
                <a:ea typeface="+mn-ea"/>
                <a:cs typeface="+mn-cs"/>
              </a:defRPr>
            </a:lvl2pPr>
            <a:lvl3pPr algn="l" defTabSz="685165" eaLnBrk="1" hangingPunct="1" latinLnBrk="0" marL="685800" rtl="0">
              <a:defRPr kern="1200" sz="1400">
                <a:solidFill>
                  <a:schemeClr val="tx1"/>
                </a:solidFill>
                <a:latin typeface="+mn-lt"/>
                <a:ea typeface="+mn-ea"/>
                <a:cs typeface="+mn-cs"/>
              </a:defRPr>
            </a:lvl3pPr>
            <a:lvl4pPr algn="l" defTabSz="685165" eaLnBrk="1" hangingPunct="1" latinLnBrk="0" marL="1028065" rtl="0">
              <a:defRPr kern="1200" sz="1400">
                <a:solidFill>
                  <a:schemeClr val="tx1"/>
                </a:solidFill>
                <a:latin typeface="+mn-lt"/>
                <a:ea typeface="+mn-ea"/>
                <a:cs typeface="+mn-cs"/>
              </a:defRPr>
            </a:lvl4pPr>
            <a:lvl5pPr algn="l" defTabSz="685165" eaLnBrk="1" hangingPunct="1" latinLnBrk="0" marL="1370965" rtl="0">
              <a:defRPr kern="1200" sz="1400">
                <a:solidFill>
                  <a:schemeClr val="tx1"/>
                </a:solidFill>
                <a:latin typeface="+mn-lt"/>
                <a:ea typeface="+mn-ea"/>
                <a:cs typeface="+mn-cs"/>
              </a:defRPr>
            </a:lvl5pPr>
            <a:lvl6pPr algn="l" defTabSz="685165" eaLnBrk="1" hangingPunct="1" latinLnBrk="0" marL="1713865" rtl="0">
              <a:defRPr kern="1200" sz="1400">
                <a:solidFill>
                  <a:schemeClr val="tx1"/>
                </a:solidFill>
                <a:latin typeface="+mn-lt"/>
                <a:ea typeface="+mn-ea"/>
                <a:cs typeface="+mn-cs"/>
              </a:defRPr>
            </a:lvl6pPr>
            <a:lvl7pPr algn="l" defTabSz="685165" eaLnBrk="1" hangingPunct="1" latinLnBrk="0" marL="2056765" rtl="0">
              <a:defRPr kern="1200" sz="1400">
                <a:solidFill>
                  <a:schemeClr val="tx1"/>
                </a:solidFill>
                <a:latin typeface="+mn-lt"/>
                <a:ea typeface="+mn-ea"/>
                <a:cs typeface="+mn-cs"/>
              </a:defRPr>
            </a:lvl7pPr>
            <a:lvl8pPr algn="l" defTabSz="685165" eaLnBrk="1" hangingPunct="1" latinLnBrk="0" marL="2399030" rtl="0">
              <a:defRPr kern="1200" sz="1400">
                <a:solidFill>
                  <a:schemeClr val="tx1"/>
                </a:solidFill>
                <a:latin typeface="+mn-lt"/>
                <a:ea typeface="+mn-ea"/>
                <a:cs typeface="+mn-cs"/>
              </a:defRPr>
            </a:lvl8pPr>
            <a:lvl9pPr algn="l" defTabSz="685165" eaLnBrk="1" hangingPunct="1" latinLnBrk="0" marL="2741930" rtl="0">
              <a:defRPr kern="1200" sz="1400">
                <a:solidFill>
                  <a:schemeClr val="tx1"/>
                </a:solidFill>
                <a:latin typeface="+mn-lt"/>
                <a:ea typeface="+mn-ea"/>
                <a:cs typeface="+mn-cs"/>
              </a:defRPr>
            </a:lvl9pPr>
          </a:lstStyle>
          <a:p>
            <a:pPr algn="ctr" defTabSz="766445">
              <a:defRPr/>
            </a:pPr>
            <a:r>
              <a:rPr altLang="en-US" b="1" kern="0" lang="zh-CN" spc="-60" sz="2135">
                <a:solidFill>
                  <a:prstClr val="white">
                    <a:alpha val="99000"/>
                  </a:prstClr>
                </a:solidFill>
                <a:latin typeface="+mn-ea"/>
                <a:cs charset="0" panose="020b0502040204020203" pitchFamily="34" typeface="Segoe UI"/>
              </a:rPr>
              <a:t>第三季度</a:t>
            </a:r>
          </a:p>
        </p:txBody>
      </p:sp>
      <p:sp>
        <p:nvSpPr>
          <p:cNvPr id="48" name="Rectangle 42"/>
          <p:cNvSpPr/>
          <p:nvPr/>
        </p:nvSpPr>
        <p:spPr bwMode="auto">
          <a:xfrm>
            <a:off x="6462923" y="4073511"/>
            <a:ext cx="2295525" cy="2011364"/>
          </a:xfrm>
          <a:prstGeom prst="rect">
            <a:avLst/>
          </a:prstGeom>
          <a:no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38231" lIns="76456" rIns="76456" tIns="38231"/>
          <a:lstStyle>
            <a:defPPr>
              <a:defRPr lang="en-US"/>
            </a:defPPr>
            <a:lvl1pPr algn="l" defTabSz="685165" eaLnBrk="1" hangingPunct="1" latinLnBrk="0" marL="0" rtl="0">
              <a:defRPr kern="1200" sz="1400">
                <a:solidFill>
                  <a:schemeClr val="lt1"/>
                </a:solidFill>
                <a:latin typeface="+mn-lt"/>
                <a:ea typeface="+mn-ea"/>
                <a:cs typeface="+mn-cs"/>
              </a:defRPr>
            </a:lvl1pPr>
            <a:lvl2pPr algn="l" defTabSz="685165" eaLnBrk="1" hangingPunct="1" latinLnBrk="0" marL="342900" rtl="0">
              <a:defRPr kern="1200" sz="1400">
                <a:solidFill>
                  <a:schemeClr val="lt1"/>
                </a:solidFill>
                <a:latin typeface="+mn-lt"/>
                <a:ea typeface="+mn-ea"/>
                <a:cs typeface="+mn-cs"/>
              </a:defRPr>
            </a:lvl2pPr>
            <a:lvl3pPr algn="l" defTabSz="685165" eaLnBrk="1" hangingPunct="1" latinLnBrk="0" marL="685800" rtl="0">
              <a:defRPr kern="1200" sz="1400">
                <a:solidFill>
                  <a:schemeClr val="lt1"/>
                </a:solidFill>
                <a:latin typeface="+mn-lt"/>
                <a:ea typeface="+mn-ea"/>
                <a:cs typeface="+mn-cs"/>
              </a:defRPr>
            </a:lvl3pPr>
            <a:lvl4pPr algn="l" defTabSz="685165" eaLnBrk="1" hangingPunct="1" latinLnBrk="0" marL="1028065" rtl="0">
              <a:defRPr kern="1200" sz="1400">
                <a:solidFill>
                  <a:schemeClr val="lt1"/>
                </a:solidFill>
                <a:latin typeface="+mn-lt"/>
                <a:ea typeface="+mn-ea"/>
                <a:cs typeface="+mn-cs"/>
              </a:defRPr>
            </a:lvl4pPr>
            <a:lvl5pPr algn="l" defTabSz="685165" eaLnBrk="1" hangingPunct="1" latinLnBrk="0" marL="1370965" rtl="0">
              <a:defRPr kern="1200" sz="1400">
                <a:solidFill>
                  <a:schemeClr val="lt1"/>
                </a:solidFill>
                <a:latin typeface="+mn-lt"/>
                <a:ea typeface="+mn-ea"/>
                <a:cs typeface="+mn-cs"/>
              </a:defRPr>
            </a:lvl5pPr>
            <a:lvl6pPr algn="l" defTabSz="685165" eaLnBrk="1" hangingPunct="1" latinLnBrk="0" marL="1713865" rtl="0">
              <a:defRPr kern="1200" sz="1400">
                <a:solidFill>
                  <a:schemeClr val="lt1"/>
                </a:solidFill>
                <a:latin typeface="+mn-lt"/>
                <a:ea typeface="+mn-ea"/>
                <a:cs typeface="+mn-cs"/>
              </a:defRPr>
            </a:lvl6pPr>
            <a:lvl7pPr algn="l" defTabSz="685165" eaLnBrk="1" hangingPunct="1" latinLnBrk="0" marL="2056765" rtl="0">
              <a:defRPr kern="1200" sz="1400">
                <a:solidFill>
                  <a:schemeClr val="lt1"/>
                </a:solidFill>
                <a:latin typeface="+mn-lt"/>
                <a:ea typeface="+mn-ea"/>
                <a:cs typeface="+mn-cs"/>
              </a:defRPr>
            </a:lvl7pPr>
            <a:lvl8pPr algn="l" defTabSz="685165" eaLnBrk="1" hangingPunct="1" latinLnBrk="0" marL="2399030" rtl="0">
              <a:defRPr kern="1200" sz="1400">
                <a:solidFill>
                  <a:schemeClr val="lt1"/>
                </a:solidFill>
                <a:latin typeface="+mn-lt"/>
                <a:ea typeface="+mn-ea"/>
                <a:cs typeface="+mn-cs"/>
              </a:defRPr>
            </a:lvl8pPr>
            <a:lvl9pPr algn="l" defTabSz="685165" eaLnBrk="1" hangingPunct="1" latinLnBrk="0" marL="2741930" rtl="0">
              <a:defRPr kern="1200" sz="1400">
                <a:solidFill>
                  <a:schemeClr val="lt1"/>
                </a:solidFill>
                <a:latin typeface="+mn-lt"/>
                <a:ea typeface="+mn-ea"/>
                <a:cs typeface="+mn-cs"/>
              </a:defRPr>
            </a:lvl9pPr>
          </a:lstStyle>
          <a:p>
            <a:pPr defTabSz="766445">
              <a:lnSpc>
                <a:spcPct val="150000"/>
              </a:lnSpc>
              <a:spcAft>
                <a:spcPts val="505"/>
              </a:spcAft>
              <a:defRPr/>
            </a:pPr>
            <a:r>
              <a:rPr altLang="en-US" lang="zh-CN" sz="1600">
                <a:solidFill>
                  <a:schemeClr val="bg1">
                    <a:lumMod val="50000"/>
                  </a:schemeClr>
                </a:solidFill>
                <a:cs typeface="+mn-ea"/>
                <a:sym typeface="+mn-lt"/>
              </a:rPr>
              <a:t>您的内容打在这里，或者通过复制您的文本后，在此框中选择粘贴，并选择只保留文字。</a:t>
            </a:r>
          </a:p>
        </p:txBody>
      </p:sp>
      <p:sp>
        <p:nvSpPr>
          <p:cNvPr id="53" name="Rectangle 10"/>
          <p:cNvSpPr/>
          <p:nvPr/>
        </p:nvSpPr>
        <p:spPr bwMode="auto">
          <a:xfrm>
            <a:off x="9072608" y="1659531"/>
            <a:ext cx="2496000" cy="4320000"/>
          </a:xfrm>
          <a:prstGeom prst="roundRect">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defRPr/>
            </a:pPr>
            <a:endParaRPr lang="en-US" sz="2400">
              <a:solidFill>
                <a:prstClr val="white"/>
              </a:solidFill>
            </a:endParaRPr>
          </a:p>
        </p:txBody>
      </p:sp>
      <p:sp>
        <p:nvSpPr>
          <p:cNvPr id="54" name="同侧圆角矩形 53"/>
          <p:cNvSpPr/>
          <p:nvPr/>
        </p:nvSpPr>
        <p:spPr bwMode="auto">
          <a:xfrm>
            <a:off x="9144001" y="3291789"/>
            <a:ext cx="2352000" cy="525199"/>
          </a:xfrm>
          <a:prstGeom prst="round2SameRect">
            <a:avLst/>
          </a:prstGeom>
          <a:solidFill>
            <a:schemeClr val="accent2"/>
          </a:solidFill>
          <a:ln w="28575">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defRPr/>
            </a:pPr>
            <a:endParaRPr altLang="en-US" lang="zh-CN" sz="2135">
              <a:solidFill>
                <a:prstClr val="white"/>
              </a:solidFill>
            </a:endParaRPr>
          </a:p>
        </p:txBody>
      </p:sp>
      <p:sp>
        <p:nvSpPr>
          <p:cNvPr id="55" name="Rectangle 16"/>
          <p:cNvSpPr/>
          <p:nvPr/>
        </p:nvSpPr>
        <p:spPr bwMode="auto">
          <a:xfrm>
            <a:off x="9319908" y="3337266"/>
            <a:ext cx="1872000" cy="427310"/>
          </a:xfrm>
          <a:prstGeom prst="rect">
            <a:avLst/>
          </a:prstGeom>
        </p:spPr>
        <p:txBody>
          <a:bodyPr anchor="b" bIns="50968" lIns="101932" rIns="101932" tIns="50968">
            <a:spAutoFit/>
          </a:bodyPr>
          <a:lstStyle>
            <a:defPPr>
              <a:defRPr lang="en-US"/>
            </a:defPPr>
            <a:lvl1pPr algn="l" defTabSz="685165" eaLnBrk="1" hangingPunct="1" latinLnBrk="0" marL="0" rtl="0">
              <a:defRPr kern="1200" sz="1400">
                <a:solidFill>
                  <a:schemeClr val="tx1"/>
                </a:solidFill>
                <a:latin typeface="+mn-lt"/>
                <a:ea typeface="+mn-ea"/>
                <a:cs typeface="+mn-cs"/>
              </a:defRPr>
            </a:lvl1pPr>
            <a:lvl2pPr algn="l" defTabSz="685165" eaLnBrk="1" hangingPunct="1" latinLnBrk="0" marL="342900" rtl="0">
              <a:defRPr kern="1200" sz="1400">
                <a:solidFill>
                  <a:schemeClr val="tx1"/>
                </a:solidFill>
                <a:latin typeface="+mn-lt"/>
                <a:ea typeface="+mn-ea"/>
                <a:cs typeface="+mn-cs"/>
              </a:defRPr>
            </a:lvl2pPr>
            <a:lvl3pPr algn="l" defTabSz="685165" eaLnBrk="1" hangingPunct="1" latinLnBrk="0" marL="685800" rtl="0">
              <a:defRPr kern="1200" sz="1400">
                <a:solidFill>
                  <a:schemeClr val="tx1"/>
                </a:solidFill>
                <a:latin typeface="+mn-lt"/>
                <a:ea typeface="+mn-ea"/>
                <a:cs typeface="+mn-cs"/>
              </a:defRPr>
            </a:lvl3pPr>
            <a:lvl4pPr algn="l" defTabSz="685165" eaLnBrk="1" hangingPunct="1" latinLnBrk="0" marL="1028065" rtl="0">
              <a:defRPr kern="1200" sz="1400">
                <a:solidFill>
                  <a:schemeClr val="tx1"/>
                </a:solidFill>
                <a:latin typeface="+mn-lt"/>
                <a:ea typeface="+mn-ea"/>
                <a:cs typeface="+mn-cs"/>
              </a:defRPr>
            </a:lvl4pPr>
            <a:lvl5pPr algn="l" defTabSz="685165" eaLnBrk="1" hangingPunct="1" latinLnBrk="0" marL="1370965" rtl="0">
              <a:defRPr kern="1200" sz="1400">
                <a:solidFill>
                  <a:schemeClr val="tx1"/>
                </a:solidFill>
                <a:latin typeface="+mn-lt"/>
                <a:ea typeface="+mn-ea"/>
                <a:cs typeface="+mn-cs"/>
              </a:defRPr>
            </a:lvl5pPr>
            <a:lvl6pPr algn="l" defTabSz="685165" eaLnBrk="1" hangingPunct="1" latinLnBrk="0" marL="1713865" rtl="0">
              <a:defRPr kern="1200" sz="1400">
                <a:solidFill>
                  <a:schemeClr val="tx1"/>
                </a:solidFill>
                <a:latin typeface="+mn-lt"/>
                <a:ea typeface="+mn-ea"/>
                <a:cs typeface="+mn-cs"/>
              </a:defRPr>
            </a:lvl6pPr>
            <a:lvl7pPr algn="l" defTabSz="685165" eaLnBrk="1" hangingPunct="1" latinLnBrk="0" marL="2056765" rtl="0">
              <a:defRPr kern="1200" sz="1400">
                <a:solidFill>
                  <a:schemeClr val="tx1"/>
                </a:solidFill>
                <a:latin typeface="+mn-lt"/>
                <a:ea typeface="+mn-ea"/>
                <a:cs typeface="+mn-cs"/>
              </a:defRPr>
            </a:lvl7pPr>
            <a:lvl8pPr algn="l" defTabSz="685165" eaLnBrk="1" hangingPunct="1" latinLnBrk="0" marL="2399030" rtl="0">
              <a:defRPr kern="1200" sz="1400">
                <a:solidFill>
                  <a:schemeClr val="tx1"/>
                </a:solidFill>
                <a:latin typeface="+mn-lt"/>
                <a:ea typeface="+mn-ea"/>
                <a:cs typeface="+mn-cs"/>
              </a:defRPr>
            </a:lvl8pPr>
            <a:lvl9pPr algn="l" defTabSz="685165" eaLnBrk="1" hangingPunct="1" latinLnBrk="0" marL="2741930" rtl="0">
              <a:defRPr kern="1200" sz="1400">
                <a:solidFill>
                  <a:schemeClr val="tx1"/>
                </a:solidFill>
                <a:latin typeface="+mn-lt"/>
                <a:ea typeface="+mn-ea"/>
                <a:cs typeface="+mn-cs"/>
              </a:defRPr>
            </a:lvl9pPr>
          </a:lstStyle>
          <a:p>
            <a:pPr algn="ctr" defTabSz="766445">
              <a:defRPr/>
            </a:pPr>
            <a:r>
              <a:rPr altLang="en-US" b="1" kern="0" lang="zh-CN" spc="-60" sz="2135">
                <a:solidFill>
                  <a:prstClr val="white">
                    <a:alpha val="99000"/>
                  </a:prstClr>
                </a:solidFill>
                <a:latin typeface="+mn-ea"/>
                <a:cs charset="0" panose="020b0502040204020203" pitchFamily="34" typeface="Segoe UI"/>
              </a:rPr>
              <a:t>第四季度</a:t>
            </a:r>
          </a:p>
        </p:txBody>
      </p:sp>
      <p:sp>
        <p:nvSpPr>
          <p:cNvPr id="57" name="Rectangle 42"/>
          <p:cNvSpPr/>
          <p:nvPr/>
        </p:nvSpPr>
        <p:spPr bwMode="auto">
          <a:xfrm>
            <a:off x="9247232" y="4070947"/>
            <a:ext cx="2295525" cy="2011364"/>
          </a:xfrm>
          <a:prstGeom prst="rect">
            <a:avLst/>
          </a:prstGeom>
          <a:no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bIns="38231" lIns="76456" rIns="76456" tIns="38231"/>
          <a:lstStyle>
            <a:defPPr>
              <a:defRPr lang="en-US"/>
            </a:defPPr>
            <a:lvl1pPr algn="l" defTabSz="685165" eaLnBrk="1" hangingPunct="1" latinLnBrk="0" marL="0" rtl="0">
              <a:defRPr kern="1200" sz="1400">
                <a:solidFill>
                  <a:schemeClr val="lt1"/>
                </a:solidFill>
                <a:latin typeface="+mn-lt"/>
                <a:ea typeface="+mn-ea"/>
                <a:cs typeface="+mn-cs"/>
              </a:defRPr>
            </a:lvl1pPr>
            <a:lvl2pPr algn="l" defTabSz="685165" eaLnBrk="1" hangingPunct="1" latinLnBrk="0" marL="342900" rtl="0">
              <a:defRPr kern="1200" sz="1400">
                <a:solidFill>
                  <a:schemeClr val="lt1"/>
                </a:solidFill>
                <a:latin typeface="+mn-lt"/>
                <a:ea typeface="+mn-ea"/>
                <a:cs typeface="+mn-cs"/>
              </a:defRPr>
            </a:lvl2pPr>
            <a:lvl3pPr algn="l" defTabSz="685165" eaLnBrk="1" hangingPunct="1" latinLnBrk="0" marL="685800" rtl="0">
              <a:defRPr kern="1200" sz="1400">
                <a:solidFill>
                  <a:schemeClr val="lt1"/>
                </a:solidFill>
                <a:latin typeface="+mn-lt"/>
                <a:ea typeface="+mn-ea"/>
                <a:cs typeface="+mn-cs"/>
              </a:defRPr>
            </a:lvl3pPr>
            <a:lvl4pPr algn="l" defTabSz="685165" eaLnBrk="1" hangingPunct="1" latinLnBrk="0" marL="1028065" rtl="0">
              <a:defRPr kern="1200" sz="1400">
                <a:solidFill>
                  <a:schemeClr val="lt1"/>
                </a:solidFill>
                <a:latin typeface="+mn-lt"/>
                <a:ea typeface="+mn-ea"/>
                <a:cs typeface="+mn-cs"/>
              </a:defRPr>
            </a:lvl4pPr>
            <a:lvl5pPr algn="l" defTabSz="685165" eaLnBrk="1" hangingPunct="1" latinLnBrk="0" marL="1370965" rtl="0">
              <a:defRPr kern="1200" sz="1400">
                <a:solidFill>
                  <a:schemeClr val="lt1"/>
                </a:solidFill>
                <a:latin typeface="+mn-lt"/>
                <a:ea typeface="+mn-ea"/>
                <a:cs typeface="+mn-cs"/>
              </a:defRPr>
            </a:lvl5pPr>
            <a:lvl6pPr algn="l" defTabSz="685165" eaLnBrk="1" hangingPunct="1" latinLnBrk="0" marL="1713865" rtl="0">
              <a:defRPr kern="1200" sz="1400">
                <a:solidFill>
                  <a:schemeClr val="lt1"/>
                </a:solidFill>
                <a:latin typeface="+mn-lt"/>
                <a:ea typeface="+mn-ea"/>
                <a:cs typeface="+mn-cs"/>
              </a:defRPr>
            </a:lvl6pPr>
            <a:lvl7pPr algn="l" defTabSz="685165" eaLnBrk="1" hangingPunct="1" latinLnBrk="0" marL="2056765" rtl="0">
              <a:defRPr kern="1200" sz="1400">
                <a:solidFill>
                  <a:schemeClr val="lt1"/>
                </a:solidFill>
                <a:latin typeface="+mn-lt"/>
                <a:ea typeface="+mn-ea"/>
                <a:cs typeface="+mn-cs"/>
              </a:defRPr>
            </a:lvl7pPr>
            <a:lvl8pPr algn="l" defTabSz="685165" eaLnBrk="1" hangingPunct="1" latinLnBrk="0" marL="2399030" rtl="0">
              <a:defRPr kern="1200" sz="1400">
                <a:solidFill>
                  <a:schemeClr val="lt1"/>
                </a:solidFill>
                <a:latin typeface="+mn-lt"/>
                <a:ea typeface="+mn-ea"/>
                <a:cs typeface="+mn-cs"/>
              </a:defRPr>
            </a:lvl8pPr>
            <a:lvl9pPr algn="l" defTabSz="685165" eaLnBrk="1" hangingPunct="1" latinLnBrk="0" marL="2741930" rtl="0">
              <a:defRPr kern="1200" sz="1400">
                <a:solidFill>
                  <a:schemeClr val="lt1"/>
                </a:solidFill>
                <a:latin typeface="+mn-lt"/>
                <a:ea typeface="+mn-ea"/>
                <a:cs typeface="+mn-cs"/>
              </a:defRPr>
            </a:lvl9pPr>
          </a:lstStyle>
          <a:p>
            <a:pPr defTabSz="766445">
              <a:lnSpc>
                <a:spcPct val="150000"/>
              </a:lnSpc>
              <a:spcAft>
                <a:spcPts val="505"/>
              </a:spcAft>
              <a:defRPr/>
            </a:pPr>
            <a:r>
              <a:rPr altLang="en-US" lang="zh-CN" sz="1600">
                <a:solidFill>
                  <a:schemeClr val="bg1">
                    <a:lumMod val="50000"/>
                  </a:schemeClr>
                </a:solidFill>
                <a:cs typeface="+mn-ea"/>
                <a:sym typeface="+mn-lt"/>
              </a:rPr>
              <a:t>您的内容打在这里，或者通过复制您的文本后，在此框中选择粘贴，并选择只保留文字。</a:t>
            </a:r>
          </a:p>
        </p:txBody>
      </p:sp>
      <p:sp>
        <p:nvSpPr>
          <p:cNvPr id="59" name="MH_Other_10"/>
          <p:cNvSpPr/>
          <p:nvPr>
            <p:custDataLst>
              <p:tags r:id="rId3"/>
            </p:custDataLst>
          </p:nvPr>
        </p:nvSpPr>
        <p:spPr>
          <a:xfrm>
            <a:off x="1345579" y="1793333"/>
            <a:ext cx="1248000" cy="1248000"/>
          </a:xfrm>
          <a:prstGeom prst="donut">
            <a:avLst>
              <a:gd fmla="val 9894"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endParaRPr altLang="en-US" lang="zh-CN" sz="2400">
              <a:solidFill>
                <a:prstClr val="white"/>
              </a:solidFill>
            </a:endParaRPr>
          </a:p>
        </p:txBody>
      </p:sp>
      <p:sp>
        <p:nvSpPr>
          <p:cNvPr id="68" name="MH_Other_10"/>
          <p:cNvSpPr/>
          <p:nvPr>
            <p:custDataLst>
              <p:tags r:id="rId4"/>
            </p:custDataLst>
          </p:nvPr>
        </p:nvSpPr>
        <p:spPr>
          <a:xfrm>
            <a:off x="4202376" y="1793333"/>
            <a:ext cx="1248000" cy="1248000"/>
          </a:xfrm>
          <a:prstGeom prst="donut">
            <a:avLst>
              <a:gd fmla="val 9894"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endParaRPr altLang="en-US" lang="zh-CN" sz="2400">
              <a:solidFill>
                <a:prstClr val="white"/>
              </a:solidFill>
            </a:endParaRPr>
          </a:p>
        </p:txBody>
      </p:sp>
      <p:sp>
        <p:nvSpPr>
          <p:cNvPr id="69" name="MH_Other_10"/>
          <p:cNvSpPr/>
          <p:nvPr>
            <p:custDataLst>
              <p:tags r:id="rId5"/>
            </p:custDataLst>
          </p:nvPr>
        </p:nvSpPr>
        <p:spPr>
          <a:xfrm>
            <a:off x="6986685" y="1793673"/>
            <a:ext cx="1248000" cy="1248000"/>
          </a:xfrm>
          <a:prstGeom prst="donut">
            <a:avLst>
              <a:gd fmla="val 9894"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endParaRPr altLang="en-US" lang="zh-CN" sz="2400">
              <a:solidFill>
                <a:prstClr val="white"/>
              </a:solidFill>
            </a:endParaRPr>
          </a:p>
        </p:txBody>
      </p:sp>
      <p:sp>
        <p:nvSpPr>
          <p:cNvPr id="70" name="MH_Other_10"/>
          <p:cNvSpPr/>
          <p:nvPr>
            <p:custDataLst>
              <p:tags r:id="rId6"/>
            </p:custDataLst>
          </p:nvPr>
        </p:nvSpPr>
        <p:spPr>
          <a:xfrm>
            <a:off x="9770995" y="1793673"/>
            <a:ext cx="1248000" cy="1248000"/>
          </a:xfrm>
          <a:prstGeom prst="donut">
            <a:avLst>
              <a:gd fmla="val 9894"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65" lIns="135935" rIns="135935" tIns="67965"/>
          <a:lstStyle/>
          <a:p>
            <a:pPr algn="ctr"/>
            <a:endParaRPr altLang="en-US" lang="zh-CN" sz="2400">
              <a:solidFill>
                <a:prstClr val="white"/>
              </a:solidFill>
            </a:endParaRPr>
          </a:p>
        </p:txBody>
      </p:sp>
      <p:grpSp>
        <p:nvGrpSpPr>
          <p:cNvPr id="4" name="组合 3"/>
          <p:cNvGrpSpPr/>
          <p:nvPr/>
        </p:nvGrpSpPr>
        <p:grpSpPr>
          <a:xfrm>
            <a:off x="1489580" y="1973724"/>
            <a:ext cx="960000" cy="960000"/>
            <a:chOff x="1117184" y="1316540"/>
            <a:chExt cx="720000" cy="720000"/>
          </a:xfrm>
        </p:grpSpPr>
        <p:sp>
          <p:nvSpPr>
            <p:cNvPr id="71" name="MH_Title_1"/>
            <p:cNvSpPr/>
            <p:nvPr>
              <p:custDataLst>
                <p:tags r:id="rId7"/>
              </p:custDataLst>
            </p:nvPr>
          </p:nvSpPr>
          <p:spPr>
            <a:xfrm>
              <a:off x="1117184" y="1316540"/>
              <a:ext cx="720000" cy="720000"/>
            </a:xfrm>
            <a:prstGeom prst="ellipse">
              <a:avLst/>
            </a:prstGeom>
            <a:solidFill>
              <a:schemeClr val="accent1"/>
            </a:solidFill>
            <a:ln>
              <a:noFill/>
            </a:ln>
            <a:effectLst>
              <a:innerShdw blurRad="63500" dir="18900000" dist="50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600">
                <a:latin charset="0" panose="020b0806030902050204" pitchFamily="34" typeface="Impact"/>
              </a:endParaRPr>
            </a:p>
          </p:txBody>
        </p:sp>
        <p:sp>
          <p:nvSpPr>
            <p:cNvPr id="80" name="KSO_Shape"/>
            <p:cNvSpPr/>
            <p:nvPr/>
          </p:nvSpPr>
          <p:spPr bwMode="auto">
            <a:xfrm>
              <a:off x="1246585" y="1483861"/>
              <a:ext cx="461198" cy="385869"/>
            </a:xfrm>
            <a:custGeom>
              <a:gdLst>
                <a:gd fmla="*/ 259606 w 2301875" name="T0"/>
                <a:gd fmla="*/ 991831 h 1924050" name="T1"/>
                <a:gd fmla="*/ 363395 w 2301875" name="T2"/>
                <a:gd fmla="*/ 1088396 h 1924050" name="T3"/>
                <a:gd fmla="*/ 373906 w 2301875" name="T4"/>
                <a:gd fmla="*/ 1217851 h 1924050" name="T5"/>
                <a:gd fmla="*/ 363658 w 2301875" name="T6"/>
                <a:gd fmla="*/ 1442819 h 1924050" name="T7"/>
                <a:gd fmla="*/ 588842 w 2301875" name="T8"/>
                <a:gd fmla="*/ 1484918 h 1924050" name="T9"/>
                <a:gd fmla="*/ 0 w 2301875" name="T10"/>
                <a:gd fmla="*/ 1127338 h 1924050" name="T11"/>
                <a:gd fmla="*/ 34684 w 2301875" name="T12"/>
                <a:gd fmla="*/ 1006829 h 1924050" name="T13"/>
                <a:gd fmla="*/ 1779087 w 2301875" name="T14"/>
                <a:gd fmla="*/ 956047 h 1924050" name="T15"/>
                <a:gd fmla="*/ 1870302 w 2301875" name="T16"/>
                <a:gd fmla="*/ 1005757 h 1924050" name="T17"/>
                <a:gd fmla="*/ 1905000 w 2301875" name="T18"/>
                <a:gd fmla="*/ 1126216 h 1924050" name="T19"/>
                <a:gd fmla="*/ 1316177 w 2301875" name="T20"/>
                <a:gd fmla="*/ 1483912 h 1924050" name="T21"/>
                <a:gd fmla="*/ 1541455 w 2301875" name="T22"/>
                <a:gd fmla="*/ 1441567 h 1924050" name="T23"/>
                <a:gd fmla="*/ 1531202 w 2301875" name="T24"/>
                <a:gd fmla="*/ 1216429 h 1924050" name="T25"/>
                <a:gd fmla="*/ 1541455 w 2301875" name="T26"/>
                <a:gd fmla="*/ 1087027 h 1924050" name="T27"/>
                <a:gd fmla="*/ 1645025 w 2301875" name="T28"/>
                <a:gd fmla="*/ 990765 h 1924050" name="T29"/>
                <a:gd fmla="*/ 952237 w 2301875" name="T30"/>
                <a:gd fmla="*/ 799555 h 1924050" name="T31"/>
                <a:gd fmla="*/ 1296630 w 2301875" name="T32"/>
                <a:gd fmla="*/ 1376794 h 1924050" name="T33"/>
                <a:gd fmla="*/ 1192524 w 2301875" name="T34"/>
                <a:gd fmla="*/ 1453355 h 1924050" name="T35"/>
                <a:gd fmla="*/ 952237 w 2301875" name="T36"/>
                <a:gd fmla="*/ 1593850 h 1924050" name="T37"/>
                <a:gd fmla="*/ 712476 w 2301875" name="T38"/>
                <a:gd fmla="*/ 1453355 h 1924050" name="T39"/>
                <a:gd fmla="*/ 608370 w 2301875" name="T40"/>
                <a:gd fmla="*/ 1376794 h 1924050" name="T41"/>
                <a:gd fmla="*/ 166316 w 2301875" name="T42"/>
                <a:gd fmla="*/ 478681 h 1924050" name="T43"/>
                <a:gd fmla="*/ 263684 w 2301875" name="T44"/>
                <a:gd fmla="*/ 507331 h 1924050" name="T45"/>
                <a:gd fmla="*/ 328157 w 2301875" name="T46"/>
                <a:gd fmla="*/ 612732 h 1924050" name="T47"/>
                <a:gd fmla="*/ 345262 w 2301875" name="T48"/>
                <a:gd fmla="*/ 794094 h 1924050" name="T49"/>
                <a:gd fmla="*/ 277368 w 2301875" name="T50"/>
                <a:gd fmla="*/ 873209 h 1924050" name="T51"/>
                <a:gd fmla="*/ 151316 w 2301875" name="T52"/>
                <a:gd fmla="*/ 883986 h 1924050" name="T53"/>
                <a:gd fmla="*/ 54473 w 2301875" name="T54"/>
                <a:gd fmla="*/ 812493 h 1924050" name="T55"/>
                <a:gd fmla="*/ 263 w 2301875" name="T56"/>
                <a:gd fmla="*/ 680019 h 1924050" name="T57"/>
                <a:gd fmla="*/ 36316 w 2301875" name="T58"/>
                <a:gd fmla="*/ 545180 h 1924050" name="T59"/>
                <a:gd fmla="*/ 119737 w 2301875" name="T60"/>
                <a:gd fmla="*/ 485514 h 1924050" name="T61"/>
                <a:gd fmla="*/ 1779115 w 2301875" name="T62"/>
                <a:gd fmla="*/ 482627 h 1924050" name="T63"/>
                <a:gd fmla="*/ 1863390 w 2301875" name="T64"/>
                <a:gd fmla="*/ 536018 h 1924050" name="T65"/>
                <a:gd fmla="*/ 1905000 w 2301875" name="T66"/>
                <a:gd fmla="*/ 668575 h 1924050" name="T67"/>
                <a:gd fmla="*/ 1856016 w 2301875" name="T68"/>
                <a:gd fmla="*/ 804553 h 1924050" name="T69"/>
                <a:gd fmla="*/ 1759890 w 2301875" name="T70"/>
                <a:gd fmla="*/ 880564 h 1924050" name="T71"/>
                <a:gd fmla="*/ 1635059 w 2301875" name="T72"/>
                <a:gd fmla="*/ 875303 h 1924050" name="T73"/>
                <a:gd fmla="*/ 1560529 w 2301875" name="T74"/>
                <a:gd fmla="*/ 797188 h 1924050" name="T75"/>
                <a:gd fmla="*/ 1573433 w 2301875" name="T76"/>
                <a:gd fmla="*/ 623337 h 1924050" name="T77"/>
                <a:gd fmla="*/ 1636375 w 2301875" name="T78"/>
                <a:gd fmla="*/ 509454 h 1924050" name="T79"/>
                <a:gd fmla="*/ 830317 w 2301875" name="T80"/>
                <a:gd fmla="*/ 406353 h 1924050" name="T81"/>
                <a:gd fmla="*/ 922020 w 2301875" name="T82"/>
                <a:gd fmla="*/ 522867 h 1924050" name="T83"/>
                <a:gd fmla="*/ 921232 w 2301875" name="T84"/>
                <a:gd fmla="*/ 461848 h 1924050" name="T85"/>
                <a:gd fmla="*/ 944091 w 2301875" name="T86"/>
                <a:gd fmla="*/ 436599 h 1924050" name="T87"/>
                <a:gd fmla="*/ 997694 w 2301875" name="T88"/>
                <a:gd fmla="*/ 454747 h 1924050" name="T89"/>
                <a:gd fmla="*/ 986658 w 2301875" name="T90"/>
                <a:gd fmla="*/ 501037 h 1924050" name="T91"/>
                <a:gd fmla="*/ 1055239 w 2301875" name="T92"/>
                <a:gd fmla="*/ 469476 h 1924050" name="T93"/>
                <a:gd fmla="*/ 1194763 w 2301875" name="T94"/>
                <a:gd fmla="*/ 458430 h 1924050" name="T95"/>
                <a:gd fmla="*/ 669247 w 2301875" name="T96"/>
                <a:gd fmla="*/ 500774 h 1924050" name="T97"/>
                <a:gd fmla="*/ 776189 w 2301875" name="T98"/>
                <a:gd fmla="*/ 423712 h 1924050" name="T99"/>
                <a:gd fmla="*/ 1013359 w 2301875" name="T100"/>
                <a:gd fmla="*/ 13659 h 1924050" name="T101"/>
                <a:gd fmla="*/ 1091793 w 2301875" name="T102"/>
                <a:gd fmla="*/ 105070 h 1924050" name="T103"/>
                <a:gd fmla="*/ 1109106 w 2301875" name="T104"/>
                <a:gd fmla="*/ 189913 h 1924050" name="T105"/>
                <a:gd fmla="*/ 1087072 w 2301875" name="T106"/>
                <a:gd fmla="*/ 268453 h 1924050" name="T107"/>
                <a:gd fmla="*/ 1014671 w 2301875" name="T108"/>
                <a:gd fmla="*/ 381929 h 1924050" name="T109"/>
                <a:gd fmla="*/ 937812 w 2301875" name="T110"/>
                <a:gd fmla="*/ 408459 h 1924050" name="T111"/>
                <a:gd fmla="*/ 863575 w 2301875" name="T112"/>
                <a:gd fmla="*/ 352772 h 1924050" name="T113"/>
                <a:gd fmla="*/ 804290 w 2301875" name="T114"/>
                <a:gd fmla="*/ 246914 h 1924050" name="T115"/>
                <a:gd fmla="*/ 802979 w 2301875" name="T116"/>
                <a:gd fmla="*/ 161282 h 1924050" name="T117"/>
                <a:gd fmla="*/ 855443 w 2301875" name="T118"/>
                <a:gd fmla="*/ 38087 h 192405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924050" w="2301875">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nvGrpSpPr>
          <p:cNvPr id="6" name="组合 5"/>
          <p:cNvGrpSpPr/>
          <p:nvPr/>
        </p:nvGrpSpPr>
        <p:grpSpPr>
          <a:xfrm>
            <a:off x="4346376" y="1973724"/>
            <a:ext cx="960000" cy="960000"/>
            <a:chOff x="3259782" y="1316540"/>
            <a:chExt cx="720000" cy="720000"/>
          </a:xfrm>
        </p:grpSpPr>
        <p:sp>
          <p:nvSpPr>
            <p:cNvPr id="75" name="MH_Title_1"/>
            <p:cNvSpPr/>
            <p:nvPr>
              <p:custDataLst>
                <p:tags r:id="rId8"/>
              </p:custDataLst>
            </p:nvPr>
          </p:nvSpPr>
          <p:spPr>
            <a:xfrm>
              <a:off x="3259782" y="1316540"/>
              <a:ext cx="720000" cy="720000"/>
            </a:xfrm>
            <a:prstGeom prst="ellipse">
              <a:avLst/>
            </a:prstGeom>
            <a:solidFill>
              <a:schemeClr val="accent2"/>
            </a:solidFill>
            <a:ln>
              <a:noFill/>
            </a:ln>
            <a:effectLst>
              <a:innerShdw blurRad="63500" dir="18900000" dist="50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600">
                <a:latin charset="0" panose="020b0806030902050204" pitchFamily="34" typeface="Impact"/>
              </a:endParaRPr>
            </a:p>
          </p:txBody>
        </p:sp>
        <p:sp>
          <p:nvSpPr>
            <p:cNvPr id="81" name="KSO_Shape"/>
            <p:cNvSpPr/>
            <p:nvPr/>
          </p:nvSpPr>
          <p:spPr bwMode="auto">
            <a:xfrm>
              <a:off x="3357589" y="1495620"/>
              <a:ext cx="502102" cy="362350"/>
            </a:xfrm>
            <a:custGeom>
              <a:gdLst>
                <a:gd fmla="*/ 2881614 w 3362326" name="T0"/>
                <a:gd fmla="*/ 2245619 h 2424113" name="T1"/>
                <a:gd fmla="*/ 3207949 w 3362326" name="T2"/>
                <a:gd fmla="*/ 953766 h 2424113" name="T3"/>
                <a:gd fmla="*/ 3300702 w 3362326" name="T4"/>
                <a:gd fmla="*/ 1054704 h 2424113" name="T5"/>
                <a:gd fmla="*/ 3357879 w 3362326" name="T6"/>
                <a:gd fmla="*/ 1578442 h 2424113" name="T7"/>
                <a:gd fmla="*/ 2754348 w 3362326" name="T8"/>
                <a:gd fmla="*/ 1274991 h 2424113" name="T9"/>
                <a:gd fmla="*/ 2862031 w 3362326" name="T10"/>
                <a:gd fmla="*/ 1038516 h 2424113" name="T11"/>
                <a:gd fmla="*/ 2811207 w 3362326" name="T12"/>
                <a:gd fmla="*/ 1366725 h 2424113" name="T13"/>
                <a:gd fmla="*/ 3041820 w 3362326" name="T14"/>
                <a:gd fmla="*/ 999791 h 2424113" name="T15"/>
                <a:gd fmla="*/ 3170149 w 3362326" name="T16"/>
                <a:gd fmla="*/ 942974 h 2424113" name="T17"/>
                <a:gd fmla="*/ 296683 w 3362326" name="T18"/>
                <a:gd fmla="*/ 978524 h 2424113" name="T19"/>
                <a:gd fmla="*/ 498389 w 3362326" name="T20"/>
                <a:gd fmla="*/ 1265469 h 2424113" name="T21"/>
                <a:gd fmla="*/ 488542 w 3362326" name="T22"/>
                <a:gd fmla="*/ 1028041 h 2424113" name="T23"/>
                <a:gd fmla="*/ 582566 w 3362326" name="T24"/>
                <a:gd fmla="*/ 1187067 h 2424113" name="T25"/>
                <a:gd fmla="*/ 319871 w 3362326" name="T26"/>
                <a:gd fmla="*/ 2147887 h 2424113" name="T27"/>
                <a:gd fmla="*/ 37800 w 3362326" name="T28"/>
                <a:gd fmla="*/ 1105808 h 2424113" name="T29"/>
                <a:gd fmla="*/ 124836 w 3362326" name="T30"/>
                <a:gd fmla="*/ 975985 h 2424113" name="T31"/>
                <a:gd fmla="*/ 1545327 w 3362326" name="T32"/>
                <a:gd fmla="*/ 746198 h 2424113" name="T33"/>
                <a:gd fmla="*/ 1656547 w 3362326" name="T34"/>
                <a:gd fmla="*/ 809752 h 2424113" name="T35"/>
                <a:gd fmla="*/ 1802720 w 3362326" name="T36"/>
                <a:gd fmla="*/ 881250 h 2424113" name="T37"/>
                <a:gd fmla="*/ 1889154 w 3362326" name="T38"/>
                <a:gd fmla="*/ 667392 h 2424113" name="T39"/>
                <a:gd fmla="*/ 2073778 w 3362326" name="T40"/>
                <a:gd fmla="*/ 739843 h 2424113" name="T41"/>
                <a:gd fmla="*/ 2280963 w 3362326" name="T42"/>
                <a:gd fmla="*/ 997553 h 2424113" name="T43"/>
                <a:gd fmla="*/ 2456054 w 3362326" name="T44"/>
                <a:gd fmla="*/ 821509 h 2424113" name="T45"/>
                <a:gd fmla="*/ 2536132 w 3362326" name="T46"/>
                <a:gd fmla="*/ 819603 h 2424113" name="T47"/>
                <a:gd fmla="*/ 2596190 w 3362326" name="T48"/>
                <a:gd fmla="*/ 876801 h 2424113" name="T49"/>
                <a:gd fmla="*/ 2598415 w 3362326" name="T50"/>
                <a:gd fmla="*/ 956879 h 2424113" name="T51"/>
                <a:gd fmla="*/ 2382332 w 3362326" name="T52"/>
                <a:gd fmla="*/ 1195206 h 2424113" name="T53"/>
                <a:gd fmla="*/ 2241242 w 3362326" name="T54"/>
                <a:gd fmla="*/ 1268610 h 2424113" name="T55"/>
                <a:gd fmla="*/ 2118265 w 3362326" name="T56"/>
                <a:gd fmla="*/ 1192028 h 2424113" name="T57"/>
                <a:gd fmla="*/ 1363246 w 3362326" name="T58"/>
                <a:gd fmla="*/ 1018526 h 2424113" name="T59"/>
                <a:gd fmla="*/ 1307636 w 3362326" name="T60"/>
                <a:gd fmla="*/ 1409700 h 2424113" name="T61"/>
                <a:gd fmla="*/ 1157013 w 3362326" name="T62"/>
                <a:gd fmla="*/ 999778 h 2424113" name="T63"/>
                <a:gd fmla="*/ 1245989 w 3362326" name="T64"/>
                <a:gd fmla="*/ 780199 h 2424113" name="T65"/>
                <a:gd fmla="*/ 1499569 w 3362326" name="T66"/>
                <a:gd fmla="*/ 668027 h 2424113" name="T67"/>
                <a:gd fmla="*/ 3142462 w 3362326" name="T68"/>
                <a:gd fmla="*/ 282872 h 2424113" name="T69"/>
                <a:gd fmla="*/ 3244523 w 3362326" name="T70"/>
                <a:gd fmla="*/ 440586 h 2424113" name="T71"/>
                <a:gd fmla="*/ 3210503 w 3362326" name="T72"/>
                <a:gd fmla="*/ 656690 h 2424113" name="T73"/>
                <a:gd fmla="*/ 3038811 w 3362326" name="T74"/>
                <a:gd fmla="*/ 831222 h 2424113" name="T75"/>
                <a:gd fmla="*/ 2904319 w 3362326" name="T76"/>
                <a:gd fmla="*/ 826780 h 2424113" name="T77"/>
                <a:gd fmla="*/ 2817519 w 3362326" name="T78"/>
                <a:gd fmla="*/ 691913 h 2424113" name="T79"/>
                <a:gd fmla="*/ 2807981 w 3362326" name="T80"/>
                <a:gd fmla="*/ 429797 h 2424113" name="T81"/>
                <a:gd fmla="*/ 2910678 w 3362326" name="T82"/>
                <a:gd fmla="*/ 280651 h 2424113" name="T83"/>
                <a:gd fmla="*/ 375153 w 3362326" name="T84"/>
                <a:gd fmla="*/ 248918 h 2424113" name="T85"/>
                <a:gd fmla="*/ 514634 w 3362326" name="T86"/>
                <a:gd fmla="*/ 342213 h 2424113" name="T87"/>
                <a:gd fmla="*/ 561340 w 3362326" name="T88"/>
                <a:gd fmla="*/ 566885 h 2424113" name="T89"/>
                <a:gd fmla="*/ 510821 w 3362326" name="T90"/>
                <a:gd fmla="*/ 773785 h 2424113" name="T91"/>
                <a:gd fmla="*/ 418682 w 3362326" name="T92"/>
                <a:gd fmla="*/ 842646 h 2424113" name="T93"/>
                <a:gd fmla="*/ 241709 w 3362326" name="T94"/>
                <a:gd fmla="*/ 778862 h 2424113" name="T95"/>
                <a:gd fmla="*/ 117162 w 3362326" name="T96"/>
                <a:gd fmla="*/ 551970 h 2424113" name="T97"/>
                <a:gd fmla="*/ 148299 w 3362326" name="T98"/>
                <a:gd fmla="*/ 359984 h 2424113" name="T99"/>
                <a:gd fmla="*/ 297311 w 3362326" name="T100"/>
                <a:gd fmla="*/ 250822 h 2424113" name="T101"/>
                <a:gd fmla="*/ 1834594 w 3362326" name="T102"/>
                <a:gd fmla="*/ 43475 h 2424113" name="T103"/>
                <a:gd fmla="*/ 1934457 w 3362326" name="T104"/>
                <a:gd fmla="*/ 205318 h 2424113" name="T105"/>
                <a:gd fmla="*/ 1973258 w 3362326" name="T106"/>
                <a:gd fmla="*/ 288461 h 2424113" name="T107"/>
                <a:gd fmla="*/ 1942726 w 3362326" name="T108"/>
                <a:gd fmla="*/ 390961 h 2424113" name="T109"/>
                <a:gd fmla="*/ 1864808 w 3362326" name="T110"/>
                <a:gd fmla="*/ 532812 h 2424113" name="T111"/>
                <a:gd fmla="*/ 1729325 w 3362326" name="T112"/>
                <a:gd fmla="*/ 622301 h 2424113" name="T113"/>
                <a:gd fmla="*/ 1571262 w 3362326" name="T114"/>
                <a:gd fmla="*/ 579778 h 2424113" name="T115"/>
                <a:gd fmla="*/ 1478714 w 3362326" name="T116"/>
                <a:gd fmla="*/ 436341 h 2424113" name="T117"/>
                <a:gd fmla="*/ 1416379 w 3362326" name="T118"/>
                <a:gd fmla="*/ 348438 h 2424113" name="T119"/>
                <a:gd fmla="*/ 1429418 w 3362326" name="T120"/>
                <a:gd fmla="*/ 264978 h 2424113" name="T121"/>
                <a:gd fmla="*/ 1483484 w 3362326" name="T122"/>
                <a:gd fmla="*/ 132965 h 2424113" name="T123"/>
                <a:gd fmla="*/ 1621829 w 3362326" name="T124"/>
                <a:gd fmla="*/ 11107 h 242411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24113" w="3362326">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nvGrpSpPr>
          <p:cNvPr id="7" name="组合 6"/>
          <p:cNvGrpSpPr/>
          <p:nvPr/>
        </p:nvGrpSpPr>
        <p:grpSpPr>
          <a:xfrm>
            <a:off x="7130685" y="1974064"/>
            <a:ext cx="960000" cy="960000"/>
            <a:chOff x="5348014" y="1316795"/>
            <a:chExt cx="720000" cy="720000"/>
          </a:xfrm>
        </p:grpSpPr>
        <p:sp>
          <p:nvSpPr>
            <p:cNvPr id="76" name="MH_Title_1"/>
            <p:cNvSpPr/>
            <p:nvPr>
              <p:custDataLst>
                <p:tags r:id="rId9"/>
              </p:custDataLst>
            </p:nvPr>
          </p:nvSpPr>
          <p:spPr>
            <a:xfrm>
              <a:off x="5348014" y="1316795"/>
              <a:ext cx="720000" cy="720000"/>
            </a:xfrm>
            <a:prstGeom prst="ellipse">
              <a:avLst/>
            </a:prstGeom>
            <a:solidFill>
              <a:schemeClr val="accent1"/>
            </a:solidFill>
            <a:ln>
              <a:noFill/>
            </a:ln>
            <a:effectLst>
              <a:innerShdw blurRad="63500" dir="18900000" dist="50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600">
                <a:latin charset="0" panose="020b0806030902050204" pitchFamily="34" typeface="Impact"/>
              </a:endParaRPr>
            </a:p>
          </p:txBody>
        </p:sp>
        <p:sp>
          <p:nvSpPr>
            <p:cNvPr id="82" name="KSO_Shape"/>
            <p:cNvSpPr/>
            <p:nvPr/>
          </p:nvSpPr>
          <p:spPr bwMode="auto">
            <a:xfrm>
              <a:off x="5456014" y="1442795"/>
              <a:ext cx="504000" cy="468000"/>
            </a:xfrm>
            <a:custGeom>
              <a:gdLst>
                <a:gd fmla="*/ 1555232 w 2741613" name="T0"/>
                <a:gd fmla="*/ 1766302 h 2557463" name="T1"/>
                <a:gd fmla="*/ 1500877 w 2741613" name="T2"/>
                <a:gd fmla="*/ 1732308 h 2557463" name="T3"/>
                <a:gd fmla="*/ 410527 w 2741613" name="T4"/>
                <a:gd fmla="*/ 1777780 h 2557463" name="T5"/>
                <a:gd fmla="*/ 294306 w 2741613" name="T6"/>
                <a:gd fmla="*/ 1747980 h 2557463" name="T7"/>
                <a:gd fmla="*/ 1473436 w 2741613" name="T8"/>
                <a:gd fmla="*/ 1657260 h 2557463" name="T9"/>
                <a:gd fmla="*/ 1387009 w 2741613" name="T10"/>
                <a:gd fmla="*/ 1662603 h 2557463" name="T11"/>
                <a:gd fmla="*/ 511578 w 2741613" name="T12"/>
                <a:gd fmla="*/ 1682417 h 2557463" name="T13"/>
                <a:gd fmla="*/ 414761 w 2741613" name="T14"/>
                <a:gd fmla="*/ 1659264 h 2557463" name="T15"/>
                <a:gd fmla="*/ 1116006 w 2741613" name="T16"/>
                <a:gd fmla="*/ 1639146 h 2557463" name="T17"/>
                <a:gd fmla="*/ 1025639 w 2741613" name="T18"/>
                <a:gd fmla="*/ 1606463 h 2557463" name="T19"/>
                <a:gd fmla="*/ 902419 w 2741613" name="T20"/>
                <a:gd fmla="*/ 1619000 h 2557463" name="T21"/>
                <a:gd fmla="*/ 844427 w 2741613" name="T22"/>
                <a:gd fmla="*/ 1606240 h 2557463" name="T23"/>
                <a:gd fmla="*/ 445447 w 2741613" name="T24"/>
                <a:gd fmla="*/ 1163753 h 2557463" name="T25"/>
                <a:gd fmla="*/ 787487 w 2741613" name="T26"/>
                <a:gd fmla="*/ 791326 h 2557463" name="T27"/>
                <a:gd fmla="*/ 436007 w 2741613" name="T28"/>
                <a:gd fmla="*/ 849224 h 2557463" name="T29"/>
                <a:gd fmla="*/ 288609 w 2741613" name="T30"/>
                <a:gd fmla="*/ 1698536 h 2557463" name="T31"/>
                <a:gd fmla="*/ 48617 w 2741613" name="T32"/>
                <a:gd fmla="*/ 1149773 h 2557463" name="T33"/>
                <a:gd fmla="*/ 9281 w 2741613" name="T34"/>
                <a:gd fmla="*/ 859603 h 2557463" name="T35"/>
                <a:gd fmla="*/ 145851 w 2741613" name="T36"/>
                <a:gd fmla="*/ 699059 h 2557463" name="T37"/>
                <a:gd fmla="*/ 1592699 w 2741613" name="T38"/>
                <a:gd fmla="*/ 734392 h 2557463" name="T39"/>
                <a:gd fmla="*/ 1871083 w 2741613" name="T40"/>
                <a:gd fmla="*/ 787391 h 2557463" name="T41"/>
                <a:gd fmla="*/ 1890905 w 2741613" name="T42"/>
                <a:gd fmla="*/ 1065196 h 2557463" name="T43"/>
                <a:gd fmla="*/ 1812940 w 2741613" name="T44"/>
                <a:gd fmla="*/ 1357575 h 2557463" name="T45"/>
                <a:gd fmla="*/ 1457031 w 2741613" name="T46"/>
                <a:gd fmla="*/ 968693 h 2557463" name="T47"/>
                <a:gd fmla="*/ 1541163 w 2741613" name="T48"/>
                <a:gd fmla="*/ 700164 h 2557463" name="T49"/>
                <a:gd fmla="*/ 1241834 w 2741613" name="T50"/>
                <a:gd fmla="*/ 723340 h 2557463" name="T51"/>
                <a:gd fmla="*/ 1102527 w 2741613" name="T52"/>
                <a:gd fmla="*/ 893083 h 2557463" name="T53"/>
                <a:gd fmla="*/ 798746 w 2741613" name="T54"/>
                <a:gd fmla="*/ 901471 h 2557463" name="T55"/>
                <a:gd fmla="*/ 624337 w 2741613" name="T56"/>
                <a:gd fmla="*/ 850924 h 2557463" name="T57"/>
                <a:gd fmla="*/ 750839 w 2741613" name="T58"/>
                <a:gd fmla="*/ 677208 h 2557463" name="T59"/>
                <a:gd fmla="*/ 1062788 w 2741613" name="T60"/>
                <a:gd fmla="*/ 640566 h 2557463" name="T61"/>
                <a:gd fmla="*/ 137222 w 2741613" name="T62"/>
                <a:gd fmla="*/ 399417 h 2557463" name="T63"/>
                <a:gd fmla="*/ 292755 w 2741613" name="T64"/>
                <a:gd fmla="*/ 345682 h 2557463" name="T65"/>
                <a:gd fmla="*/ 334009 w 2741613" name="T66"/>
                <a:gd fmla="*/ 437452 h 2557463" name="T67"/>
                <a:gd fmla="*/ 372176 w 2741613" name="T68"/>
                <a:gd fmla="*/ 447403 h 2557463" name="T69"/>
                <a:gd fmla="*/ 362248 w 2741613" name="T70"/>
                <a:gd fmla="*/ 593130 h 2557463" name="T71"/>
                <a:gd fmla="*/ 240028 w 2741613" name="T72"/>
                <a:gd fmla="*/ 702591 h 2557463" name="T73"/>
                <a:gd fmla="*/ 122440 w 2741613" name="T74"/>
                <a:gd fmla="*/ 567478 h 2557463" name="T75"/>
                <a:gd fmla="*/ 107439 w 2741613" name="T76"/>
                <a:gd fmla="*/ 480131 h 2557463" name="T77"/>
                <a:gd fmla="*/ 170093 w 2741613" name="T78"/>
                <a:gd fmla="*/ 347893 h 2557463" name="T79"/>
                <a:gd fmla="*/ 1776846 w 2741613" name="T80"/>
                <a:gd fmla="*/ 366247 h 2557463" name="T81"/>
                <a:gd fmla="*/ 1798449 w 2741613" name="T82"/>
                <a:gd fmla="*/ 502465 h 2557463" name="T83"/>
                <a:gd fmla="*/ 1760093 w 2741613" name="T84"/>
                <a:gd fmla="*/ 621435 h 2557463" name="T85"/>
                <a:gd fmla="*/ 1630031 w 2741613" name="T86"/>
                <a:gd fmla="*/ 697505 h 2557463" name="T87"/>
                <a:gd fmla="*/ 1535902 w 2741613" name="T88"/>
                <a:gd fmla="*/ 561508 h 2557463" name="T89"/>
                <a:gd fmla="*/ 1552215 w 2741613" name="T90"/>
                <a:gd fmla="*/ 453594 h 2557463" name="T91"/>
                <a:gd fmla="*/ 1541854 w 2741613" name="T92"/>
                <a:gd fmla="*/ 422193 h 2557463" name="T93"/>
                <a:gd fmla="*/ 1010412 w 2741613" name="T94"/>
                <a:gd fmla="*/ 326683 h 2557463" name="T95"/>
                <a:gd fmla="*/ 1058285 w 2741613" name="T96"/>
                <a:gd fmla="*/ 408958 h 2557463" name="T97"/>
                <a:gd fmla="*/ 1092921 w 2741613" name="T98"/>
                <a:gd fmla="*/ 435649 h 2557463" name="T99"/>
                <a:gd fmla="*/ 1092260 w 2741613" name="T100"/>
                <a:gd fmla="*/ 528071 h 2557463" name="T101"/>
                <a:gd fmla="*/ 1006661 w 2741613" name="T102"/>
                <a:gd fmla="*/ 635492 h 2557463" name="T103"/>
                <a:gd fmla="*/ 893265 w 2741613" name="T104"/>
                <a:gd fmla="*/ 569098 h 2557463" name="T105"/>
                <a:gd fmla="*/ 861497 w 2741613" name="T106"/>
                <a:gd fmla="*/ 458589 h 2557463" name="T107"/>
                <a:gd fmla="*/ 868115 w 2741613" name="T108"/>
                <a:gd fmla="*/ 376093 h 2557463" name="T109"/>
                <a:gd fmla="*/ 514509 w 2741613" name="T110"/>
                <a:gd fmla="*/ 219583 h 2557463" name="T111"/>
                <a:gd fmla="*/ 515613 w 2741613" name="T112"/>
                <a:gd fmla="*/ 155869 h 2557463" name="T113"/>
                <a:gd fmla="*/ 520248 w 2741613" name="T114"/>
                <a:gd fmla="*/ 152562 h 2557463" name="T115"/>
                <a:gd fmla="*/ 791747 w 2741613" name="T116"/>
                <a:gd fmla="*/ 99650 h 2557463" name="T117"/>
                <a:gd fmla="*/ 848917 w 2741613" name="T118"/>
                <a:gd fmla="*/ 59085 h 2557463" name="T119"/>
                <a:gd fmla="*/ 813158 w 2741613" name="T120"/>
                <a:gd fmla="*/ 292558 h 2557463" name="T121"/>
                <a:gd fmla="*/ 481620 w 2741613" name="T122"/>
                <a:gd fmla="*/ 286605 h 2557463" name="T123"/>
                <a:gd fmla="*/ 458664 w 2741613" name="T124"/>
                <a:gd fmla="*/ 50267 h 25574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557463" w="274161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nvGrpSpPr>
          <p:cNvPr id="8" name="组合 7"/>
          <p:cNvGrpSpPr/>
          <p:nvPr/>
        </p:nvGrpSpPr>
        <p:grpSpPr>
          <a:xfrm>
            <a:off x="9914995" y="1974064"/>
            <a:ext cx="960000" cy="960000"/>
            <a:chOff x="7436246" y="1316795"/>
            <a:chExt cx="720000" cy="720000"/>
          </a:xfrm>
        </p:grpSpPr>
        <p:sp>
          <p:nvSpPr>
            <p:cNvPr id="79" name="MH_Title_1"/>
            <p:cNvSpPr/>
            <p:nvPr>
              <p:custDataLst>
                <p:tags r:id="rId10"/>
              </p:custDataLst>
            </p:nvPr>
          </p:nvSpPr>
          <p:spPr>
            <a:xfrm>
              <a:off x="7436246" y="1316795"/>
              <a:ext cx="720000" cy="720000"/>
            </a:xfrm>
            <a:prstGeom prst="ellipse">
              <a:avLst/>
            </a:prstGeom>
            <a:solidFill>
              <a:schemeClr val="accent2"/>
            </a:solidFill>
            <a:ln>
              <a:noFill/>
            </a:ln>
            <a:effectLst>
              <a:innerShdw blurRad="63500" dir="18900000" dist="50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600">
                <a:latin charset="0" panose="020b0806030902050204" pitchFamily="34" typeface="Impact"/>
              </a:endParaRPr>
            </a:p>
          </p:txBody>
        </p:sp>
        <p:sp>
          <p:nvSpPr>
            <p:cNvPr id="83" name="KSO_Shape"/>
            <p:cNvSpPr/>
            <p:nvPr/>
          </p:nvSpPr>
          <p:spPr bwMode="auto">
            <a:xfrm>
              <a:off x="7536181" y="1480013"/>
              <a:ext cx="520130" cy="393565"/>
            </a:xfrm>
            <a:custGeom>
              <a:gdLst>
                <a:gd fmla="*/ 354414 w 2295525" name="T0"/>
                <a:gd fmla="*/ 1437494 h 1735138" name="T1"/>
                <a:gd fmla="*/ 223983 w 2295525" name="T2"/>
                <a:gd fmla="*/ 1389407 h 1735138" name="T3"/>
                <a:gd fmla="*/ 200120 w 2295525" name="T4"/>
                <a:gd fmla="*/ 1433678 h 1735138" name="T5"/>
                <a:gd fmla="*/ 1871799 w 2295525" name="T6"/>
                <a:gd fmla="*/ 1202082 h 1735138" name="T7"/>
                <a:gd fmla="*/ 1862595 w 2295525" name="T8"/>
                <a:gd fmla="*/ 1430571 h 1735138" name="T9"/>
                <a:gd fmla="*/ 1585813 w 2295525" name="T10"/>
                <a:gd fmla="*/ 1207999 h 1735138" name="T11"/>
                <a:gd fmla="*/ 1490656 w 2295525" name="T12"/>
                <a:gd fmla="*/ 1402297 h 1735138" name="T13"/>
                <a:gd fmla="*/ 1152749 w 2295525" name="T14"/>
                <a:gd fmla="*/ 1383558 h 1735138" name="T15"/>
                <a:gd fmla="*/ 1090837 w 2295525" name="T16"/>
                <a:gd fmla="*/ 1220821 h 1735138" name="T17"/>
                <a:gd fmla="*/ 783516 w 2295525" name="T18"/>
                <a:gd fmla="*/ 1424982 h 1735138" name="T19"/>
                <a:gd fmla="*/ 1483025 w 2295525" name="T20"/>
                <a:gd fmla="*/ 1122300 h 1735138" name="T21"/>
                <a:gd fmla="*/ 1518730 w 2295525" name="T22"/>
                <a:gd fmla="*/ 1215802 h 1735138" name="T23"/>
                <a:gd fmla="*/ 1183050 w 2295525" name="T24"/>
                <a:gd fmla="*/ 1170419 h 1735138" name="T25"/>
                <a:gd fmla="*/ 1093135 w 2295525" name="T26"/>
                <a:gd fmla="*/ 1129269 h 1735138" name="T27"/>
                <a:gd fmla="*/ 556942 w 2295525" name="T28"/>
                <a:gd fmla="*/ 1349470 h 1735138" name="T29"/>
                <a:gd fmla="*/ 575056 w 2295525" name="T30"/>
                <a:gd fmla="*/ 1122300 h 1735138" name="T31"/>
                <a:gd fmla="*/ 1862842 w 2295525" name="T32"/>
                <a:gd fmla="*/ 1073163 h 1735138" name="T33"/>
                <a:gd fmla="*/ 1818708 w 2295525" name="T34"/>
                <a:gd fmla="*/ 1141187 h 1735138" name="T35"/>
                <a:gd fmla="*/ 1616812 w 2295525" name="T36"/>
                <a:gd fmla="*/ 1141187 h 1735138" name="T37"/>
                <a:gd fmla="*/ 1710350 w 2295525" name="T38"/>
                <a:gd fmla="*/ 973592 h 1735138" name="T39"/>
                <a:gd fmla="*/ 1049969 w 2295525" name="T40"/>
                <a:gd fmla="*/ 1053775 h 1735138" name="T41"/>
                <a:gd fmla="*/ 1014682 w 2295525" name="T42"/>
                <a:gd fmla="*/ 1139873 h 1735138" name="T43"/>
                <a:gd fmla="*/ 810877 w 2295525" name="T44"/>
                <a:gd fmla="*/ 1148088 h 1735138" name="T45"/>
                <a:gd fmla="*/ 894641 w 2295525" name="T46"/>
                <a:gd fmla="*/ 977206 h 1735138" name="T47"/>
                <a:gd fmla="*/ 1442943 w 2295525" name="T48"/>
                <a:gd fmla="*/ 1075103 h 1735138" name="T49"/>
                <a:gd fmla="*/ 1436373 w 2295525" name="T50"/>
                <a:gd fmla="*/ 1150050 h 1735138" name="T51"/>
                <a:gd fmla="*/ 1208721 w 2295525" name="T52"/>
                <a:gd fmla="*/ 1078390 h 1735138" name="T53"/>
                <a:gd fmla="*/ 1323368 w 2295525" name="T54"/>
                <a:gd fmla="*/ 948876 h 1735138" name="T55"/>
                <a:gd fmla="*/ 1621695 w 2295525" name="T56"/>
                <a:gd fmla="*/ 933562 h 1735138" name="T57"/>
                <a:gd fmla="*/ 1479674 w 2295525" name="T58"/>
                <a:gd fmla="*/ 1082709 h 1735138" name="T59"/>
                <a:gd fmla="*/ 1414939 w 2295525" name="T60"/>
                <a:gd fmla="*/ 921326 h 1735138" name="T61"/>
                <a:gd fmla="*/ 734217 w 2295525" name="T62"/>
                <a:gd fmla="*/ 885923 h 1735138" name="T63"/>
                <a:gd fmla="*/ 821379 w 2295525" name="T64"/>
                <a:gd fmla="*/ 995880 h 1735138" name="T65"/>
                <a:gd fmla="*/ 569798 w 2295525" name="T66"/>
                <a:gd fmla="*/ 1011399 h 1735138" name="T67"/>
                <a:gd fmla="*/ 708465 w 2295525" name="T68"/>
                <a:gd fmla="*/ 874696 h 1735138" name="T69"/>
                <a:gd fmla="*/ 1179427 w 2295525" name="T70"/>
                <a:gd fmla="*/ 987627 h 1735138" name="T71"/>
                <a:gd fmla="*/ 1053942 w 2295525" name="T72"/>
                <a:gd fmla="*/ 998854 h 1735138" name="T73"/>
                <a:gd fmla="*/ 1081279 w 2295525" name="T74"/>
                <a:gd fmla="*/ 872390 h 1735138" name="T75"/>
                <a:gd fmla="*/ 630962 w 2295525" name="T76"/>
                <a:gd fmla="*/ 582190 h 1735138" name="T77"/>
                <a:gd fmla="*/ 650134 w 2295525" name="T78"/>
                <a:gd fmla="*/ 606180 h 1735138" name="T79"/>
                <a:gd fmla="*/ 568156 w 2295525" name="T80"/>
                <a:gd fmla="*/ 576931 h 1735138" name="T81"/>
                <a:gd fmla="*/ 423066 w 2295525" name="T82"/>
                <a:gd fmla="*/ 442769 h 1735138" name="T83"/>
                <a:gd fmla="*/ 467582 w 2295525" name="T84"/>
                <a:gd fmla="*/ 701168 h 1735138" name="T85"/>
                <a:gd fmla="*/ 431639 w 2295525" name="T86"/>
                <a:gd fmla="*/ 840254 h 1735138" name="T87"/>
                <a:gd fmla="*/ 233461 w 2295525" name="T88"/>
                <a:gd fmla="*/ 1059432 h 1735138" name="T89"/>
                <a:gd fmla="*/ 24401 w 2295525" name="T90"/>
                <a:gd fmla="*/ 753902 h 1735138" name="T91"/>
                <a:gd fmla="*/ 24071 w 2295525" name="T92"/>
                <a:gd fmla="*/ 496162 h 1735138" name="T93"/>
                <a:gd fmla="*/ 271712 w 2295525" name="T94"/>
                <a:gd fmla="*/ 589107 h 1735138" name="T95"/>
                <a:gd fmla="*/ 114945 w 2295525" name="T96"/>
                <a:gd fmla="*/ 167158 h 1735138" name="T97"/>
                <a:gd fmla="*/ 805855 w 2295525" name="T98"/>
                <a:gd fmla="*/ 635663 h 1735138" name="T99"/>
                <a:gd fmla="*/ 259204 w 2295525" name="T100"/>
                <a:gd fmla="*/ 33300 h 1735138" name="T101"/>
                <a:gd fmla="*/ 328699 w 2295525" name="T102"/>
                <a:gd fmla="*/ 129902 h 1735138" name="T103"/>
                <a:gd fmla="*/ 367892 w 2295525" name="T104"/>
                <a:gd fmla="*/ 169466 h 1735138" name="T105"/>
                <a:gd fmla="*/ 336932 w 2295525" name="T106"/>
                <a:gd fmla="*/ 328712 h 1735138" name="T107"/>
                <a:gd fmla="*/ 211447 w 2295525" name="T108"/>
                <a:gd fmla="*/ 381464 h 1735138" name="T109"/>
                <a:gd fmla="*/ 106711 w 2295525" name="T110"/>
                <a:gd fmla="*/ 261452 h 1735138" name="T111"/>
                <a:gd fmla="*/ 105065 w 2295525" name="T112"/>
                <a:gd fmla="*/ 98581 h 1735138" name="T113"/>
                <a:gd fmla="*/ 1739362 w 2295525" name="T114"/>
                <a:gd fmla="*/ 11210 h 1735138" name="T115"/>
                <a:gd fmla="*/ 1780178 w 2295525" name="T116"/>
                <a:gd fmla="*/ 665335 h 1735138" name="T117"/>
                <a:gd fmla="*/ 801905 w 2295525" name="T118"/>
                <a:gd fmla="*/ 719736 h 1735138" name="T119"/>
                <a:gd fmla="*/ 728501 w 2295525" name="T120"/>
                <a:gd fmla="*/ 578954 h 1735138" name="T121"/>
                <a:gd fmla="*/ 797296 w 2295525" name="T122"/>
                <a:gd fmla="*/ 2967 h 173513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735138" w="2295525">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6"/>
                                        </p:tgtEl>
                                        <p:attrNameLst>
                                          <p:attrName>style.visibility</p:attrName>
                                        </p:attrNameLst>
                                      </p:cBhvr>
                                      <p:to>
                                        <p:strVal val="visible"/>
                                      </p:to>
                                    </p:set>
                                    <p:animEffect filter="fade" transition="in">
                                      <p:cBhvr>
                                        <p:cTn dur="1000" id="12"/>
                                        <p:tgtEl>
                                          <p:spTgt spid="36"/>
                                        </p:tgtEl>
                                      </p:cBhvr>
                                    </p:animEffect>
                                    <p:anim calcmode="lin" valueType="num">
                                      <p:cBhvr>
                                        <p:cTn dur="1000" fill="hold" id="13"/>
                                        <p:tgtEl>
                                          <p:spTgt spid="36"/>
                                        </p:tgtEl>
                                        <p:attrNameLst>
                                          <p:attrName>ppt_x</p:attrName>
                                        </p:attrNameLst>
                                      </p:cBhvr>
                                      <p:tavLst>
                                        <p:tav tm="0">
                                          <p:val>
                                            <p:strVal val="#ppt_x"/>
                                          </p:val>
                                        </p:tav>
                                        <p:tav tm="100000">
                                          <p:val>
                                            <p:strVal val="#ppt_x"/>
                                          </p:val>
                                        </p:tav>
                                      </p:tavLst>
                                    </p:anim>
                                    <p:anim calcmode="lin" valueType="num">
                                      <p:cBhvr>
                                        <p:cTn dur="1000" fill="hold" id="14"/>
                                        <p:tgtEl>
                                          <p:spTgt spid="36"/>
                                        </p:tgtEl>
                                        <p:attrNameLst>
                                          <p:attrName>ppt_y</p:attrName>
                                        </p:attrNameLst>
                                      </p:cBhvr>
                                      <p:tavLst>
                                        <p:tav tm="0">
                                          <p:val>
                                            <p:strVal val="#ppt_y+.1"/>
                                          </p:val>
                                        </p:tav>
                                        <p:tav tm="100000">
                                          <p:val>
                                            <p:strVal val="#ppt_y"/>
                                          </p:val>
                                        </p:tav>
                                      </p:tavLst>
                                    </p:anim>
                                  </p:childTnLst>
                                </p:cTn>
                              </p:par>
                              <p:par>
                                <p:cTn fill="hold" grpId="0" id="15" nodeType="withEffect" presetClass="entr" presetID="23" presetSubtype="36">
                                  <p:stCondLst>
                                    <p:cond delay="0"/>
                                  </p:stCondLst>
                                  <p:childTnLst>
                                    <p:set>
                                      <p:cBhvr>
                                        <p:cTn dur="1" fill="hold" id="16">
                                          <p:stCondLst>
                                            <p:cond delay="0"/>
                                          </p:stCondLst>
                                        </p:cTn>
                                        <p:tgtEl>
                                          <p:spTgt spid="59"/>
                                        </p:tgtEl>
                                        <p:attrNameLst>
                                          <p:attrName>style.visibility</p:attrName>
                                        </p:attrNameLst>
                                      </p:cBhvr>
                                      <p:to>
                                        <p:strVal val="visible"/>
                                      </p:to>
                                    </p:set>
                                    <p:anim calcmode="lin" valueType="num">
                                      <p:cBhvr>
                                        <p:cTn dur="1000" fill="hold" id="17"/>
                                        <p:tgtEl>
                                          <p:spTgt spid="59"/>
                                        </p:tgtEl>
                                        <p:attrNameLst>
                                          <p:attrName>ppt_w</p:attrName>
                                        </p:attrNameLst>
                                      </p:cBhvr>
                                      <p:tavLst>
                                        <p:tav tm="0">
                                          <p:val>
                                            <p:strVal val="(6*min(max(#ppt_w*#ppt_h,.3),1)-7.4)/-.7*#ppt_w"/>
                                          </p:val>
                                        </p:tav>
                                        <p:tav tm="100000">
                                          <p:val>
                                            <p:strVal val="#ppt_w"/>
                                          </p:val>
                                        </p:tav>
                                      </p:tavLst>
                                    </p:anim>
                                    <p:anim calcmode="lin" valueType="num">
                                      <p:cBhvr>
                                        <p:cTn dur="1000" fill="hold" id="18"/>
                                        <p:tgtEl>
                                          <p:spTgt spid="59"/>
                                        </p:tgtEl>
                                        <p:attrNameLst>
                                          <p:attrName>ppt_h</p:attrName>
                                        </p:attrNameLst>
                                      </p:cBhvr>
                                      <p:tavLst>
                                        <p:tav tm="0">
                                          <p:val>
                                            <p:strVal val="(6*min(max(#ppt_w*#ppt_h,.3),1)-7.4)/-.7*#ppt_h"/>
                                          </p:val>
                                        </p:tav>
                                        <p:tav tm="100000">
                                          <p:val>
                                            <p:strVal val="#ppt_h"/>
                                          </p:val>
                                        </p:tav>
                                      </p:tavLst>
                                    </p:anim>
                                    <p:anim calcmode="lin" valueType="num">
                                      <p:cBhvr>
                                        <p:cTn dur="1000" fill="hold" id="19"/>
                                        <p:tgtEl>
                                          <p:spTgt spid="59"/>
                                        </p:tgtEl>
                                        <p:attrNameLst>
                                          <p:attrName>ppt_x</p:attrName>
                                        </p:attrNameLst>
                                      </p:cBhvr>
                                      <p:tavLst>
                                        <p:tav tm="0">
                                          <p:val>
                                            <p:fltVal val="0.5"/>
                                          </p:val>
                                        </p:tav>
                                        <p:tav tm="100000">
                                          <p:val>
                                            <p:strVal val="#ppt_x"/>
                                          </p:val>
                                        </p:tav>
                                      </p:tavLst>
                                    </p:anim>
                                    <p:anim calcmode="lin" valueType="num">
                                      <p:cBhvr>
                                        <p:cTn dur="1000" fill="hold" id="20"/>
                                        <p:tgtEl>
                                          <p:spTgt spid="59"/>
                                        </p:tgtEl>
                                        <p:attrNameLst>
                                          <p:attrName>ppt_y</p:attrName>
                                        </p:attrNameLst>
                                      </p:cBhvr>
                                      <p:tavLst>
                                        <p:tav tm="0">
                                          <p:val>
                                            <p:strVal val="1+(6*min(max(#ppt_w*#ppt_h,.3),1)-7.4)/-.7*#ppt_h/2"/>
                                          </p:val>
                                        </p:tav>
                                        <p:tav tm="100000">
                                          <p:val>
                                            <p:strVal val="#ppt_y"/>
                                          </p:val>
                                        </p:tav>
                                      </p:tavLst>
                                    </p:anim>
                                  </p:childTnLst>
                                </p:cTn>
                              </p:par>
                              <p:par>
                                <p:cTn fill="hold" id="21" nodeType="withEffect" presetClass="entr" presetID="45" presetSubtype="0">
                                  <p:stCondLst>
                                    <p:cond delay="100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ppt_w</p:attrName>
                                        </p:attrNameLst>
                                      </p:cBhvr>
                                      <p:tavLst>
                                        <p:tav fmla="#ppt_w*sin(2.5*pi*$)" tm="0">
                                          <p:val>
                                            <p:fltVal val="0"/>
                                          </p:val>
                                        </p:tav>
                                        <p:tav tm="100000">
                                          <p:val>
                                            <p:fltVal val="1"/>
                                          </p:val>
                                        </p:tav>
                                      </p:tavLst>
                                    </p:anim>
                                    <p:anim calcmode="lin" valueType="num">
                                      <p:cBhvr>
                                        <p:cTn dur="1000" fill="hold" id="25"/>
                                        <p:tgtEl>
                                          <p:spTgt spid="4"/>
                                        </p:tgtEl>
                                        <p:attrNameLst>
                                          <p:attrName>ppt_h</p:attrName>
                                        </p:attrNameLst>
                                      </p:cBhvr>
                                      <p:tavLst>
                                        <p:tav tm="0">
                                          <p:val>
                                            <p:strVal val="#ppt_h"/>
                                          </p:val>
                                        </p:tav>
                                        <p:tav tm="100000">
                                          <p:val>
                                            <p:strVal val="#ppt_h"/>
                                          </p:val>
                                        </p:tav>
                                      </p:tavLst>
                                    </p:anim>
                                  </p:childTnLst>
                                </p:cTn>
                              </p:par>
                              <p:par>
                                <p:cTn fill="hold" grpId="0" id="26" nodeType="withEffect" presetClass="entr" presetID="53" presetSubtype="0">
                                  <p:stCondLst>
                                    <p:cond delay="1000"/>
                                  </p:stCondLst>
                                  <p:childTnLst>
                                    <p:set>
                                      <p:cBhvr>
                                        <p:cTn dur="1" fill="hold" id="27">
                                          <p:stCondLst>
                                            <p:cond delay="0"/>
                                          </p:stCondLst>
                                        </p:cTn>
                                        <p:tgtEl>
                                          <p:spTgt spid="37"/>
                                        </p:tgtEl>
                                        <p:attrNameLst>
                                          <p:attrName>style.visibility</p:attrName>
                                        </p:attrNameLst>
                                      </p:cBhvr>
                                      <p:to>
                                        <p:strVal val="visible"/>
                                      </p:to>
                                    </p:set>
                                    <p:anim calcmode="lin" valueType="num">
                                      <p:cBhvr>
                                        <p:cTn dur="1000" fill="hold" id="28"/>
                                        <p:tgtEl>
                                          <p:spTgt spid="37"/>
                                        </p:tgtEl>
                                        <p:attrNameLst>
                                          <p:attrName>ppt_w</p:attrName>
                                        </p:attrNameLst>
                                      </p:cBhvr>
                                      <p:tavLst>
                                        <p:tav tm="0">
                                          <p:val>
                                            <p:fltVal val="0"/>
                                          </p:val>
                                        </p:tav>
                                        <p:tav tm="100000">
                                          <p:val>
                                            <p:strVal val="#ppt_w"/>
                                          </p:val>
                                        </p:tav>
                                      </p:tavLst>
                                    </p:anim>
                                    <p:anim calcmode="lin" valueType="num">
                                      <p:cBhvr>
                                        <p:cTn dur="1000" fill="hold" id="29"/>
                                        <p:tgtEl>
                                          <p:spTgt spid="37"/>
                                        </p:tgtEl>
                                        <p:attrNameLst>
                                          <p:attrName>ppt_h</p:attrName>
                                        </p:attrNameLst>
                                      </p:cBhvr>
                                      <p:tavLst>
                                        <p:tav tm="0">
                                          <p:val>
                                            <p:fltVal val="0"/>
                                          </p:val>
                                        </p:tav>
                                        <p:tav tm="100000">
                                          <p:val>
                                            <p:strVal val="#ppt_h"/>
                                          </p:val>
                                        </p:tav>
                                      </p:tavLst>
                                    </p:anim>
                                    <p:animEffect filter="fade" transition="in">
                                      <p:cBhvr>
                                        <p:cTn dur="1000" id="30"/>
                                        <p:tgtEl>
                                          <p:spTgt spid="37"/>
                                        </p:tgtEl>
                                      </p:cBhvr>
                                    </p:animEffect>
                                  </p:childTnLst>
                                </p:cTn>
                              </p:par>
                            </p:childTnLst>
                          </p:cTn>
                        </p:par>
                        <p:par>
                          <p:cTn fill="hold" id="31" nodeType="afterGroup">
                            <p:stCondLst>
                              <p:cond delay="2000"/>
                            </p:stCondLst>
                            <p:childTnLst>
                              <p:par>
                                <p:cTn fill="hold" grpId="0" id="32" nodeType="afterEffect" presetClass="entr" presetID="23" presetSubtype="36">
                                  <p:stCondLst>
                                    <p:cond delay="0"/>
                                  </p:stCondLst>
                                  <p:childTnLst>
                                    <p:set>
                                      <p:cBhvr>
                                        <p:cTn dur="1" fill="hold" id="33">
                                          <p:stCondLst>
                                            <p:cond delay="0"/>
                                          </p:stCondLst>
                                        </p:cTn>
                                        <p:tgtEl>
                                          <p:spTgt spid="39"/>
                                        </p:tgtEl>
                                        <p:attrNameLst>
                                          <p:attrName>style.visibility</p:attrName>
                                        </p:attrNameLst>
                                      </p:cBhvr>
                                      <p:to>
                                        <p:strVal val="visible"/>
                                      </p:to>
                                    </p:set>
                                    <p:anim calcmode="lin" valueType="num">
                                      <p:cBhvr>
                                        <p:cTn dur="500" fill="hold" id="34"/>
                                        <p:tgtEl>
                                          <p:spTgt spid="39"/>
                                        </p:tgtEl>
                                        <p:attrNameLst>
                                          <p:attrName>ppt_w</p:attrName>
                                        </p:attrNameLst>
                                      </p:cBhvr>
                                      <p:tavLst>
                                        <p:tav tm="0">
                                          <p:val>
                                            <p:strVal val="(6*min(max(#ppt_w*#ppt_h,.3),1)-7.4)/-.7*#ppt_w"/>
                                          </p:val>
                                        </p:tav>
                                        <p:tav tm="100000">
                                          <p:val>
                                            <p:strVal val="#ppt_w"/>
                                          </p:val>
                                        </p:tav>
                                      </p:tavLst>
                                    </p:anim>
                                    <p:anim calcmode="lin" valueType="num">
                                      <p:cBhvr>
                                        <p:cTn dur="500" fill="hold" id="35"/>
                                        <p:tgtEl>
                                          <p:spTgt spid="39"/>
                                        </p:tgtEl>
                                        <p:attrNameLst>
                                          <p:attrName>ppt_h</p:attrName>
                                        </p:attrNameLst>
                                      </p:cBhvr>
                                      <p:tavLst>
                                        <p:tav tm="0">
                                          <p:val>
                                            <p:strVal val="(6*min(max(#ppt_w*#ppt_h,.3),1)-7.4)/-.7*#ppt_h"/>
                                          </p:val>
                                        </p:tav>
                                        <p:tav tm="100000">
                                          <p:val>
                                            <p:strVal val="#ppt_h"/>
                                          </p:val>
                                        </p:tav>
                                      </p:tavLst>
                                    </p:anim>
                                    <p:anim calcmode="lin" valueType="num">
                                      <p:cBhvr>
                                        <p:cTn dur="500" fill="hold" id="36"/>
                                        <p:tgtEl>
                                          <p:spTgt spid="39"/>
                                        </p:tgtEl>
                                        <p:attrNameLst>
                                          <p:attrName>ppt_x</p:attrName>
                                        </p:attrNameLst>
                                      </p:cBhvr>
                                      <p:tavLst>
                                        <p:tav tm="0">
                                          <p:val>
                                            <p:fltVal val="0.5"/>
                                          </p:val>
                                        </p:tav>
                                        <p:tav tm="100000">
                                          <p:val>
                                            <p:strVal val="#ppt_x"/>
                                          </p:val>
                                        </p:tav>
                                      </p:tavLst>
                                    </p:anim>
                                    <p:anim calcmode="lin" valueType="num">
                                      <p:cBhvr>
                                        <p:cTn dur="500" fill="hold" id="37"/>
                                        <p:tgtEl>
                                          <p:spTgt spid="39"/>
                                        </p:tgtEl>
                                        <p:attrNameLst>
                                          <p:attrName>ppt_y</p:attrName>
                                        </p:attrNameLst>
                                      </p:cBhvr>
                                      <p:tavLst>
                                        <p:tav tm="0">
                                          <p:val>
                                            <p:strVal val="1+(6*min(max(#ppt_w*#ppt_h,.3),1)-7.4)/-.7*#ppt_h/2"/>
                                          </p:val>
                                        </p:tav>
                                        <p:tav tm="100000">
                                          <p:val>
                                            <p:strVal val="#ppt_y"/>
                                          </p:val>
                                        </p:tav>
                                      </p:tavLst>
                                    </p:anim>
                                  </p:childTnLst>
                                </p:cTn>
                              </p:par>
                            </p:childTnLst>
                          </p:cTn>
                        </p:par>
                        <p:par>
                          <p:cTn fill="hold" id="38" nodeType="afterGroup">
                            <p:stCondLst>
                              <p:cond delay="2500"/>
                            </p:stCondLst>
                            <p:childTnLst>
                              <p:par>
                                <p:cTn fill="hold" grpId="0" id="39" nodeType="afterEffect" presetClass="entr" presetID="47" presetSubtype="0">
                                  <p:stCondLst>
                                    <p:cond delay="0"/>
                                  </p:stCondLst>
                                  <p:childTnLst>
                                    <p:set>
                                      <p:cBhvr>
                                        <p:cTn dur="1" fill="hold" id="40">
                                          <p:stCondLst>
                                            <p:cond delay="0"/>
                                          </p:stCondLst>
                                        </p:cTn>
                                        <p:tgtEl>
                                          <p:spTgt spid="33"/>
                                        </p:tgtEl>
                                        <p:attrNameLst>
                                          <p:attrName>style.visibility</p:attrName>
                                        </p:attrNameLst>
                                      </p:cBhvr>
                                      <p:to>
                                        <p:strVal val="visible"/>
                                      </p:to>
                                    </p:set>
                                    <p:animEffect filter="fade" transition="in">
                                      <p:cBhvr>
                                        <p:cTn dur="1000" id="41"/>
                                        <p:tgtEl>
                                          <p:spTgt spid="33"/>
                                        </p:tgtEl>
                                      </p:cBhvr>
                                    </p:animEffect>
                                    <p:anim calcmode="lin" valueType="num">
                                      <p:cBhvr>
                                        <p:cTn dur="1000" fill="hold" id="42"/>
                                        <p:tgtEl>
                                          <p:spTgt spid="33"/>
                                        </p:tgtEl>
                                        <p:attrNameLst>
                                          <p:attrName>ppt_x</p:attrName>
                                        </p:attrNameLst>
                                      </p:cBhvr>
                                      <p:tavLst>
                                        <p:tav tm="0">
                                          <p:val>
                                            <p:strVal val="#ppt_x"/>
                                          </p:val>
                                        </p:tav>
                                        <p:tav tm="100000">
                                          <p:val>
                                            <p:strVal val="#ppt_x"/>
                                          </p:val>
                                        </p:tav>
                                      </p:tavLst>
                                    </p:anim>
                                    <p:anim calcmode="lin" valueType="num">
                                      <p:cBhvr>
                                        <p:cTn dur="1000" fill="hold" id="43"/>
                                        <p:tgtEl>
                                          <p:spTgt spid="33"/>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32"/>
                                        </p:tgtEl>
                                        <p:attrNameLst>
                                          <p:attrName>style.visibility</p:attrName>
                                        </p:attrNameLst>
                                      </p:cBhvr>
                                      <p:to>
                                        <p:strVal val="visible"/>
                                      </p:to>
                                    </p:set>
                                    <p:animEffect filter="fade" transition="in">
                                      <p:cBhvr>
                                        <p:cTn dur="1000" id="46"/>
                                        <p:tgtEl>
                                          <p:spTgt spid="32"/>
                                        </p:tgtEl>
                                      </p:cBhvr>
                                    </p:animEffect>
                                    <p:anim calcmode="lin" valueType="num">
                                      <p:cBhvr>
                                        <p:cTn dur="1000" fill="hold" id="47"/>
                                        <p:tgtEl>
                                          <p:spTgt spid="32"/>
                                        </p:tgtEl>
                                        <p:attrNameLst>
                                          <p:attrName>ppt_x</p:attrName>
                                        </p:attrNameLst>
                                      </p:cBhvr>
                                      <p:tavLst>
                                        <p:tav tm="0">
                                          <p:val>
                                            <p:strVal val="#ppt_x"/>
                                          </p:val>
                                        </p:tav>
                                        <p:tav tm="100000">
                                          <p:val>
                                            <p:strVal val="#ppt_x"/>
                                          </p:val>
                                        </p:tav>
                                      </p:tavLst>
                                    </p:anim>
                                    <p:anim calcmode="lin" valueType="num">
                                      <p:cBhvr>
                                        <p:cTn dur="1000" fill="hold" id="48"/>
                                        <p:tgtEl>
                                          <p:spTgt spid="32"/>
                                        </p:tgtEl>
                                        <p:attrNameLst>
                                          <p:attrName>ppt_y</p:attrName>
                                        </p:attrNameLst>
                                      </p:cBhvr>
                                      <p:tavLst>
                                        <p:tav tm="0">
                                          <p:val>
                                            <p:strVal val="#ppt_y+.1"/>
                                          </p:val>
                                        </p:tav>
                                        <p:tav tm="100000">
                                          <p:val>
                                            <p:strVal val="#ppt_y"/>
                                          </p:val>
                                        </p:tav>
                                      </p:tavLst>
                                    </p:anim>
                                  </p:childTnLst>
                                </p:cTn>
                              </p:par>
                              <p:par>
                                <p:cTn fill="hold" grpId="0" id="49" nodeType="withEffect" presetClass="entr" presetID="23" presetSubtype="36">
                                  <p:stCondLst>
                                    <p:cond delay="0"/>
                                  </p:stCondLst>
                                  <p:childTnLst>
                                    <p:set>
                                      <p:cBhvr>
                                        <p:cTn dur="1" fill="hold" id="50">
                                          <p:stCondLst>
                                            <p:cond delay="0"/>
                                          </p:stCondLst>
                                        </p:cTn>
                                        <p:tgtEl>
                                          <p:spTgt spid="68"/>
                                        </p:tgtEl>
                                        <p:attrNameLst>
                                          <p:attrName>style.visibility</p:attrName>
                                        </p:attrNameLst>
                                      </p:cBhvr>
                                      <p:to>
                                        <p:strVal val="visible"/>
                                      </p:to>
                                    </p:set>
                                    <p:anim calcmode="lin" valueType="num">
                                      <p:cBhvr>
                                        <p:cTn dur="1000" fill="hold" id="51"/>
                                        <p:tgtEl>
                                          <p:spTgt spid="68"/>
                                        </p:tgtEl>
                                        <p:attrNameLst>
                                          <p:attrName>ppt_w</p:attrName>
                                        </p:attrNameLst>
                                      </p:cBhvr>
                                      <p:tavLst>
                                        <p:tav tm="0">
                                          <p:val>
                                            <p:strVal val="(6*min(max(#ppt_w*#ppt_h,.3),1)-7.4)/-.7*#ppt_w"/>
                                          </p:val>
                                        </p:tav>
                                        <p:tav tm="100000">
                                          <p:val>
                                            <p:strVal val="#ppt_w"/>
                                          </p:val>
                                        </p:tav>
                                      </p:tavLst>
                                    </p:anim>
                                    <p:anim calcmode="lin" valueType="num">
                                      <p:cBhvr>
                                        <p:cTn dur="1000" fill="hold" id="52"/>
                                        <p:tgtEl>
                                          <p:spTgt spid="68"/>
                                        </p:tgtEl>
                                        <p:attrNameLst>
                                          <p:attrName>ppt_h</p:attrName>
                                        </p:attrNameLst>
                                      </p:cBhvr>
                                      <p:tavLst>
                                        <p:tav tm="0">
                                          <p:val>
                                            <p:strVal val="(6*min(max(#ppt_w*#ppt_h,.3),1)-7.4)/-.7*#ppt_h"/>
                                          </p:val>
                                        </p:tav>
                                        <p:tav tm="100000">
                                          <p:val>
                                            <p:strVal val="#ppt_h"/>
                                          </p:val>
                                        </p:tav>
                                      </p:tavLst>
                                    </p:anim>
                                    <p:anim calcmode="lin" valueType="num">
                                      <p:cBhvr>
                                        <p:cTn dur="1000" fill="hold" id="53"/>
                                        <p:tgtEl>
                                          <p:spTgt spid="68"/>
                                        </p:tgtEl>
                                        <p:attrNameLst>
                                          <p:attrName>ppt_x</p:attrName>
                                        </p:attrNameLst>
                                      </p:cBhvr>
                                      <p:tavLst>
                                        <p:tav tm="0">
                                          <p:val>
                                            <p:fltVal val="0.5"/>
                                          </p:val>
                                        </p:tav>
                                        <p:tav tm="100000">
                                          <p:val>
                                            <p:strVal val="#ppt_x"/>
                                          </p:val>
                                        </p:tav>
                                      </p:tavLst>
                                    </p:anim>
                                    <p:anim calcmode="lin" valueType="num">
                                      <p:cBhvr>
                                        <p:cTn dur="1000" fill="hold" id="54"/>
                                        <p:tgtEl>
                                          <p:spTgt spid="68"/>
                                        </p:tgtEl>
                                        <p:attrNameLst>
                                          <p:attrName>ppt_y</p:attrName>
                                        </p:attrNameLst>
                                      </p:cBhvr>
                                      <p:tavLst>
                                        <p:tav tm="0">
                                          <p:val>
                                            <p:strVal val="1+(6*min(max(#ppt_w*#ppt_h,.3),1)-7.4)/-.7*#ppt_h/2"/>
                                          </p:val>
                                        </p:tav>
                                        <p:tav tm="100000">
                                          <p:val>
                                            <p:strVal val="#ppt_y"/>
                                          </p:val>
                                        </p:tav>
                                      </p:tavLst>
                                    </p:anim>
                                  </p:childTnLst>
                                </p:cTn>
                              </p:par>
                              <p:par>
                                <p:cTn fill="hold" id="55" nodeType="withEffect" presetClass="entr" presetID="45" presetSubtype="0">
                                  <p:stCondLst>
                                    <p:cond delay="1000"/>
                                  </p:stCondLst>
                                  <p:childTnLst>
                                    <p:set>
                                      <p:cBhvr>
                                        <p:cTn dur="1" fill="hold" id="56">
                                          <p:stCondLst>
                                            <p:cond delay="0"/>
                                          </p:stCondLst>
                                        </p:cTn>
                                        <p:tgtEl>
                                          <p:spTgt spid="6"/>
                                        </p:tgtEl>
                                        <p:attrNameLst>
                                          <p:attrName>style.visibility</p:attrName>
                                        </p:attrNameLst>
                                      </p:cBhvr>
                                      <p:to>
                                        <p:strVal val="visible"/>
                                      </p:to>
                                    </p:set>
                                    <p:animEffect filter="fade" transition="in">
                                      <p:cBhvr>
                                        <p:cTn dur="1000" id="57"/>
                                        <p:tgtEl>
                                          <p:spTgt spid="6"/>
                                        </p:tgtEl>
                                      </p:cBhvr>
                                    </p:animEffect>
                                    <p:anim calcmode="lin" valueType="num">
                                      <p:cBhvr>
                                        <p:cTn dur="1000" fill="hold" id="58"/>
                                        <p:tgtEl>
                                          <p:spTgt spid="6"/>
                                        </p:tgtEl>
                                        <p:attrNameLst>
                                          <p:attrName>ppt_w</p:attrName>
                                        </p:attrNameLst>
                                      </p:cBhvr>
                                      <p:tavLst>
                                        <p:tav fmla="#ppt_w*sin(2.5*pi*$)" tm="0">
                                          <p:val>
                                            <p:fltVal val="0"/>
                                          </p:val>
                                        </p:tav>
                                        <p:tav tm="100000">
                                          <p:val>
                                            <p:fltVal val="1"/>
                                          </p:val>
                                        </p:tav>
                                      </p:tavLst>
                                    </p:anim>
                                    <p:anim calcmode="lin" valueType="num">
                                      <p:cBhvr>
                                        <p:cTn dur="1000" fill="hold" id="59"/>
                                        <p:tgtEl>
                                          <p:spTgt spid="6"/>
                                        </p:tgtEl>
                                        <p:attrNameLst>
                                          <p:attrName>ppt_h</p:attrName>
                                        </p:attrNameLst>
                                      </p:cBhvr>
                                      <p:tavLst>
                                        <p:tav tm="0">
                                          <p:val>
                                            <p:strVal val="#ppt_h"/>
                                          </p:val>
                                        </p:tav>
                                        <p:tav tm="100000">
                                          <p:val>
                                            <p:strVal val="#ppt_h"/>
                                          </p:val>
                                        </p:tav>
                                      </p:tavLst>
                                    </p:anim>
                                  </p:childTnLst>
                                </p:cTn>
                              </p:par>
                              <p:par>
                                <p:cTn fill="hold" grpId="0" id="60" nodeType="withEffect" presetClass="entr" presetID="53" presetSubtype="0">
                                  <p:stCondLst>
                                    <p:cond delay="1000"/>
                                  </p:stCondLst>
                                  <p:childTnLst>
                                    <p:set>
                                      <p:cBhvr>
                                        <p:cTn dur="1" fill="hold" id="61">
                                          <p:stCondLst>
                                            <p:cond delay="0"/>
                                          </p:stCondLst>
                                        </p:cTn>
                                        <p:tgtEl>
                                          <p:spTgt spid="34"/>
                                        </p:tgtEl>
                                        <p:attrNameLst>
                                          <p:attrName>style.visibility</p:attrName>
                                        </p:attrNameLst>
                                      </p:cBhvr>
                                      <p:to>
                                        <p:strVal val="visible"/>
                                      </p:to>
                                    </p:set>
                                    <p:anim calcmode="lin" valueType="num">
                                      <p:cBhvr>
                                        <p:cTn dur="1000" fill="hold" id="62"/>
                                        <p:tgtEl>
                                          <p:spTgt spid="34"/>
                                        </p:tgtEl>
                                        <p:attrNameLst>
                                          <p:attrName>ppt_w</p:attrName>
                                        </p:attrNameLst>
                                      </p:cBhvr>
                                      <p:tavLst>
                                        <p:tav tm="0">
                                          <p:val>
                                            <p:fltVal val="0"/>
                                          </p:val>
                                        </p:tav>
                                        <p:tav tm="100000">
                                          <p:val>
                                            <p:strVal val="#ppt_w"/>
                                          </p:val>
                                        </p:tav>
                                      </p:tavLst>
                                    </p:anim>
                                    <p:anim calcmode="lin" valueType="num">
                                      <p:cBhvr>
                                        <p:cTn dur="1000" fill="hold" id="63"/>
                                        <p:tgtEl>
                                          <p:spTgt spid="34"/>
                                        </p:tgtEl>
                                        <p:attrNameLst>
                                          <p:attrName>ppt_h</p:attrName>
                                        </p:attrNameLst>
                                      </p:cBhvr>
                                      <p:tavLst>
                                        <p:tav tm="0">
                                          <p:val>
                                            <p:fltVal val="0"/>
                                          </p:val>
                                        </p:tav>
                                        <p:tav tm="100000">
                                          <p:val>
                                            <p:strVal val="#ppt_h"/>
                                          </p:val>
                                        </p:tav>
                                      </p:tavLst>
                                    </p:anim>
                                    <p:animEffect filter="fade" transition="in">
                                      <p:cBhvr>
                                        <p:cTn dur="1000" id="64"/>
                                        <p:tgtEl>
                                          <p:spTgt spid="34"/>
                                        </p:tgtEl>
                                      </p:cBhvr>
                                    </p:animEffect>
                                  </p:childTnLst>
                                </p:cTn>
                              </p:par>
                            </p:childTnLst>
                          </p:cTn>
                        </p:par>
                        <p:par>
                          <p:cTn fill="hold" id="65" nodeType="afterGroup">
                            <p:stCondLst>
                              <p:cond delay="4500"/>
                            </p:stCondLst>
                            <p:childTnLst>
                              <p:par>
                                <p:cTn fill="hold" grpId="0" id="66" nodeType="afterEffect" presetClass="entr" presetID="23" presetSubtype="36">
                                  <p:stCondLst>
                                    <p:cond delay="0"/>
                                  </p:stCondLst>
                                  <p:childTnLst>
                                    <p:set>
                                      <p:cBhvr>
                                        <p:cTn dur="1" fill="hold" id="67">
                                          <p:stCondLst>
                                            <p:cond delay="0"/>
                                          </p:stCondLst>
                                        </p:cTn>
                                        <p:tgtEl>
                                          <p:spTgt spid="38"/>
                                        </p:tgtEl>
                                        <p:attrNameLst>
                                          <p:attrName>style.visibility</p:attrName>
                                        </p:attrNameLst>
                                      </p:cBhvr>
                                      <p:to>
                                        <p:strVal val="visible"/>
                                      </p:to>
                                    </p:set>
                                    <p:anim calcmode="lin" valueType="num">
                                      <p:cBhvr>
                                        <p:cTn dur="500" fill="hold" id="68"/>
                                        <p:tgtEl>
                                          <p:spTgt spid="38"/>
                                        </p:tgtEl>
                                        <p:attrNameLst>
                                          <p:attrName>ppt_w</p:attrName>
                                        </p:attrNameLst>
                                      </p:cBhvr>
                                      <p:tavLst>
                                        <p:tav tm="0">
                                          <p:val>
                                            <p:strVal val="(6*min(max(#ppt_w*#ppt_h,.3),1)-7.4)/-.7*#ppt_w"/>
                                          </p:val>
                                        </p:tav>
                                        <p:tav tm="100000">
                                          <p:val>
                                            <p:strVal val="#ppt_w"/>
                                          </p:val>
                                        </p:tav>
                                      </p:tavLst>
                                    </p:anim>
                                    <p:anim calcmode="lin" valueType="num">
                                      <p:cBhvr>
                                        <p:cTn dur="500" fill="hold" id="69"/>
                                        <p:tgtEl>
                                          <p:spTgt spid="38"/>
                                        </p:tgtEl>
                                        <p:attrNameLst>
                                          <p:attrName>ppt_h</p:attrName>
                                        </p:attrNameLst>
                                      </p:cBhvr>
                                      <p:tavLst>
                                        <p:tav tm="0">
                                          <p:val>
                                            <p:strVal val="(6*min(max(#ppt_w*#ppt_h,.3),1)-7.4)/-.7*#ppt_h"/>
                                          </p:val>
                                        </p:tav>
                                        <p:tav tm="100000">
                                          <p:val>
                                            <p:strVal val="#ppt_h"/>
                                          </p:val>
                                        </p:tav>
                                      </p:tavLst>
                                    </p:anim>
                                    <p:anim calcmode="lin" valueType="num">
                                      <p:cBhvr>
                                        <p:cTn dur="500" fill="hold" id="70"/>
                                        <p:tgtEl>
                                          <p:spTgt spid="38"/>
                                        </p:tgtEl>
                                        <p:attrNameLst>
                                          <p:attrName>ppt_x</p:attrName>
                                        </p:attrNameLst>
                                      </p:cBhvr>
                                      <p:tavLst>
                                        <p:tav tm="0">
                                          <p:val>
                                            <p:fltVal val="0.5"/>
                                          </p:val>
                                        </p:tav>
                                        <p:tav tm="100000">
                                          <p:val>
                                            <p:strVal val="#ppt_x"/>
                                          </p:val>
                                        </p:tav>
                                      </p:tavLst>
                                    </p:anim>
                                    <p:anim calcmode="lin" valueType="num">
                                      <p:cBhvr>
                                        <p:cTn dur="500" fill="hold" id="71"/>
                                        <p:tgtEl>
                                          <p:spTgt spid="38"/>
                                        </p:tgtEl>
                                        <p:attrNameLst>
                                          <p:attrName>ppt_y</p:attrName>
                                        </p:attrNameLst>
                                      </p:cBhvr>
                                      <p:tavLst>
                                        <p:tav tm="0">
                                          <p:val>
                                            <p:strVal val="1+(6*min(max(#ppt_w*#ppt_h,.3),1)-7.4)/-.7*#ppt_h/2"/>
                                          </p:val>
                                        </p:tav>
                                        <p:tav tm="100000">
                                          <p:val>
                                            <p:strVal val="#ppt_y"/>
                                          </p:val>
                                        </p:tav>
                                      </p:tavLst>
                                    </p:anim>
                                  </p:childTnLst>
                                </p:cTn>
                              </p:par>
                            </p:childTnLst>
                          </p:cTn>
                        </p:par>
                        <p:par>
                          <p:cTn fill="hold" id="72" nodeType="afterGroup">
                            <p:stCondLst>
                              <p:cond delay="5000"/>
                            </p:stCondLst>
                            <p:childTnLst>
                              <p:par>
                                <p:cTn fill="hold" grpId="0" id="73" nodeType="afterEffect" presetClass="entr" presetID="47" presetSubtype="0">
                                  <p:stCondLst>
                                    <p:cond delay="0"/>
                                  </p:stCondLst>
                                  <p:childTnLst>
                                    <p:set>
                                      <p:cBhvr>
                                        <p:cTn dur="1" fill="hold" id="74">
                                          <p:stCondLst>
                                            <p:cond delay="0"/>
                                          </p:stCondLst>
                                        </p:cTn>
                                        <p:tgtEl>
                                          <p:spTgt spid="43"/>
                                        </p:tgtEl>
                                        <p:attrNameLst>
                                          <p:attrName>style.visibility</p:attrName>
                                        </p:attrNameLst>
                                      </p:cBhvr>
                                      <p:to>
                                        <p:strVal val="visible"/>
                                      </p:to>
                                    </p:set>
                                    <p:animEffect filter="fade" transition="in">
                                      <p:cBhvr>
                                        <p:cTn dur="1000" id="75"/>
                                        <p:tgtEl>
                                          <p:spTgt spid="43"/>
                                        </p:tgtEl>
                                      </p:cBhvr>
                                    </p:animEffect>
                                    <p:anim calcmode="lin" valueType="num">
                                      <p:cBhvr>
                                        <p:cTn dur="1000" fill="hold" id="76"/>
                                        <p:tgtEl>
                                          <p:spTgt spid="43"/>
                                        </p:tgtEl>
                                        <p:attrNameLst>
                                          <p:attrName>ppt_x</p:attrName>
                                        </p:attrNameLst>
                                      </p:cBhvr>
                                      <p:tavLst>
                                        <p:tav tm="0">
                                          <p:val>
                                            <p:strVal val="#ppt_x"/>
                                          </p:val>
                                        </p:tav>
                                        <p:tav tm="100000">
                                          <p:val>
                                            <p:strVal val="#ppt_x"/>
                                          </p:val>
                                        </p:tav>
                                      </p:tavLst>
                                    </p:anim>
                                    <p:anim calcmode="lin" valueType="num">
                                      <p:cBhvr>
                                        <p:cTn dur="1000" fill="hold" id="77"/>
                                        <p:tgtEl>
                                          <p:spTgt spid="43"/>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42"/>
                                        </p:tgtEl>
                                        <p:attrNameLst>
                                          <p:attrName>style.visibility</p:attrName>
                                        </p:attrNameLst>
                                      </p:cBhvr>
                                      <p:to>
                                        <p:strVal val="visible"/>
                                      </p:to>
                                    </p:set>
                                    <p:animEffect filter="fade" transition="in">
                                      <p:cBhvr>
                                        <p:cTn dur="1000" id="80"/>
                                        <p:tgtEl>
                                          <p:spTgt spid="42"/>
                                        </p:tgtEl>
                                      </p:cBhvr>
                                    </p:animEffect>
                                    <p:anim calcmode="lin" valueType="num">
                                      <p:cBhvr>
                                        <p:cTn dur="1000" fill="hold" id="81"/>
                                        <p:tgtEl>
                                          <p:spTgt spid="42"/>
                                        </p:tgtEl>
                                        <p:attrNameLst>
                                          <p:attrName>ppt_x</p:attrName>
                                        </p:attrNameLst>
                                      </p:cBhvr>
                                      <p:tavLst>
                                        <p:tav tm="0">
                                          <p:val>
                                            <p:strVal val="#ppt_x"/>
                                          </p:val>
                                        </p:tav>
                                        <p:tav tm="100000">
                                          <p:val>
                                            <p:strVal val="#ppt_x"/>
                                          </p:val>
                                        </p:tav>
                                      </p:tavLst>
                                    </p:anim>
                                    <p:anim calcmode="lin" valueType="num">
                                      <p:cBhvr>
                                        <p:cTn dur="1000" fill="hold" id="82"/>
                                        <p:tgtEl>
                                          <p:spTgt spid="42"/>
                                        </p:tgtEl>
                                        <p:attrNameLst>
                                          <p:attrName>ppt_y</p:attrName>
                                        </p:attrNameLst>
                                      </p:cBhvr>
                                      <p:tavLst>
                                        <p:tav tm="0">
                                          <p:val>
                                            <p:strVal val="#ppt_y+.1"/>
                                          </p:val>
                                        </p:tav>
                                        <p:tav tm="100000">
                                          <p:val>
                                            <p:strVal val="#ppt_y"/>
                                          </p:val>
                                        </p:tav>
                                      </p:tavLst>
                                    </p:anim>
                                  </p:childTnLst>
                                </p:cTn>
                              </p:par>
                              <p:par>
                                <p:cTn fill="hold" grpId="0" id="83" nodeType="withEffect" presetClass="entr" presetID="23" presetSubtype="36">
                                  <p:stCondLst>
                                    <p:cond delay="0"/>
                                  </p:stCondLst>
                                  <p:childTnLst>
                                    <p:set>
                                      <p:cBhvr>
                                        <p:cTn dur="1" fill="hold" id="84">
                                          <p:stCondLst>
                                            <p:cond delay="0"/>
                                          </p:stCondLst>
                                        </p:cTn>
                                        <p:tgtEl>
                                          <p:spTgt spid="69"/>
                                        </p:tgtEl>
                                        <p:attrNameLst>
                                          <p:attrName>style.visibility</p:attrName>
                                        </p:attrNameLst>
                                      </p:cBhvr>
                                      <p:to>
                                        <p:strVal val="visible"/>
                                      </p:to>
                                    </p:set>
                                    <p:anim calcmode="lin" valueType="num">
                                      <p:cBhvr>
                                        <p:cTn dur="1000" fill="hold" id="85"/>
                                        <p:tgtEl>
                                          <p:spTgt spid="69"/>
                                        </p:tgtEl>
                                        <p:attrNameLst>
                                          <p:attrName>ppt_w</p:attrName>
                                        </p:attrNameLst>
                                      </p:cBhvr>
                                      <p:tavLst>
                                        <p:tav tm="0">
                                          <p:val>
                                            <p:strVal val="(6*min(max(#ppt_w*#ppt_h,.3),1)-7.4)/-.7*#ppt_w"/>
                                          </p:val>
                                        </p:tav>
                                        <p:tav tm="100000">
                                          <p:val>
                                            <p:strVal val="#ppt_w"/>
                                          </p:val>
                                        </p:tav>
                                      </p:tavLst>
                                    </p:anim>
                                    <p:anim calcmode="lin" valueType="num">
                                      <p:cBhvr>
                                        <p:cTn dur="1000" fill="hold" id="86"/>
                                        <p:tgtEl>
                                          <p:spTgt spid="69"/>
                                        </p:tgtEl>
                                        <p:attrNameLst>
                                          <p:attrName>ppt_h</p:attrName>
                                        </p:attrNameLst>
                                      </p:cBhvr>
                                      <p:tavLst>
                                        <p:tav tm="0">
                                          <p:val>
                                            <p:strVal val="(6*min(max(#ppt_w*#ppt_h,.3),1)-7.4)/-.7*#ppt_h"/>
                                          </p:val>
                                        </p:tav>
                                        <p:tav tm="100000">
                                          <p:val>
                                            <p:strVal val="#ppt_h"/>
                                          </p:val>
                                        </p:tav>
                                      </p:tavLst>
                                    </p:anim>
                                    <p:anim calcmode="lin" valueType="num">
                                      <p:cBhvr>
                                        <p:cTn dur="1000" fill="hold" id="87"/>
                                        <p:tgtEl>
                                          <p:spTgt spid="69"/>
                                        </p:tgtEl>
                                        <p:attrNameLst>
                                          <p:attrName>ppt_x</p:attrName>
                                        </p:attrNameLst>
                                      </p:cBhvr>
                                      <p:tavLst>
                                        <p:tav tm="0">
                                          <p:val>
                                            <p:fltVal val="0.5"/>
                                          </p:val>
                                        </p:tav>
                                        <p:tav tm="100000">
                                          <p:val>
                                            <p:strVal val="#ppt_x"/>
                                          </p:val>
                                        </p:tav>
                                      </p:tavLst>
                                    </p:anim>
                                    <p:anim calcmode="lin" valueType="num">
                                      <p:cBhvr>
                                        <p:cTn dur="1000" fill="hold" id="88"/>
                                        <p:tgtEl>
                                          <p:spTgt spid="69"/>
                                        </p:tgtEl>
                                        <p:attrNameLst>
                                          <p:attrName>ppt_y</p:attrName>
                                        </p:attrNameLst>
                                      </p:cBhvr>
                                      <p:tavLst>
                                        <p:tav tm="0">
                                          <p:val>
                                            <p:strVal val="1+(6*min(max(#ppt_w*#ppt_h,.3),1)-7.4)/-.7*#ppt_h/2"/>
                                          </p:val>
                                        </p:tav>
                                        <p:tav tm="100000">
                                          <p:val>
                                            <p:strVal val="#ppt_y"/>
                                          </p:val>
                                        </p:tav>
                                      </p:tavLst>
                                    </p:anim>
                                  </p:childTnLst>
                                </p:cTn>
                              </p:par>
                              <p:par>
                                <p:cTn fill="hold" id="89" nodeType="withEffect" presetClass="entr" presetID="45" presetSubtype="0">
                                  <p:stCondLst>
                                    <p:cond delay="1000"/>
                                  </p:stCondLst>
                                  <p:childTnLst>
                                    <p:set>
                                      <p:cBhvr>
                                        <p:cTn dur="1" fill="hold" id="90">
                                          <p:stCondLst>
                                            <p:cond delay="0"/>
                                          </p:stCondLst>
                                        </p:cTn>
                                        <p:tgtEl>
                                          <p:spTgt spid="7"/>
                                        </p:tgtEl>
                                        <p:attrNameLst>
                                          <p:attrName>style.visibility</p:attrName>
                                        </p:attrNameLst>
                                      </p:cBhvr>
                                      <p:to>
                                        <p:strVal val="visible"/>
                                      </p:to>
                                    </p:set>
                                    <p:animEffect filter="fade" transition="in">
                                      <p:cBhvr>
                                        <p:cTn dur="1000" id="91"/>
                                        <p:tgtEl>
                                          <p:spTgt spid="7"/>
                                        </p:tgtEl>
                                      </p:cBhvr>
                                    </p:animEffect>
                                    <p:anim calcmode="lin" valueType="num">
                                      <p:cBhvr>
                                        <p:cTn dur="1000" fill="hold" id="92"/>
                                        <p:tgtEl>
                                          <p:spTgt spid="7"/>
                                        </p:tgtEl>
                                        <p:attrNameLst>
                                          <p:attrName>ppt_w</p:attrName>
                                        </p:attrNameLst>
                                      </p:cBhvr>
                                      <p:tavLst>
                                        <p:tav fmla="#ppt_w*sin(2.5*pi*$)" tm="0">
                                          <p:val>
                                            <p:fltVal val="0"/>
                                          </p:val>
                                        </p:tav>
                                        <p:tav tm="100000">
                                          <p:val>
                                            <p:fltVal val="1"/>
                                          </p:val>
                                        </p:tav>
                                      </p:tavLst>
                                    </p:anim>
                                    <p:anim calcmode="lin" valueType="num">
                                      <p:cBhvr>
                                        <p:cTn dur="1000" fill="hold" id="93"/>
                                        <p:tgtEl>
                                          <p:spTgt spid="7"/>
                                        </p:tgtEl>
                                        <p:attrNameLst>
                                          <p:attrName>ppt_h</p:attrName>
                                        </p:attrNameLst>
                                      </p:cBhvr>
                                      <p:tavLst>
                                        <p:tav tm="0">
                                          <p:val>
                                            <p:strVal val="#ppt_h"/>
                                          </p:val>
                                        </p:tav>
                                        <p:tav tm="100000">
                                          <p:val>
                                            <p:strVal val="#ppt_h"/>
                                          </p:val>
                                        </p:tav>
                                      </p:tavLst>
                                    </p:anim>
                                  </p:childTnLst>
                                </p:cTn>
                              </p:par>
                              <p:par>
                                <p:cTn fill="hold" grpId="0" id="94" nodeType="withEffect" presetClass="entr" presetID="53" presetSubtype="0">
                                  <p:stCondLst>
                                    <p:cond delay="1000"/>
                                  </p:stCondLst>
                                  <p:childTnLst>
                                    <p:set>
                                      <p:cBhvr>
                                        <p:cTn dur="1" fill="hold" id="95">
                                          <p:stCondLst>
                                            <p:cond delay="0"/>
                                          </p:stCondLst>
                                        </p:cTn>
                                        <p:tgtEl>
                                          <p:spTgt spid="46"/>
                                        </p:tgtEl>
                                        <p:attrNameLst>
                                          <p:attrName>style.visibility</p:attrName>
                                        </p:attrNameLst>
                                      </p:cBhvr>
                                      <p:to>
                                        <p:strVal val="visible"/>
                                      </p:to>
                                    </p:set>
                                    <p:anim calcmode="lin" valueType="num">
                                      <p:cBhvr>
                                        <p:cTn dur="1000" fill="hold" id="96"/>
                                        <p:tgtEl>
                                          <p:spTgt spid="46"/>
                                        </p:tgtEl>
                                        <p:attrNameLst>
                                          <p:attrName>ppt_w</p:attrName>
                                        </p:attrNameLst>
                                      </p:cBhvr>
                                      <p:tavLst>
                                        <p:tav tm="0">
                                          <p:val>
                                            <p:fltVal val="0"/>
                                          </p:val>
                                        </p:tav>
                                        <p:tav tm="100000">
                                          <p:val>
                                            <p:strVal val="#ppt_w"/>
                                          </p:val>
                                        </p:tav>
                                      </p:tavLst>
                                    </p:anim>
                                    <p:anim calcmode="lin" valueType="num">
                                      <p:cBhvr>
                                        <p:cTn dur="1000" fill="hold" id="97"/>
                                        <p:tgtEl>
                                          <p:spTgt spid="46"/>
                                        </p:tgtEl>
                                        <p:attrNameLst>
                                          <p:attrName>ppt_h</p:attrName>
                                        </p:attrNameLst>
                                      </p:cBhvr>
                                      <p:tavLst>
                                        <p:tav tm="0">
                                          <p:val>
                                            <p:fltVal val="0"/>
                                          </p:val>
                                        </p:tav>
                                        <p:tav tm="100000">
                                          <p:val>
                                            <p:strVal val="#ppt_h"/>
                                          </p:val>
                                        </p:tav>
                                      </p:tavLst>
                                    </p:anim>
                                    <p:animEffect filter="fade" transition="in">
                                      <p:cBhvr>
                                        <p:cTn dur="1000" id="98"/>
                                        <p:tgtEl>
                                          <p:spTgt spid="46"/>
                                        </p:tgtEl>
                                      </p:cBhvr>
                                    </p:animEffect>
                                  </p:childTnLst>
                                </p:cTn>
                              </p:par>
                            </p:childTnLst>
                          </p:cTn>
                        </p:par>
                        <p:par>
                          <p:cTn fill="hold" id="99" nodeType="afterGroup">
                            <p:stCondLst>
                              <p:cond delay="7000"/>
                            </p:stCondLst>
                            <p:childTnLst>
                              <p:par>
                                <p:cTn fill="hold" grpId="0" id="100" nodeType="afterEffect" presetClass="entr" presetID="23" presetSubtype="36">
                                  <p:stCondLst>
                                    <p:cond delay="0"/>
                                  </p:stCondLst>
                                  <p:childTnLst>
                                    <p:set>
                                      <p:cBhvr>
                                        <p:cTn dur="1" fill="hold" id="101">
                                          <p:stCondLst>
                                            <p:cond delay="0"/>
                                          </p:stCondLst>
                                        </p:cTn>
                                        <p:tgtEl>
                                          <p:spTgt spid="48"/>
                                        </p:tgtEl>
                                        <p:attrNameLst>
                                          <p:attrName>style.visibility</p:attrName>
                                        </p:attrNameLst>
                                      </p:cBhvr>
                                      <p:to>
                                        <p:strVal val="visible"/>
                                      </p:to>
                                    </p:set>
                                    <p:anim calcmode="lin" valueType="num">
                                      <p:cBhvr>
                                        <p:cTn dur="500" fill="hold" id="102"/>
                                        <p:tgtEl>
                                          <p:spTgt spid="48"/>
                                        </p:tgtEl>
                                        <p:attrNameLst>
                                          <p:attrName>ppt_w</p:attrName>
                                        </p:attrNameLst>
                                      </p:cBhvr>
                                      <p:tavLst>
                                        <p:tav tm="0">
                                          <p:val>
                                            <p:strVal val="(6*min(max(#ppt_w*#ppt_h,.3),1)-7.4)/-.7*#ppt_w"/>
                                          </p:val>
                                        </p:tav>
                                        <p:tav tm="100000">
                                          <p:val>
                                            <p:strVal val="#ppt_w"/>
                                          </p:val>
                                        </p:tav>
                                      </p:tavLst>
                                    </p:anim>
                                    <p:anim calcmode="lin" valueType="num">
                                      <p:cBhvr>
                                        <p:cTn dur="500" fill="hold" id="103"/>
                                        <p:tgtEl>
                                          <p:spTgt spid="48"/>
                                        </p:tgtEl>
                                        <p:attrNameLst>
                                          <p:attrName>ppt_h</p:attrName>
                                        </p:attrNameLst>
                                      </p:cBhvr>
                                      <p:tavLst>
                                        <p:tav tm="0">
                                          <p:val>
                                            <p:strVal val="(6*min(max(#ppt_w*#ppt_h,.3),1)-7.4)/-.7*#ppt_h"/>
                                          </p:val>
                                        </p:tav>
                                        <p:tav tm="100000">
                                          <p:val>
                                            <p:strVal val="#ppt_h"/>
                                          </p:val>
                                        </p:tav>
                                      </p:tavLst>
                                    </p:anim>
                                    <p:anim calcmode="lin" valueType="num">
                                      <p:cBhvr>
                                        <p:cTn dur="500" fill="hold" id="104"/>
                                        <p:tgtEl>
                                          <p:spTgt spid="48"/>
                                        </p:tgtEl>
                                        <p:attrNameLst>
                                          <p:attrName>ppt_x</p:attrName>
                                        </p:attrNameLst>
                                      </p:cBhvr>
                                      <p:tavLst>
                                        <p:tav tm="0">
                                          <p:val>
                                            <p:fltVal val="0.5"/>
                                          </p:val>
                                        </p:tav>
                                        <p:tav tm="100000">
                                          <p:val>
                                            <p:strVal val="#ppt_x"/>
                                          </p:val>
                                        </p:tav>
                                      </p:tavLst>
                                    </p:anim>
                                    <p:anim calcmode="lin" valueType="num">
                                      <p:cBhvr>
                                        <p:cTn dur="500" fill="hold" id="105"/>
                                        <p:tgtEl>
                                          <p:spTgt spid="48"/>
                                        </p:tgtEl>
                                        <p:attrNameLst>
                                          <p:attrName>ppt_y</p:attrName>
                                        </p:attrNameLst>
                                      </p:cBhvr>
                                      <p:tavLst>
                                        <p:tav tm="0">
                                          <p:val>
                                            <p:strVal val="1+(6*min(max(#ppt_w*#ppt_h,.3),1)-7.4)/-.7*#ppt_h/2"/>
                                          </p:val>
                                        </p:tav>
                                        <p:tav tm="100000">
                                          <p:val>
                                            <p:strVal val="#ppt_y"/>
                                          </p:val>
                                        </p:tav>
                                      </p:tavLst>
                                    </p:anim>
                                  </p:childTnLst>
                                </p:cTn>
                              </p:par>
                            </p:childTnLst>
                          </p:cTn>
                        </p:par>
                        <p:par>
                          <p:cTn fill="hold" id="106" nodeType="afterGroup">
                            <p:stCondLst>
                              <p:cond delay="7500"/>
                            </p:stCondLst>
                            <p:childTnLst>
                              <p:par>
                                <p:cTn fill="hold" grpId="0" id="107" nodeType="afterEffect" presetClass="entr" presetID="47" presetSubtype="0">
                                  <p:stCondLst>
                                    <p:cond delay="0"/>
                                  </p:stCondLst>
                                  <p:childTnLst>
                                    <p:set>
                                      <p:cBhvr>
                                        <p:cTn dur="1" fill="hold" id="108">
                                          <p:stCondLst>
                                            <p:cond delay="0"/>
                                          </p:stCondLst>
                                        </p:cTn>
                                        <p:tgtEl>
                                          <p:spTgt spid="54"/>
                                        </p:tgtEl>
                                        <p:attrNameLst>
                                          <p:attrName>style.visibility</p:attrName>
                                        </p:attrNameLst>
                                      </p:cBhvr>
                                      <p:to>
                                        <p:strVal val="visible"/>
                                      </p:to>
                                    </p:set>
                                    <p:animEffect filter="fade" transition="in">
                                      <p:cBhvr>
                                        <p:cTn dur="1000" id="109"/>
                                        <p:tgtEl>
                                          <p:spTgt spid="54"/>
                                        </p:tgtEl>
                                      </p:cBhvr>
                                    </p:animEffect>
                                    <p:anim calcmode="lin" valueType="num">
                                      <p:cBhvr>
                                        <p:cTn dur="1000" fill="hold" id="110"/>
                                        <p:tgtEl>
                                          <p:spTgt spid="54"/>
                                        </p:tgtEl>
                                        <p:attrNameLst>
                                          <p:attrName>ppt_x</p:attrName>
                                        </p:attrNameLst>
                                      </p:cBhvr>
                                      <p:tavLst>
                                        <p:tav tm="0">
                                          <p:val>
                                            <p:strVal val="#ppt_x"/>
                                          </p:val>
                                        </p:tav>
                                        <p:tav tm="100000">
                                          <p:val>
                                            <p:strVal val="#ppt_x"/>
                                          </p:val>
                                        </p:tav>
                                      </p:tavLst>
                                    </p:anim>
                                    <p:anim calcmode="lin" valueType="num">
                                      <p:cBhvr>
                                        <p:cTn dur="1000" fill="hold" id="111"/>
                                        <p:tgtEl>
                                          <p:spTgt spid="54"/>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53"/>
                                        </p:tgtEl>
                                        <p:attrNameLst>
                                          <p:attrName>style.visibility</p:attrName>
                                        </p:attrNameLst>
                                      </p:cBhvr>
                                      <p:to>
                                        <p:strVal val="visible"/>
                                      </p:to>
                                    </p:set>
                                    <p:animEffect filter="fade" transition="in">
                                      <p:cBhvr>
                                        <p:cTn dur="1000" id="114"/>
                                        <p:tgtEl>
                                          <p:spTgt spid="53"/>
                                        </p:tgtEl>
                                      </p:cBhvr>
                                    </p:animEffect>
                                    <p:anim calcmode="lin" valueType="num">
                                      <p:cBhvr>
                                        <p:cTn dur="1000" fill="hold" id="115"/>
                                        <p:tgtEl>
                                          <p:spTgt spid="53"/>
                                        </p:tgtEl>
                                        <p:attrNameLst>
                                          <p:attrName>ppt_x</p:attrName>
                                        </p:attrNameLst>
                                      </p:cBhvr>
                                      <p:tavLst>
                                        <p:tav tm="0">
                                          <p:val>
                                            <p:strVal val="#ppt_x"/>
                                          </p:val>
                                        </p:tav>
                                        <p:tav tm="100000">
                                          <p:val>
                                            <p:strVal val="#ppt_x"/>
                                          </p:val>
                                        </p:tav>
                                      </p:tavLst>
                                    </p:anim>
                                    <p:anim calcmode="lin" valueType="num">
                                      <p:cBhvr>
                                        <p:cTn dur="1000" fill="hold" id="116"/>
                                        <p:tgtEl>
                                          <p:spTgt spid="53"/>
                                        </p:tgtEl>
                                        <p:attrNameLst>
                                          <p:attrName>ppt_y</p:attrName>
                                        </p:attrNameLst>
                                      </p:cBhvr>
                                      <p:tavLst>
                                        <p:tav tm="0">
                                          <p:val>
                                            <p:strVal val="#ppt_y+.1"/>
                                          </p:val>
                                        </p:tav>
                                        <p:tav tm="100000">
                                          <p:val>
                                            <p:strVal val="#ppt_y"/>
                                          </p:val>
                                        </p:tav>
                                      </p:tavLst>
                                    </p:anim>
                                  </p:childTnLst>
                                </p:cTn>
                              </p:par>
                              <p:par>
                                <p:cTn fill="hold" grpId="0" id="117" nodeType="withEffect" presetClass="entr" presetID="23" presetSubtype="36">
                                  <p:stCondLst>
                                    <p:cond delay="0"/>
                                  </p:stCondLst>
                                  <p:childTnLst>
                                    <p:set>
                                      <p:cBhvr>
                                        <p:cTn dur="1" fill="hold" id="118">
                                          <p:stCondLst>
                                            <p:cond delay="0"/>
                                          </p:stCondLst>
                                        </p:cTn>
                                        <p:tgtEl>
                                          <p:spTgt spid="70"/>
                                        </p:tgtEl>
                                        <p:attrNameLst>
                                          <p:attrName>style.visibility</p:attrName>
                                        </p:attrNameLst>
                                      </p:cBhvr>
                                      <p:to>
                                        <p:strVal val="visible"/>
                                      </p:to>
                                    </p:set>
                                    <p:anim calcmode="lin" valueType="num">
                                      <p:cBhvr>
                                        <p:cTn dur="1000" fill="hold" id="119"/>
                                        <p:tgtEl>
                                          <p:spTgt spid="70"/>
                                        </p:tgtEl>
                                        <p:attrNameLst>
                                          <p:attrName>ppt_w</p:attrName>
                                        </p:attrNameLst>
                                      </p:cBhvr>
                                      <p:tavLst>
                                        <p:tav tm="0">
                                          <p:val>
                                            <p:strVal val="(6*min(max(#ppt_w*#ppt_h,.3),1)-7.4)/-.7*#ppt_w"/>
                                          </p:val>
                                        </p:tav>
                                        <p:tav tm="100000">
                                          <p:val>
                                            <p:strVal val="#ppt_w"/>
                                          </p:val>
                                        </p:tav>
                                      </p:tavLst>
                                    </p:anim>
                                    <p:anim calcmode="lin" valueType="num">
                                      <p:cBhvr>
                                        <p:cTn dur="1000" fill="hold" id="120"/>
                                        <p:tgtEl>
                                          <p:spTgt spid="70"/>
                                        </p:tgtEl>
                                        <p:attrNameLst>
                                          <p:attrName>ppt_h</p:attrName>
                                        </p:attrNameLst>
                                      </p:cBhvr>
                                      <p:tavLst>
                                        <p:tav tm="0">
                                          <p:val>
                                            <p:strVal val="(6*min(max(#ppt_w*#ppt_h,.3),1)-7.4)/-.7*#ppt_h"/>
                                          </p:val>
                                        </p:tav>
                                        <p:tav tm="100000">
                                          <p:val>
                                            <p:strVal val="#ppt_h"/>
                                          </p:val>
                                        </p:tav>
                                      </p:tavLst>
                                    </p:anim>
                                    <p:anim calcmode="lin" valueType="num">
                                      <p:cBhvr>
                                        <p:cTn dur="1000" fill="hold" id="121"/>
                                        <p:tgtEl>
                                          <p:spTgt spid="70"/>
                                        </p:tgtEl>
                                        <p:attrNameLst>
                                          <p:attrName>ppt_x</p:attrName>
                                        </p:attrNameLst>
                                      </p:cBhvr>
                                      <p:tavLst>
                                        <p:tav tm="0">
                                          <p:val>
                                            <p:fltVal val="0.5"/>
                                          </p:val>
                                        </p:tav>
                                        <p:tav tm="100000">
                                          <p:val>
                                            <p:strVal val="#ppt_x"/>
                                          </p:val>
                                        </p:tav>
                                      </p:tavLst>
                                    </p:anim>
                                    <p:anim calcmode="lin" valueType="num">
                                      <p:cBhvr>
                                        <p:cTn dur="1000" fill="hold" id="122"/>
                                        <p:tgtEl>
                                          <p:spTgt spid="70"/>
                                        </p:tgtEl>
                                        <p:attrNameLst>
                                          <p:attrName>ppt_y</p:attrName>
                                        </p:attrNameLst>
                                      </p:cBhvr>
                                      <p:tavLst>
                                        <p:tav tm="0">
                                          <p:val>
                                            <p:strVal val="1+(6*min(max(#ppt_w*#ppt_h,.3),1)-7.4)/-.7*#ppt_h/2"/>
                                          </p:val>
                                        </p:tav>
                                        <p:tav tm="100000">
                                          <p:val>
                                            <p:strVal val="#ppt_y"/>
                                          </p:val>
                                        </p:tav>
                                      </p:tavLst>
                                    </p:anim>
                                  </p:childTnLst>
                                </p:cTn>
                              </p:par>
                              <p:par>
                                <p:cTn fill="hold" grpId="0" id="123" nodeType="withEffect" presetClass="entr" presetID="53" presetSubtype="0">
                                  <p:stCondLst>
                                    <p:cond delay="1000"/>
                                  </p:stCondLst>
                                  <p:childTnLst>
                                    <p:set>
                                      <p:cBhvr>
                                        <p:cTn dur="1" fill="hold" id="124">
                                          <p:stCondLst>
                                            <p:cond delay="0"/>
                                          </p:stCondLst>
                                        </p:cTn>
                                        <p:tgtEl>
                                          <p:spTgt spid="55"/>
                                        </p:tgtEl>
                                        <p:attrNameLst>
                                          <p:attrName>style.visibility</p:attrName>
                                        </p:attrNameLst>
                                      </p:cBhvr>
                                      <p:to>
                                        <p:strVal val="visible"/>
                                      </p:to>
                                    </p:set>
                                    <p:anim calcmode="lin" valueType="num">
                                      <p:cBhvr>
                                        <p:cTn dur="1000" fill="hold" id="125"/>
                                        <p:tgtEl>
                                          <p:spTgt spid="55"/>
                                        </p:tgtEl>
                                        <p:attrNameLst>
                                          <p:attrName>ppt_w</p:attrName>
                                        </p:attrNameLst>
                                      </p:cBhvr>
                                      <p:tavLst>
                                        <p:tav tm="0">
                                          <p:val>
                                            <p:fltVal val="0"/>
                                          </p:val>
                                        </p:tav>
                                        <p:tav tm="100000">
                                          <p:val>
                                            <p:strVal val="#ppt_w"/>
                                          </p:val>
                                        </p:tav>
                                      </p:tavLst>
                                    </p:anim>
                                    <p:anim calcmode="lin" valueType="num">
                                      <p:cBhvr>
                                        <p:cTn dur="1000" fill="hold" id="126"/>
                                        <p:tgtEl>
                                          <p:spTgt spid="55"/>
                                        </p:tgtEl>
                                        <p:attrNameLst>
                                          <p:attrName>ppt_h</p:attrName>
                                        </p:attrNameLst>
                                      </p:cBhvr>
                                      <p:tavLst>
                                        <p:tav tm="0">
                                          <p:val>
                                            <p:fltVal val="0"/>
                                          </p:val>
                                        </p:tav>
                                        <p:tav tm="100000">
                                          <p:val>
                                            <p:strVal val="#ppt_h"/>
                                          </p:val>
                                        </p:tav>
                                      </p:tavLst>
                                    </p:anim>
                                    <p:animEffect filter="fade" transition="in">
                                      <p:cBhvr>
                                        <p:cTn dur="1000" id="127"/>
                                        <p:tgtEl>
                                          <p:spTgt spid="55"/>
                                        </p:tgtEl>
                                      </p:cBhvr>
                                    </p:animEffect>
                                  </p:childTnLst>
                                </p:cTn>
                              </p:par>
                              <p:par>
                                <p:cTn fill="hold" id="128" nodeType="withEffect" presetClass="entr" presetID="45" presetSubtype="0">
                                  <p:stCondLst>
                                    <p:cond delay="1000"/>
                                  </p:stCondLst>
                                  <p:childTnLst>
                                    <p:set>
                                      <p:cBhvr>
                                        <p:cTn dur="1" fill="hold" id="129">
                                          <p:stCondLst>
                                            <p:cond delay="0"/>
                                          </p:stCondLst>
                                        </p:cTn>
                                        <p:tgtEl>
                                          <p:spTgt spid="8"/>
                                        </p:tgtEl>
                                        <p:attrNameLst>
                                          <p:attrName>style.visibility</p:attrName>
                                        </p:attrNameLst>
                                      </p:cBhvr>
                                      <p:to>
                                        <p:strVal val="visible"/>
                                      </p:to>
                                    </p:set>
                                    <p:animEffect filter="fade" transition="in">
                                      <p:cBhvr>
                                        <p:cTn dur="1000" id="130"/>
                                        <p:tgtEl>
                                          <p:spTgt spid="8"/>
                                        </p:tgtEl>
                                      </p:cBhvr>
                                    </p:animEffect>
                                    <p:anim calcmode="lin" valueType="num">
                                      <p:cBhvr>
                                        <p:cTn dur="1000" fill="hold" id="131"/>
                                        <p:tgtEl>
                                          <p:spTgt spid="8"/>
                                        </p:tgtEl>
                                        <p:attrNameLst>
                                          <p:attrName>ppt_w</p:attrName>
                                        </p:attrNameLst>
                                      </p:cBhvr>
                                      <p:tavLst>
                                        <p:tav fmla="#ppt_w*sin(2.5*pi*$)" tm="0">
                                          <p:val>
                                            <p:fltVal val="0"/>
                                          </p:val>
                                        </p:tav>
                                        <p:tav tm="100000">
                                          <p:val>
                                            <p:fltVal val="1"/>
                                          </p:val>
                                        </p:tav>
                                      </p:tavLst>
                                    </p:anim>
                                    <p:anim calcmode="lin" valueType="num">
                                      <p:cBhvr>
                                        <p:cTn dur="1000" fill="hold" id="132"/>
                                        <p:tgtEl>
                                          <p:spTgt spid="8"/>
                                        </p:tgtEl>
                                        <p:attrNameLst>
                                          <p:attrName>ppt_h</p:attrName>
                                        </p:attrNameLst>
                                      </p:cBhvr>
                                      <p:tavLst>
                                        <p:tav tm="0">
                                          <p:val>
                                            <p:strVal val="#ppt_h"/>
                                          </p:val>
                                        </p:tav>
                                        <p:tav tm="100000">
                                          <p:val>
                                            <p:strVal val="#ppt_h"/>
                                          </p:val>
                                        </p:tav>
                                      </p:tavLst>
                                    </p:anim>
                                  </p:childTnLst>
                                </p:cTn>
                              </p:par>
                            </p:childTnLst>
                          </p:cTn>
                        </p:par>
                        <p:par>
                          <p:cTn fill="hold" id="133" nodeType="afterGroup">
                            <p:stCondLst>
                              <p:cond delay="9500"/>
                            </p:stCondLst>
                            <p:childTnLst>
                              <p:par>
                                <p:cTn fill="hold" grpId="0" id="134" nodeType="afterEffect" presetClass="entr" presetID="23" presetSubtype="36">
                                  <p:stCondLst>
                                    <p:cond delay="0"/>
                                  </p:stCondLst>
                                  <p:childTnLst>
                                    <p:set>
                                      <p:cBhvr>
                                        <p:cTn dur="1" fill="hold" id="135">
                                          <p:stCondLst>
                                            <p:cond delay="0"/>
                                          </p:stCondLst>
                                        </p:cTn>
                                        <p:tgtEl>
                                          <p:spTgt spid="57"/>
                                        </p:tgtEl>
                                        <p:attrNameLst>
                                          <p:attrName>style.visibility</p:attrName>
                                        </p:attrNameLst>
                                      </p:cBhvr>
                                      <p:to>
                                        <p:strVal val="visible"/>
                                      </p:to>
                                    </p:set>
                                    <p:anim calcmode="lin" valueType="num">
                                      <p:cBhvr>
                                        <p:cTn dur="500" fill="hold" id="136"/>
                                        <p:tgtEl>
                                          <p:spTgt spid="57"/>
                                        </p:tgtEl>
                                        <p:attrNameLst>
                                          <p:attrName>ppt_w</p:attrName>
                                        </p:attrNameLst>
                                      </p:cBhvr>
                                      <p:tavLst>
                                        <p:tav tm="0">
                                          <p:val>
                                            <p:strVal val="(6*min(max(#ppt_w*#ppt_h,.3),1)-7.4)/-.7*#ppt_w"/>
                                          </p:val>
                                        </p:tav>
                                        <p:tav tm="100000">
                                          <p:val>
                                            <p:strVal val="#ppt_w"/>
                                          </p:val>
                                        </p:tav>
                                      </p:tavLst>
                                    </p:anim>
                                    <p:anim calcmode="lin" valueType="num">
                                      <p:cBhvr>
                                        <p:cTn dur="500" fill="hold" id="137"/>
                                        <p:tgtEl>
                                          <p:spTgt spid="57"/>
                                        </p:tgtEl>
                                        <p:attrNameLst>
                                          <p:attrName>ppt_h</p:attrName>
                                        </p:attrNameLst>
                                      </p:cBhvr>
                                      <p:tavLst>
                                        <p:tav tm="0">
                                          <p:val>
                                            <p:strVal val="(6*min(max(#ppt_w*#ppt_h,.3),1)-7.4)/-.7*#ppt_h"/>
                                          </p:val>
                                        </p:tav>
                                        <p:tav tm="100000">
                                          <p:val>
                                            <p:strVal val="#ppt_h"/>
                                          </p:val>
                                        </p:tav>
                                      </p:tavLst>
                                    </p:anim>
                                    <p:anim calcmode="lin" valueType="num">
                                      <p:cBhvr>
                                        <p:cTn dur="500" fill="hold" id="138"/>
                                        <p:tgtEl>
                                          <p:spTgt spid="57"/>
                                        </p:tgtEl>
                                        <p:attrNameLst>
                                          <p:attrName>ppt_x</p:attrName>
                                        </p:attrNameLst>
                                      </p:cBhvr>
                                      <p:tavLst>
                                        <p:tav tm="0">
                                          <p:val>
                                            <p:fltVal val="0.5"/>
                                          </p:val>
                                        </p:tav>
                                        <p:tav tm="100000">
                                          <p:val>
                                            <p:strVal val="#ppt_x"/>
                                          </p:val>
                                        </p:tav>
                                      </p:tavLst>
                                    </p:anim>
                                    <p:anim calcmode="lin" valueType="num">
                                      <p:cBhvr>
                                        <p:cTn dur="500" fill="hold" id="139"/>
                                        <p:tgtEl>
                                          <p:spTgt spid="5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
      <p:bldP grpId="0" spid="37"/>
      <p:bldP grpId="0" spid="39"/>
      <p:bldP grpId="0" spid="32"/>
      <p:bldP grpId="0" spid="33"/>
      <p:bldP grpId="0" spid="34"/>
      <p:bldP grpId="0" spid="38"/>
      <p:bldP grpId="0" spid="42"/>
      <p:bldP grpId="0" spid="43"/>
      <p:bldP grpId="0" spid="46"/>
      <p:bldP grpId="0" spid="48"/>
      <p:bldP grpId="0" spid="53"/>
      <p:bldP grpId="0" spid="54"/>
      <p:bldP grpId="0" spid="55"/>
      <p:bldP grpId="0" spid="57"/>
      <p:bldP grpId="0" spid="59"/>
      <p:bldP grpId="0" spid="68"/>
      <p:bldP grpId="0" spid="69"/>
      <p:bldP grpId="0" spid="7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添加文字内容（文字可以编辑）</a:t>
            </a:r>
          </a:p>
        </p:txBody>
      </p:sp>
      <p:grpSp>
        <p:nvGrpSpPr>
          <p:cNvPr id="4" name="组合 3"/>
          <p:cNvGrpSpPr/>
          <p:nvPr/>
        </p:nvGrpSpPr>
        <p:grpSpPr>
          <a:xfrm>
            <a:off x="1295467" y="1947709"/>
            <a:ext cx="9281832" cy="2399155"/>
            <a:chOff x="1260022" y="2163164"/>
            <a:chExt cx="6960165" cy="1748634"/>
          </a:xfrm>
          <a:noFill/>
          <a:effectLst>
            <a:outerShdw algn="t" blurRad="76200" dir="5400000" dist="38100" rotWithShape="0">
              <a:prstClr val="black">
                <a:alpha val="28000"/>
              </a:prstClr>
            </a:outerShdw>
          </a:effectLst>
        </p:grpSpPr>
        <p:sp>
          <p:nvSpPr>
            <p:cNvPr id="5" name="Arc 54"/>
            <p:cNvSpPr/>
            <p:nvPr/>
          </p:nvSpPr>
          <p:spPr bwMode="auto">
            <a:xfrm>
              <a:off x="4740104" y="2171757"/>
              <a:ext cx="1740042"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mj-ea"/>
                <a:ea typeface="+mj-ea"/>
              </a:endParaRPr>
            </a:p>
          </p:txBody>
        </p:sp>
        <p:sp>
          <p:nvSpPr>
            <p:cNvPr id="6" name="Arc 42"/>
            <p:cNvSpPr/>
            <p:nvPr/>
          </p:nvSpPr>
          <p:spPr bwMode="auto">
            <a:xfrm>
              <a:off x="1260022" y="2171757"/>
              <a:ext cx="1740042"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mj-ea"/>
                <a:ea typeface="+mj-ea"/>
              </a:endParaRPr>
            </a:p>
          </p:txBody>
        </p:sp>
        <p:sp>
          <p:nvSpPr>
            <p:cNvPr id="7" name="Arc 40"/>
            <p:cNvSpPr/>
            <p:nvPr/>
          </p:nvSpPr>
          <p:spPr bwMode="auto">
            <a:xfrm rot="10800000">
              <a:off x="3000064" y="2163164"/>
              <a:ext cx="1740041"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mj-ea"/>
                <a:ea typeface="+mj-ea"/>
              </a:endParaRPr>
            </a:p>
          </p:txBody>
        </p:sp>
        <p:sp>
          <p:nvSpPr>
            <p:cNvPr id="8" name="Arc 52"/>
            <p:cNvSpPr/>
            <p:nvPr/>
          </p:nvSpPr>
          <p:spPr bwMode="auto">
            <a:xfrm rot="10800000">
              <a:off x="6480146" y="2163164"/>
              <a:ext cx="1740041"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mj-ea"/>
                <a:ea typeface="+mj-ea"/>
              </a:endParaRPr>
            </a:p>
          </p:txBody>
        </p:sp>
      </p:grpSp>
      <p:sp>
        <p:nvSpPr>
          <p:cNvPr id="49" name="MH_SubTitle_3"/>
          <p:cNvSpPr txBox="1">
            <a:spLocks noChangeArrowheads="1"/>
          </p:cNvSpPr>
          <p:nvPr>
            <p:custDataLst>
              <p:tags r:id="rId3"/>
            </p:custDataLst>
          </p:nvPr>
        </p:nvSpPr>
        <p:spPr bwMode="auto">
          <a:xfrm>
            <a:off x="6192011" y="1748851"/>
            <a:ext cx="1728000" cy="33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7" lIns="121888" rIns="121888" tIns="60957"/>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defRPr/>
            </a:pPr>
            <a:r>
              <a:rPr altLang="en-US" b="1" lang="zh-CN" sz="1865">
                <a:solidFill>
                  <a:schemeClr val="bg1">
                    <a:lumMod val="50000"/>
                  </a:schemeClr>
                </a:solidFill>
                <a:latin typeface="+mn-lt"/>
                <a:ea typeface="+mn-ea"/>
                <a:cs typeface="+mn-ea"/>
                <a:sym typeface="+mn-lt"/>
              </a:rPr>
              <a:t>点击输入标题</a:t>
            </a:r>
          </a:p>
        </p:txBody>
      </p:sp>
      <p:sp>
        <p:nvSpPr>
          <p:cNvPr id="50" name="MH_SubTitle_4"/>
          <p:cNvSpPr txBox="1">
            <a:spLocks noChangeArrowheads="1"/>
          </p:cNvSpPr>
          <p:nvPr>
            <p:custDataLst>
              <p:tags r:id="rId4"/>
            </p:custDataLst>
          </p:nvPr>
        </p:nvSpPr>
        <p:spPr bwMode="auto">
          <a:xfrm>
            <a:off x="8636087" y="4245128"/>
            <a:ext cx="1728000" cy="33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7" lIns="121888" rIns="121888" tIns="60957"/>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defRPr/>
            </a:pPr>
            <a:r>
              <a:rPr altLang="en-US" b="1" lang="zh-CN" sz="1865">
                <a:solidFill>
                  <a:schemeClr val="bg1">
                    <a:lumMod val="50000"/>
                  </a:schemeClr>
                </a:solidFill>
                <a:latin typeface="+mn-lt"/>
                <a:ea typeface="+mn-ea"/>
                <a:cs typeface="+mn-ea"/>
                <a:sym typeface="+mn-lt"/>
              </a:rPr>
              <a:t>点击输入标题</a:t>
            </a:r>
          </a:p>
        </p:txBody>
      </p:sp>
      <p:sp>
        <p:nvSpPr>
          <p:cNvPr id="51" name="MH_SubTitle_1"/>
          <p:cNvSpPr txBox="1">
            <a:spLocks noChangeArrowheads="1"/>
          </p:cNvSpPr>
          <p:nvPr>
            <p:custDataLst>
              <p:tags r:id="rId5"/>
            </p:custDataLst>
          </p:nvPr>
        </p:nvSpPr>
        <p:spPr bwMode="auto">
          <a:xfrm>
            <a:off x="1503973" y="1748851"/>
            <a:ext cx="1728000" cy="33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7" lIns="121888" rIns="121888" tIns="60957"/>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00000"/>
              </a:lnSpc>
              <a:spcBef>
                <a:spcPct val="0"/>
              </a:spcBef>
              <a:buNone/>
              <a:defRPr/>
            </a:pPr>
            <a:r>
              <a:rPr altLang="en-US" b="1" lang="zh-CN" sz="1865">
                <a:solidFill>
                  <a:schemeClr val="bg1">
                    <a:lumMod val="50000"/>
                  </a:schemeClr>
                </a:solidFill>
                <a:latin typeface="+mn-lt"/>
                <a:ea typeface="+mn-ea"/>
                <a:cs typeface="+mn-ea"/>
                <a:sym typeface="+mn-lt"/>
              </a:rPr>
              <a:t>点击输入标题</a:t>
            </a:r>
          </a:p>
        </p:txBody>
      </p:sp>
      <p:sp>
        <p:nvSpPr>
          <p:cNvPr id="52" name="MH_SubTitle_2"/>
          <p:cNvSpPr txBox="1">
            <a:spLocks noChangeArrowheads="1"/>
          </p:cNvSpPr>
          <p:nvPr>
            <p:custDataLst>
              <p:tags r:id="rId6"/>
            </p:custDataLst>
          </p:nvPr>
        </p:nvSpPr>
        <p:spPr bwMode="auto">
          <a:xfrm>
            <a:off x="3935957" y="4245128"/>
            <a:ext cx="1728000" cy="33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7" lIns="121888" rIns="121888" tIns="60957"/>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00000"/>
              </a:lnSpc>
              <a:spcBef>
                <a:spcPct val="0"/>
              </a:spcBef>
              <a:buNone/>
              <a:defRPr/>
            </a:pPr>
            <a:r>
              <a:rPr altLang="en-US" b="1" lang="zh-CN" sz="1865">
                <a:solidFill>
                  <a:schemeClr val="bg1">
                    <a:lumMod val="50000"/>
                  </a:schemeClr>
                </a:solidFill>
                <a:latin typeface="+mn-lt"/>
                <a:ea typeface="+mn-ea"/>
                <a:cs typeface="+mn-ea"/>
                <a:sym typeface="+mn-lt"/>
              </a:rPr>
              <a:t>点击输入标题</a:t>
            </a:r>
          </a:p>
        </p:txBody>
      </p:sp>
      <p:sp>
        <p:nvSpPr>
          <p:cNvPr id="53" name="MH_Desc_1"/>
          <p:cNvSpPr>
            <a:spLocks noChangeArrowheads="1"/>
          </p:cNvSpPr>
          <p:nvPr>
            <p:custDataLst>
              <p:tags r:id="rId7"/>
            </p:custDataLst>
          </p:nvPr>
        </p:nvSpPr>
        <p:spPr bwMode="auto">
          <a:xfrm>
            <a:off x="1393322" y="5244977"/>
            <a:ext cx="9407209" cy="776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p>
            <a:pPr>
              <a:lnSpc>
                <a:spcPct val="150000"/>
              </a:lnSpc>
            </a:pPr>
            <a:r>
              <a:rPr altLang="en-US" lang="zh-CN" sz="1465">
                <a:solidFill>
                  <a:schemeClr val="bg1">
                    <a:lumMod val="50000"/>
                  </a:schemeClr>
                </a:solidFill>
                <a:cs typeface="+mn-ea"/>
                <a:sym typeface="+mn-lt"/>
              </a:rPr>
              <a:t> 您的内容打在这里，或者通过复制您的文本后，在此框中选择粘贴，并选择只保留文字。您的内容打在这里，或者通过复制您的文本后，在此框中选择粘贴，并选择只保留文字。</a:t>
            </a:r>
          </a:p>
        </p:txBody>
      </p:sp>
      <p:grpSp>
        <p:nvGrpSpPr>
          <p:cNvPr id="54" name="组合 53"/>
          <p:cNvGrpSpPr/>
          <p:nvPr/>
        </p:nvGrpSpPr>
        <p:grpSpPr>
          <a:xfrm>
            <a:off x="1663696" y="2364297"/>
            <a:ext cx="1584000" cy="1584000"/>
            <a:chOff x="4229236" y="3968984"/>
            <a:chExt cx="792000" cy="792000"/>
          </a:xfrm>
        </p:grpSpPr>
        <p:sp>
          <p:nvSpPr>
            <p:cNvPr id="55" name="MH_Other_2"/>
            <p:cNvSpPr/>
            <p:nvPr>
              <p:custDataLst>
                <p:tags r:id="rId8"/>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56" name="MH_Title_1"/>
            <p:cNvSpPr/>
            <p:nvPr>
              <p:custDataLst>
                <p:tags r:id="rId9"/>
              </p:custDataLst>
            </p:nvPr>
          </p:nvSpPr>
          <p:spPr>
            <a:xfrm>
              <a:off x="4355238"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4265">
                  <a:latin charset="0" panose="020b0806030902050204" pitchFamily="34" typeface="Impact"/>
                </a:rPr>
                <a:t>01</a:t>
              </a:r>
            </a:p>
          </p:txBody>
        </p:sp>
      </p:grpSp>
      <p:grpSp>
        <p:nvGrpSpPr>
          <p:cNvPr id="57" name="组合 56"/>
          <p:cNvGrpSpPr/>
          <p:nvPr/>
        </p:nvGrpSpPr>
        <p:grpSpPr>
          <a:xfrm>
            <a:off x="3984153" y="2364297"/>
            <a:ext cx="1584000" cy="1584000"/>
            <a:chOff x="4229236" y="3968984"/>
            <a:chExt cx="792000" cy="792000"/>
          </a:xfrm>
        </p:grpSpPr>
        <p:sp>
          <p:nvSpPr>
            <p:cNvPr id="58" name="MH_Other_2"/>
            <p:cNvSpPr/>
            <p:nvPr>
              <p:custDataLst>
                <p:tags r:id="rId10"/>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59" name="MH_Title_1"/>
            <p:cNvSpPr/>
            <p:nvPr>
              <p:custDataLst>
                <p:tags r:id="rId11"/>
              </p:custDataLst>
            </p:nvPr>
          </p:nvSpPr>
          <p:spPr>
            <a:xfrm>
              <a:off x="4355238"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4265">
                  <a:latin charset="0" panose="020b0806030902050204" pitchFamily="34" typeface="Impact"/>
                </a:rPr>
                <a:t>02</a:t>
              </a:r>
            </a:p>
          </p:txBody>
        </p:sp>
      </p:grpSp>
      <p:grpSp>
        <p:nvGrpSpPr>
          <p:cNvPr id="60" name="组合 59"/>
          <p:cNvGrpSpPr/>
          <p:nvPr/>
        </p:nvGrpSpPr>
        <p:grpSpPr>
          <a:xfrm>
            <a:off x="6304611" y="2364297"/>
            <a:ext cx="1584000" cy="1584000"/>
            <a:chOff x="4229236" y="3968984"/>
            <a:chExt cx="792000" cy="792000"/>
          </a:xfrm>
        </p:grpSpPr>
        <p:sp>
          <p:nvSpPr>
            <p:cNvPr id="61" name="MH_Other_2"/>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62" name="MH_Title_1"/>
            <p:cNvSpPr/>
            <p:nvPr>
              <p:custDataLst>
                <p:tags r:id="rId13"/>
              </p:custDataLst>
            </p:nvPr>
          </p:nvSpPr>
          <p:spPr>
            <a:xfrm>
              <a:off x="4355238"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4265">
                  <a:latin charset="0" panose="020b0806030902050204" pitchFamily="34" typeface="Impact"/>
                </a:rPr>
                <a:t>03</a:t>
              </a:r>
            </a:p>
          </p:txBody>
        </p:sp>
      </p:grpSp>
      <p:grpSp>
        <p:nvGrpSpPr>
          <p:cNvPr id="63" name="组合 62"/>
          <p:cNvGrpSpPr/>
          <p:nvPr/>
        </p:nvGrpSpPr>
        <p:grpSpPr>
          <a:xfrm>
            <a:off x="8625069" y="2364297"/>
            <a:ext cx="1584000" cy="1584000"/>
            <a:chOff x="4229236" y="3968984"/>
            <a:chExt cx="792000" cy="792000"/>
          </a:xfrm>
        </p:grpSpPr>
        <p:sp>
          <p:nvSpPr>
            <p:cNvPr id="64" name="MH_Other_2"/>
            <p:cNvSpPr/>
            <p:nvPr>
              <p:custDataLst>
                <p:tags r:id="rId14"/>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65" name="MH_Title_1"/>
            <p:cNvSpPr/>
            <p:nvPr>
              <p:custDataLst>
                <p:tags r:id="rId15"/>
              </p:custDataLst>
            </p:nvPr>
          </p:nvSpPr>
          <p:spPr>
            <a:xfrm>
              <a:off x="4355238"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4265">
                  <a:latin charset="0" panose="020b0806030902050204" pitchFamily="34" typeface="Impact"/>
                </a:rPr>
                <a:t>04</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1000" id="7"/>
                                        <p:tgtEl>
                                          <p:spTgt spid="4"/>
                                        </p:tgtEl>
                                      </p:cBhvr>
                                    </p:animEffect>
                                  </p:childTnLst>
                                </p:cTn>
                              </p:par>
                            </p:childTnLst>
                          </p:cTn>
                        </p:par>
                        <p:par>
                          <p:cTn fill="hold" id="8" nodeType="afterGroup">
                            <p:stCondLst>
                              <p:cond delay="1000"/>
                            </p:stCondLst>
                            <p:childTnLst>
                              <p:par>
                                <p:cTn accel="58000" fill="hold" id="9" nodeType="afterEffect" presetClass="entr" presetID="2" presetSubtype="12">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2000" fill="hold" id="11"/>
                                        <p:tgtEl>
                                          <p:spTgt spid="54"/>
                                        </p:tgtEl>
                                        <p:attrNameLst>
                                          <p:attrName>ppt_x</p:attrName>
                                        </p:attrNameLst>
                                      </p:cBhvr>
                                      <p:tavLst>
                                        <p:tav tm="0">
                                          <p:val>
                                            <p:strVal val="0-#ppt_w/2"/>
                                          </p:val>
                                        </p:tav>
                                        <p:tav tm="100000">
                                          <p:val>
                                            <p:strVal val="#ppt_x"/>
                                          </p:val>
                                        </p:tav>
                                      </p:tavLst>
                                    </p:anim>
                                    <p:anim calcmode="lin" valueType="num">
                                      <p:cBhvr additive="base">
                                        <p:cTn dur="2000" fill="hold" id="12"/>
                                        <p:tgtEl>
                                          <p:spTgt spid="54"/>
                                        </p:tgtEl>
                                        <p:attrNameLst>
                                          <p:attrName>ppt_y</p:attrName>
                                        </p:attrNameLst>
                                      </p:cBhvr>
                                      <p:tavLst>
                                        <p:tav tm="0">
                                          <p:val>
                                            <p:strVal val="1+#ppt_h/2"/>
                                          </p:val>
                                        </p:tav>
                                        <p:tav tm="100000">
                                          <p:val>
                                            <p:strVal val="#ppt_y"/>
                                          </p:val>
                                        </p:tav>
                                      </p:tavLst>
                                    </p:anim>
                                  </p:childTnLst>
                                </p:cTn>
                              </p:par>
                              <p:par>
                                <p:cTn accel="58000" fill="hold" id="13" nodeType="withEffect" presetClass="entr" presetID="2" presetSubtype="3">
                                  <p:stCondLst>
                                    <p:cond delay="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2000" fill="hold" id="15"/>
                                        <p:tgtEl>
                                          <p:spTgt spid="57"/>
                                        </p:tgtEl>
                                        <p:attrNameLst>
                                          <p:attrName>ppt_x</p:attrName>
                                        </p:attrNameLst>
                                      </p:cBhvr>
                                      <p:tavLst>
                                        <p:tav tm="0">
                                          <p:val>
                                            <p:strVal val="1+#ppt_w/2"/>
                                          </p:val>
                                        </p:tav>
                                        <p:tav tm="100000">
                                          <p:val>
                                            <p:strVal val="#ppt_x"/>
                                          </p:val>
                                        </p:tav>
                                      </p:tavLst>
                                    </p:anim>
                                    <p:anim calcmode="lin" valueType="num">
                                      <p:cBhvr additive="base">
                                        <p:cTn dur="2000" fill="hold" id="16"/>
                                        <p:tgtEl>
                                          <p:spTgt spid="57"/>
                                        </p:tgtEl>
                                        <p:attrNameLst>
                                          <p:attrName>ppt_y</p:attrName>
                                        </p:attrNameLst>
                                      </p:cBhvr>
                                      <p:tavLst>
                                        <p:tav tm="0">
                                          <p:val>
                                            <p:strVal val="0-#ppt_h/2"/>
                                          </p:val>
                                        </p:tav>
                                        <p:tav tm="100000">
                                          <p:val>
                                            <p:strVal val="#ppt_y"/>
                                          </p:val>
                                        </p:tav>
                                      </p:tavLst>
                                    </p:anim>
                                  </p:childTnLst>
                                </p:cTn>
                              </p:par>
                              <p:par>
                                <p:cTn accel="58000" fill="hold" id="17" nodeType="withEffect" presetClass="entr" presetID="2" presetSubtype="12">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additive="base">
                                        <p:cTn dur="2000" fill="hold" id="19"/>
                                        <p:tgtEl>
                                          <p:spTgt spid="60"/>
                                        </p:tgtEl>
                                        <p:attrNameLst>
                                          <p:attrName>ppt_x</p:attrName>
                                        </p:attrNameLst>
                                      </p:cBhvr>
                                      <p:tavLst>
                                        <p:tav tm="0">
                                          <p:val>
                                            <p:strVal val="0-#ppt_w/2"/>
                                          </p:val>
                                        </p:tav>
                                        <p:tav tm="100000">
                                          <p:val>
                                            <p:strVal val="#ppt_x"/>
                                          </p:val>
                                        </p:tav>
                                      </p:tavLst>
                                    </p:anim>
                                    <p:anim calcmode="lin" valueType="num">
                                      <p:cBhvr additive="base">
                                        <p:cTn dur="2000" fill="hold" id="20"/>
                                        <p:tgtEl>
                                          <p:spTgt spid="60"/>
                                        </p:tgtEl>
                                        <p:attrNameLst>
                                          <p:attrName>ppt_y</p:attrName>
                                        </p:attrNameLst>
                                      </p:cBhvr>
                                      <p:tavLst>
                                        <p:tav tm="0">
                                          <p:val>
                                            <p:strVal val="1+#ppt_h/2"/>
                                          </p:val>
                                        </p:tav>
                                        <p:tav tm="100000">
                                          <p:val>
                                            <p:strVal val="#ppt_y"/>
                                          </p:val>
                                        </p:tav>
                                      </p:tavLst>
                                    </p:anim>
                                  </p:childTnLst>
                                </p:cTn>
                              </p:par>
                              <p:par>
                                <p:cTn accel="58000" fill="hold" id="21" nodeType="withEffect" presetClass="entr" presetID="2" presetSubtype="3">
                                  <p:stCondLst>
                                    <p:cond delay="0"/>
                                  </p:stCondLst>
                                  <p:childTnLst>
                                    <p:set>
                                      <p:cBhvr>
                                        <p:cTn dur="1" fill="hold" id="22">
                                          <p:stCondLst>
                                            <p:cond delay="0"/>
                                          </p:stCondLst>
                                        </p:cTn>
                                        <p:tgtEl>
                                          <p:spTgt spid="63"/>
                                        </p:tgtEl>
                                        <p:attrNameLst>
                                          <p:attrName>style.visibility</p:attrName>
                                        </p:attrNameLst>
                                      </p:cBhvr>
                                      <p:to>
                                        <p:strVal val="visible"/>
                                      </p:to>
                                    </p:set>
                                    <p:anim calcmode="lin" valueType="num">
                                      <p:cBhvr additive="base">
                                        <p:cTn dur="2000" fill="hold" id="23"/>
                                        <p:tgtEl>
                                          <p:spTgt spid="63"/>
                                        </p:tgtEl>
                                        <p:attrNameLst>
                                          <p:attrName>ppt_x</p:attrName>
                                        </p:attrNameLst>
                                      </p:cBhvr>
                                      <p:tavLst>
                                        <p:tav tm="0">
                                          <p:val>
                                            <p:strVal val="1+#ppt_w/2"/>
                                          </p:val>
                                        </p:tav>
                                        <p:tav tm="100000">
                                          <p:val>
                                            <p:strVal val="#ppt_x"/>
                                          </p:val>
                                        </p:tav>
                                      </p:tavLst>
                                    </p:anim>
                                    <p:anim calcmode="lin" valueType="num">
                                      <p:cBhvr additive="base">
                                        <p:cTn dur="2000" fill="hold" id="24"/>
                                        <p:tgtEl>
                                          <p:spTgt spid="63"/>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2" presetSubtype="8">
                                  <p:stCondLst>
                                    <p:cond delay="0"/>
                                  </p:stCondLst>
                                  <p:childTnLst>
                                    <p:set>
                                      <p:cBhvr>
                                        <p:cTn dur="1" fill="hold" id="27">
                                          <p:stCondLst>
                                            <p:cond delay="0"/>
                                          </p:stCondLst>
                                        </p:cTn>
                                        <p:tgtEl>
                                          <p:spTgt spid="51"/>
                                        </p:tgtEl>
                                        <p:attrNameLst>
                                          <p:attrName>style.visibility</p:attrName>
                                        </p:attrNameLst>
                                      </p:cBhvr>
                                      <p:to>
                                        <p:strVal val="visible"/>
                                      </p:to>
                                    </p:set>
                                    <p:anim calcmode="lin" valueType="num">
                                      <p:cBhvr additive="base">
                                        <p:cTn dur="500" fill="hold" id="28"/>
                                        <p:tgtEl>
                                          <p:spTgt spid="51"/>
                                        </p:tgtEl>
                                        <p:attrNameLst>
                                          <p:attrName>ppt_x</p:attrName>
                                        </p:attrNameLst>
                                      </p:cBhvr>
                                      <p:tavLst>
                                        <p:tav tm="0">
                                          <p:val>
                                            <p:strVal val="0-#ppt_w/2"/>
                                          </p:val>
                                        </p:tav>
                                        <p:tav tm="100000">
                                          <p:val>
                                            <p:strVal val="#ppt_x"/>
                                          </p:val>
                                        </p:tav>
                                      </p:tavLst>
                                    </p:anim>
                                    <p:anim calcmode="lin" valueType="num">
                                      <p:cBhvr additive="base">
                                        <p:cTn dur="500" fill="hold" id="29"/>
                                        <p:tgtEl>
                                          <p:spTgt spid="51"/>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500"/>
                            </p:stCondLst>
                            <p:childTnLst>
                              <p:par>
                                <p:cTn fill="hold" grpId="0" id="31" nodeType="afterEffect" presetClass="entr" presetID="2" presetSubtype="8">
                                  <p:stCondLst>
                                    <p:cond delay="0"/>
                                  </p:stCondLst>
                                  <p:childTnLst>
                                    <p:set>
                                      <p:cBhvr>
                                        <p:cTn dur="1" fill="hold" id="32">
                                          <p:stCondLst>
                                            <p:cond delay="0"/>
                                          </p:stCondLst>
                                        </p:cTn>
                                        <p:tgtEl>
                                          <p:spTgt spid="52"/>
                                        </p:tgtEl>
                                        <p:attrNameLst>
                                          <p:attrName>style.visibility</p:attrName>
                                        </p:attrNameLst>
                                      </p:cBhvr>
                                      <p:to>
                                        <p:strVal val="visible"/>
                                      </p:to>
                                    </p:set>
                                    <p:anim calcmode="lin" valueType="num">
                                      <p:cBhvr additive="base">
                                        <p:cTn dur="500" fill="hold" id="33"/>
                                        <p:tgtEl>
                                          <p:spTgt spid="52"/>
                                        </p:tgtEl>
                                        <p:attrNameLst>
                                          <p:attrName>ppt_x</p:attrName>
                                        </p:attrNameLst>
                                      </p:cBhvr>
                                      <p:tavLst>
                                        <p:tav tm="0">
                                          <p:val>
                                            <p:strVal val="0-#ppt_w/2"/>
                                          </p:val>
                                        </p:tav>
                                        <p:tav tm="100000">
                                          <p:val>
                                            <p:strVal val="#ppt_x"/>
                                          </p:val>
                                        </p:tav>
                                      </p:tavLst>
                                    </p:anim>
                                    <p:anim calcmode="lin" valueType="num">
                                      <p:cBhvr additive="base">
                                        <p:cTn dur="500" fill="hold" id="34"/>
                                        <p:tgtEl>
                                          <p:spTgt spid="5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000"/>
                            </p:stCondLst>
                            <p:childTnLst>
                              <p:par>
                                <p:cTn fill="hold" grpId="0" id="36" nodeType="afterEffect" presetClass="entr" presetID="2" presetSubtype="2">
                                  <p:stCondLst>
                                    <p:cond delay="0"/>
                                  </p:stCondLst>
                                  <p:childTnLst>
                                    <p:set>
                                      <p:cBhvr>
                                        <p:cTn dur="1" fill="hold" id="37">
                                          <p:stCondLst>
                                            <p:cond delay="0"/>
                                          </p:stCondLst>
                                        </p:cTn>
                                        <p:tgtEl>
                                          <p:spTgt spid="49"/>
                                        </p:tgtEl>
                                        <p:attrNameLst>
                                          <p:attrName>style.visibility</p:attrName>
                                        </p:attrNameLst>
                                      </p:cBhvr>
                                      <p:to>
                                        <p:strVal val="visible"/>
                                      </p:to>
                                    </p:set>
                                    <p:anim calcmode="lin" valueType="num">
                                      <p:cBhvr additive="base">
                                        <p:cTn dur="500" fill="hold" id="38"/>
                                        <p:tgtEl>
                                          <p:spTgt spid="49"/>
                                        </p:tgtEl>
                                        <p:attrNameLst>
                                          <p:attrName>ppt_x</p:attrName>
                                        </p:attrNameLst>
                                      </p:cBhvr>
                                      <p:tavLst>
                                        <p:tav tm="0">
                                          <p:val>
                                            <p:strVal val="1+#ppt_w/2"/>
                                          </p:val>
                                        </p:tav>
                                        <p:tav tm="100000">
                                          <p:val>
                                            <p:strVal val="#ppt_x"/>
                                          </p:val>
                                        </p:tav>
                                      </p:tavLst>
                                    </p:anim>
                                    <p:anim calcmode="lin" valueType="num">
                                      <p:cBhvr additive="base">
                                        <p:cTn dur="500" fill="hold" id="39"/>
                                        <p:tgtEl>
                                          <p:spTgt spid="49"/>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500"/>
                            </p:stCondLst>
                            <p:childTnLst>
                              <p:par>
                                <p:cTn fill="hold" grpId="0" id="41" nodeType="afterEffect" presetClass="entr" presetID="2" presetSubtype="2">
                                  <p:stCondLst>
                                    <p:cond delay="0"/>
                                  </p:stCondLst>
                                  <p:childTnLst>
                                    <p:set>
                                      <p:cBhvr>
                                        <p:cTn dur="1" fill="hold" id="42">
                                          <p:stCondLst>
                                            <p:cond delay="0"/>
                                          </p:stCondLst>
                                        </p:cTn>
                                        <p:tgtEl>
                                          <p:spTgt spid="50"/>
                                        </p:tgtEl>
                                        <p:attrNameLst>
                                          <p:attrName>style.visibility</p:attrName>
                                        </p:attrNameLst>
                                      </p:cBhvr>
                                      <p:to>
                                        <p:strVal val="visible"/>
                                      </p:to>
                                    </p:set>
                                    <p:anim calcmode="lin" valueType="num">
                                      <p:cBhvr additive="base">
                                        <p:cTn dur="500" fill="hold" id="43"/>
                                        <p:tgtEl>
                                          <p:spTgt spid="50"/>
                                        </p:tgtEl>
                                        <p:attrNameLst>
                                          <p:attrName>ppt_x</p:attrName>
                                        </p:attrNameLst>
                                      </p:cBhvr>
                                      <p:tavLst>
                                        <p:tav tm="0">
                                          <p:val>
                                            <p:strVal val="1+#ppt_w/2"/>
                                          </p:val>
                                        </p:tav>
                                        <p:tav tm="100000">
                                          <p:val>
                                            <p:strVal val="#ppt_x"/>
                                          </p:val>
                                        </p:tav>
                                      </p:tavLst>
                                    </p:anim>
                                    <p:anim calcmode="lin" valueType="num">
                                      <p:cBhvr additive="base">
                                        <p:cTn dur="500" fill="hold" id="44"/>
                                        <p:tgtEl>
                                          <p:spTgt spid="50"/>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000"/>
                            </p:stCondLst>
                            <p:childTnLst>
                              <p:par>
                                <p:cTn fill="hold" grpId="0" id="46" nodeType="afterEffect" presetClass="entr" presetID="53" presetSubtype="0">
                                  <p:stCondLst>
                                    <p:cond delay="0"/>
                                  </p:stCondLst>
                                  <p:childTnLst>
                                    <p:set>
                                      <p:cBhvr>
                                        <p:cTn dur="1" fill="hold" id="47">
                                          <p:stCondLst>
                                            <p:cond delay="0"/>
                                          </p:stCondLst>
                                        </p:cTn>
                                        <p:tgtEl>
                                          <p:spTgt spid="53"/>
                                        </p:tgtEl>
                                        <p:attrNameLst>
                                          <p:attrName>style.visibility</p:attrName>
                                        </p:attrNameLst>
                                      </p:cBhvr>
                                      <p:to>
                                        <p:strVal val="visible"/>
                                      </p:to>
                                    </p:set>
                                    <p:anim calcmode="lin" valueType="num">
                                      <p:cBhvr>
                                        <p:cTn dur="500" fill="hold" id="48"/>
                                        <p:tgtEl>
                                          <p:spTgt spid="53"/>
                                        </p:tgtEl>
                                        <p:attrNameLst>
                                          <p:attrName>ppt_w</p:attrName>
                                        </p:attrNameLst>
                                      </p:cBhvr>
                                      <p:tavLst>
                                        <p:tav tm="0">
                                          <p:val>
                                            <p:fltVal val="0"/>
                                          </p:val>
                                        </p:tav>
                                        <p:tav tm="100000">
                                          <p:val>
                                            <p:strVal val="#ppt_w"/>
                                          </p:val>
                                        </p:tav>
                                      </p:tavLst>
                                    </p:anim>
                                    <p:anim calcmode="lin" valueType="num">
                                      <p:cBhvr>
                                        <p:cTn dur="500" fill="hold" id="49"/>
                                        <p:tgtEl>
                                          <p:spTgt spid="53"/>
                                        </p:tgtEl>
                                        <p:attrNameLst>
                                          <p:attrName>ppt_h</p:attrName>
                                        </p:attrNameLst>
                                      </p:cBhvr>
                                      <p:tavLst>
                                        <p:tav tm="0">
                                          <p:val>
                                            <p:fltVal val="0"/>
                                          </p:val>
                                        </p:tav>
                                        <p:tav tm="100000">
                                          <p:val>
                                            <p:strVal val="#ppt_h"/>
                                          </p:val>
                                        </p:tav>
                                      </p:tavLst>
                                    </p:anim>
                                    <p:animEffect filter="fade" transition="in">
                                      <p:cBhvr>
                                        <p:cTn dur="500" id="50"/>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6920897" y="1953925"/>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椭圆 2"/>
          <p:cNvSpPr/>
          <p:nvPr/>
        </p:nvSpPr>
        <p:spPr>
          <a:xfrm>
            <a:off x="6404234" y="1437261"/>
            <a:ext cx="3957855" cy="395785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4" name="组合 3"/>
          <p:cNvGrpSpPr/>
          <p:nvPr/>
        </p:nvGrpSpPr>
        <p:grpSpPr>
          <a:xfrm>
            <a:off x="6854315" y="2036339"/>
            <a:ext cx="3094826" cy="2773962"/>
            <a:chOff x="4950565" y="2141272"/>
            <a:chExt cx="3094826" cy="2773962"/>
          </a:xfrm>
          <a:solidFill>
            <a:schemeClr val="accent1"/>
          </a:solidFill>
        </p:grpSpPr>
        <p:sp>
          <p:nvSpPr>
            <p:cNvPr id="5" name="椭圆 4"/>
            <p:cNvSpPr/>
            <p:nvPr/>
          </p:nvSpPr>
          <p:spPr>
            <a:xfrm>
              <a:off x="4950565" y="2141272"/>
              <a:ext cx="151884" cy="151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椭圆 5"/>
            <p:cNvSpPr/>
            <p:nvPr/>
          </p:nvSpPr>
          <p:spPr>
            <a:xfrm>
              <a:off x="7893507" y="4763350"/>
              <a:ext cx="151884" cy="151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7" name="组合 6"/>
          <p:cNvGrpSpPr/>
          <p:nvPr/>
        </p:nvGrpSpPr>
        <p:grpSpPr>
          <a:xfrm>
            <a:off x="6856979" y="2036339"/>
            <a:ext cx="3084220" cy="2798278"/>
            <a:chOff x="4953229" y="2141272"/>
            <a:chExt cx="3084220" cy="2798278"/>
          </a:xfrm>
        </p:grpSpPr>
        <p:sp>
          <p:nvSpPr>
            <p:cNvPr id="8" name="椭圆 7"/>
            <p:cNvSpPr/>
            <p:nvPr/>
          </p:nvSpPr>
          <p:spPr>
            <a:xfrm>
              <a:off x="4953229" y="4787666"/>
              <a:ext cx="151884" cy="151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椭圆 8"/>
            <p:cNvSpPr/>
            <p:nvPr/>
          </p:nvSpPr>
          <p:spPr>
            <a:xfrm>
              <a:off x="7885565" y="2141272"/>
              <a:ext cx="151884" cy="151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矩形 9"/>
          <p:cNvSpPr/>
          <p:nvPr/>
        </p:nvSpPr>
        <p:spPr>
          <a:xfrm>
            <a:off x="6721715" y="2878799"/>
            <a:ext cx="3210955" cy="518160"/>
          </a:xfrm>
          <a:prstGeom prst="rect">
            <a:avLst/>
          </a:prstGeom>
          <a:ln>
            <a:noFill/>
          </a:ln>
        </p:spPr>
        <p:txBody>
          <a:bodyPr wrap="square">
            <a:spAutoFit/>
          </a:bodyPr>
          <a:lstStyle/>
          <a:p>
            <a:pPr algn="ctr"/>
            <a:r>
              <a:rPr altLang="zh-CN" lang="en-US" sz="2800">
                <a:solidFill>
                  <a:schemeClr val="accent1"/>
                </a:solidFill>
                <a:latin charset="0" panose="020b0606030504020204" pitchFamily="34" typeface="Open Sans"/>
                <a:ea charset="0" panose="020b0606030504020204" pitchFamily="34" typeface="Open Sans"/>
                <a:cs charset="0" panose="020b0606030504020204" pitchFamily="34" typeface="Open Sans"/>
              </a:rPr>
              <a:t> SECTION TITLE</a:t>
            </a:r>
          </a:p>
        </p:txBody>
      </p:sp>
      <p:sp>
        <p:nvSpPr>
          <p:cNvPr id="11" name="矩形 10"/>
          <p:cNvSpPr/>
          <p:nvPr/>
        </p:nvSpPr>
        <p:spPr>
          <a:xfrm>
            <a:off x="6959090" y="3416186"/>
            <a:ext cx="2830224" cy="396240"/>
          </a:xfrm>
          <a:prstGeom prst="rect">
            <a:avLst/>
          </a:prstGeom>
          <a:ln>
            <a:noFill/>
          </a:ln>
        </p:spPr>
        <p:txBody>
          <a:bodyPr wrap="square">
            <a:spAutoFit/>
          </a:bodyPr>
          <a:lstStyle/>
          <a:p>
            <a:pPr algn="ctr"/>
            <a:r>
              <a:rPr altLang="zh-CN" lang="pt-BR" sz="1000">
                <a:solidFill>
                  <a:prstClr val="black">
                    <a:lumMod val="50000"/>
                    <a:lumOff val="50000"/>
                  </a:prstClr>
                </a:solidFill>
                <a:latin charset="0" panose="020b0606030504020204" pitchFamily="34" typeface="Open Sans"/>
                <a:ea charset="0" panose="020b0606030504020204" pitchFamily="34" typeface="Open Sans"/>
                <a:cs charset="0" panose="020b0606030504020204" pitchFamily="34" typeface="Open Sans"/>
              </a:rPr>
              <a:t>Nullam eu tempor purus. Nunc a leo magna, sit amet consequat risus. </a:t>
            </a:r>
          </a:p>
        </p:txBody>
      </p:sp>
      <p:sp>
        <p:nvSpPr>
          <p:cNvPr id="12" name="矩形 11"/>
          <p:cNvSpPr/>
          <p:nvPr/>
        </p:nvSpPr>
        <p:spPr>
          <a:xfrm rot="13500000">
            <a:off x="5101663" y="2745139"/>
            <a:ext cx="1342093" cy="134209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矩形 12"/>
          <p:cNvSpPr/>
          <p:nvPr/>
        </p:nvSpPr>
        <p:spPr>
          <a:xfrm>
            <a:off x="5270282" y="2928353"/>
            <a:ext cx="862330" cy="822960"/>
          </a:xfrm>
          <a:prstGeom prst="rect">
            <a:avLst/>
          </a:prstGeom>
        </p:spPr>
        <p:txBody>
          <a:bodyPr wrap="none">
            <a:spAutoFit/>
          </a:bodyPr>
          <a:lstStyle/>
          <a:p>
            <a:r>
              <a:rPr altLang="zh-CN" lang="en-US" smtClean="0" sz="48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par>
                                <p:cTn fill="hold" grpId="0" id="10" nodeType="withEffect" presetClass="entr" presetID="21" presetSubtype="1">
                                  <p:stCondLst>
                                    <p:cond delay="1000"/>
                                  </p:stCondLst>
                                  <p:childTnLst>
                                    <p:set>
                                      <p:cBhvr>
                                        <p:cTn dur="1" fill="hold" id="11">
                                          <p:stCondLst>
                                            <p:cond delay="0"/>
                                          </p:stCondLst>
                                        </p:cTn>
                                        <p:tgtEl>
                                          <p:spTgt spid="3"/>
                                        </p:tgtEl>
                                        <p:attrNameLst>
                                          <p:attrName>style.visibility</p:attrName>
                                        </p:attrNameLst>
                                      </p:cBhvr>
                                      <p:to>
                                        <p:strVal val="visible"/>
                                      </p:to>
                                    </p:set>
                                    <p:animEffect filter="wheel(1)" transition="in">
                                      <p:cBhvr>
                                        <p:cTn dur="1000" id="12"/>
                                        <p:tgtEl>
                                          <p:spTgt spid="3"/>
                                        </p:tgtEl>
                                      </p:cBhvr>
                                    </p:animEffect>
                                  </p:childTnLst>
                                </p:cTn>
                              </p:par>
                              <p:par>
                                <p:cTn fill="hold" id="13" nodeType="withEffect" presetClass="entr" presetID="10" presetSubtype="0">
                                  <p:stCondLst>
                                    <p:cond delay="175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par>
                                <p:cTn fill="hold" id="16" nodeType="withEffect" presetClass="entr" presetID="10" presetSubtype="0">
                                  <p:stCondLst>
                                    <p:cond delay="175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id="19" nodeType="withEffect" presetClass="emph" presetID="8" presetSubtype="0" repeatCount="indefinite">
                                  <p:stCondLst>
                                    <p:cond delay="1750"/>
                                  </p:stCondLst>
                                  <p:childTnLst>
                                    <p:animRot by="-21600000">
                                      <p:cBhvr>
                                        <p:cTn dur="2000" fill="hold" id="20"/>
                                        <p:tgtEl>
                                          <p:spTgt spid="7"/>
                                        </p:tgtEl>
                                        <p:attrNameLst>
                                          <p:attrName>r</p:attrName>
                                        </p:attrNameLst>
                                      </p:cBhvr>
                                    </p:animRot>
                                  </p:childTnLst>
                                </p:cTn>
                              </p:par>
                              <p:par>
                                <p:cTn fill="hold" id="21" nodeType="withEffect" presetClass="entr" presetID="10" presetSubtype="0">
                                  <p:stCondLst>
                                    <p:cond delay="175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par>
                                <p:cTn fill="hold" id="24" nodeType="withEffect" presetClass="emph" presetID="8" presetSubtype="0" repeatCount="indefinite">
                                  <p:stCondLst>
                                    <p:cond delay="1750"/>
                                  </p:stCondLst>
                                  <p:childTnLst>
                                    <p:animRot by="-21600000">
                                      <p:cBhvr>
                                        <p:cTn dur="2000" fill="hold" id="25"/>
                                        <p:tgtEl>
                                          <p:spTgt spid="4"/>
                                        </p:tgtEl>
                                        <p:attrNameLst>
                                          <p:attrName>r</p:attrName>
                                        </p:attrNameLst>
                                      </p:cBhvr>
                                    </p:animRot>
                                  </p:childTnLst>
                                </p:cTn>
                              </p:par>
                              <p:par>
                                <p:cTn fill="hold" grpId="0" id="26" nodeType="withEffect" presetClass="entr" presetID="10" presetSubtype="0">
                                  <p:stCondLst>
                                    <p:cond delay="200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par>
                                <p:cTn accel="50000" decel="50000" fill="hold" grpId="1" id="29" nodeType="withEffect" presetClass="path" presetID="35" presetSubtype="0">
                                  <p:stCondLst>
                                    <p:cond delay="2000"/>
                                  </p:stCondLst>
                                  <p:childTnLst>
                                    <p:animMotion origin="layout" path="M 0.1711 7.40741E-07 L -4.58333E-06 7.40741E-07" pathEditMode="relative" ptsTypes="AA" rAng="0">
                                      <p:cBhvr>
                                        <p:cTn dur="2000" fill="hold" id="30"/>
                                        <p:tgtEl>
                                          <p:spTgt spid="12"/>
                                        </p:tgtEl>
                                        <p:attrNameLst>
                                          <p:attrName>ppt_x</p:attrName>
                                          <p:attrName>ppt_y</p:attrName>
                                        </p:attrNameLst>
                                      </p:cBhvr>
                                      <p:rCtr x="-8555" y="0"/>
                                    </p:animMotion>
                                  </p:childTnLst>
                                </p:cTn>
                              </p:par>
                              <p:par>
                                <p:cTn fill="hold" grpId="0" id="31" nodeType="withEffect" presetClass="entr" presetID="53" presetSubtype="0">
                                  <p:stCondLst>
                                    <p:cond delay="3250"/>
                                  </p:stCondLst>
                                  <p:childTnLst>
                                    <p:set>
                                      <p:cBhvr>
                                        <p:cTn dur="1" fill="hold" id="32">
                                          <p:stCondLst>
                                            <p:cond delay="0"/>
                                          </p:stCondLst>
                                        </p:cTn>
                                        <p:tgtEl>
                                          <p:spTgt spid="10"/>
                                        </p:tgtEl>
                                        <p:attrNameLst>
                                          <p:attrName>style.visibility</p:attrName>
                                        </p:attrNameLst>
                                      </p:cBhvr>
                                      <p:to>
                                        <p:strVal val="visible"/>
                                      </p:to>
                                    </p:set>
                                    <p:anim calcmode="lin" valueType="num">
                                      <p:cBhvr>
                                        <p:cTn dur="500" fill="hold" id="33"/>
                                        <p:tgtEl>
                                          <p:spTgt spid="10"/>
                                        </p:tgtEl>
                                        <p:attrNameLst>
                                          <p:attrName>ppt_w</p:attrName>
                                        </p:attrNameLst>
                                      </p:cBhvr>
                                      <p:tavLst>
                                        <p:tav tm="0">
                                          <p:val>
                                            <p:fltVal val="0"/>
                                          </p:val>
                                        </p:tav>
                                        <p:tav tm="100000">
                                          <p:val>
                                            <p:strVal val="#ppt_w"/>
                                          </p:val>
                                        </p:tav>
                                      </p:tavLst>
                                    </p:anim>
                                    <p:anim calcmode="lin" valueType="num">
                                      <p:cBhvr>
                                        <p:cTn dur="500" fill="hold" id="34"/>
                                        <p:tgtEl>
                                          <p:spTgt spid="10"/>
                                        </p:tgtEl>
                                        <p:attrNameLst>
                                          <p:attrName>ppt_h</p:attrName>
                                        </p:attrNameLst>
                                      </p:cBhvr>
                                      <p:tavLst>
                                        <p:tav tm="0">
                                          <p:val>
                                            <p:fltVal val="0"/>
                                          </p:val>
                                        </p:tav>
                                        <p:tav tm="100000">
                                          <p:val>
                                            <p:strVal val="#ppt_h"/>
                                          </p:val>
                                        </p:tav>
                                      </p:tavLst>
                                    </p:anim>
                                    <p:animEffect filter="fade" transition="in">
                                      <p:cBhvr>
                                        <p:cTn dur="500" id="35"/>
                                        <p:tgtEl>
                                          <p:spTgt spid="10"/>
                                        </p:tgtEl>
                                      </p:cBhvr>
                                    </p:animEffect>
                                  </p:childTnLst>
                                </p:cTn>
                              </p:par>
                              <p:par>
                                <p:cTn fill="hold" grpId="0" id="36" nodeType="withEffect" presetClass="entr" presetID="22" presetSubtype="8">
                                  <p:stCondLst>
                                    <p:cond delay="350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500" id="38"/>
                                        <p:tgtEl>
                                          <p:spTgt spid="11"/>
                                        </p:tgtEl>
                                      </p:cBhvr>
                                    </p:animEffect>
                                  </p:childTnLst>
                                </p:cTn>
                              </p:par>
                              <p:par>
                                <p:cTn fill="hold" grpId="0" id="39" nodeType="withEffect" presetClass="entr" presetID="53" presetSubtype="0">
                                  <p:stCondLst>
                                    <p:cond delay="300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0"/>
      <p:bldP grpId="0" spid="11"/>
      <p:bldP grpId="0" spid="12"/>
      <p:bldP grpId="1" spid="12"/>
      <p:bldP grpId="0" spid="1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47" name="MH_PageTitle"/>
          <p:cNvSpPr>
            <a:spLocks noGrp="1"/>
          </p:cNvSpPr>
          <p:nvPr>
            <p:ph type="title"/>
            <p:custDataLst>
              <p:tags r:id="rId3"/>
            </p:custDataLst>
          </p:nvPr>
        </p:nvSpPr>
        <p:spPr/>
        <p:txBody>
          <a:bodyPr/>
          <a:lstStyle/>
          <a:p>
            <a:r>
              <a:rPr altLang="en-US" lang="zh-CN" smtClean="0"/>
              <a:t>添加文字内容（文字可以编辑）</a:t>
            </a:r>
          </a:p>
        </p:txBody>
      </p:sp>
      <p:sp>
        <p:nvSpPr>
          <p:cNvPr id="109" name="MH_Other_14"/>
          <p:cNvSpPr/>
          <p:nvPr>
            <p:custDataLst>
              <p:tags r:id="rId4"/>
            </p:custDataLst>
          </p:nvPr>
        </p:nvSpPr>
        <p:spPr>
          <a:xfrm>
            <a:off x="6604190" y="2688267"/>
            <a:ext cx="1594689" cy="1580212"/>
          </a:xfrm>
          <a:prstGeom prst="donut">
            <a:avLst>
              <a:gd fmla="val 9894"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15" lIns="121835" rIns="121835" tIns="60915"/>
          <a:lstStyle/>
          <a:p>
            <a:pPr algn="ctr"/>
            <a:endParaRPr altLang="en-US" lang="zh-CN" sz="2400">
              <a:solidFill>
                <a:prstClr val="white"/>
              </a:solidFill>
            </a:endParaRPr>
          </a:p>
        </p:txBody>
      </p:sp>
      <p:sp>
        <p:nvSpPr>
          <p:cNvPr id="107" name="MH_Other_13"/>
          <p:cNvSpPr/>
          <p:nvPr>
            <p:custDataLst>
              <p:tags r:id="rId5"/>
            </p:custDataLst>
          </p:nvPr>
        </p:nvSpPr>
        <p:spPr>
          <a:xfrm>
            <a:off x="6814795" y="2925851"/>
            <a:ext cx="1173479" cy="1161748"/>
          </a:xfrm>
          <a:prstGeom prst="pie">
            <a:avLst>
              <a:gd fmla="val 21465465" name="adj1"/>
              <a:gd fmla="val 16237279" name="adj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0915" lIns="121835" rIns="121835" tIns="60915"/>
          <a:lstStyle/>
          <a:p>
            <a:pPr algn="ctr">
              <a:defRPr/>
            </a:pPr>
            <a:endParaRPr altLang="en-US" lang="zh-CN" sz="2400">
              <a:solidFill>
                <a:schemeClr val="tx1"/>
              </a:solidFill>
            </a:endParaRPr>
          </a:p>
        </p:txBody>
      </p:sp>
      <p:sp>
        <p:nvSpPr>
          <p:cNvPr id="34" name="MH_Other_10"/>
          <p:cNvSpPr/>
          <p:nvPr>
            <p:custDataLst>
              <p:tags r:id="rId6"/>
            </p:custDataLst>
          </p:nvPr>
        </p:nvSpPr>
        <p:spPr>
          <a:xfrm>
            <a:off x="1714055" y="2688267"/>
            <a:ext cx="1596168" cy="1580212"/>
          </a:xfrm>
          <a:prstGeom prst="donut">
            <a:avLst>
              <a:gd fmla="val 9894"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15" lIns="121835" rIns="121835" tIns="60915"/>
          <a:lstStyle/>
          <a:p>
            <a:pPr algn="ctr"/>
            <a:endParaRPr altLang="en-US" lang="zh-CN" sz="2400">
              <a:solidFill>
                <a:prstClr val="white"/>
              </a:solidFill>
            </a:endParaRPr>
          </a:p>
        </p:txBody>
      </p:sp>
      <p:sp>
        <p:nvSpPr>
          <p:cNvPr id="102" name="MH_Other_9"/>
          <p:cNvSpPr/>
          <p:nvPr>
            <p:custDataLst>
              <p:tags r:id="rId7"/>
            </p:custDataLst>
          </p:nvPr>
        </p:nvSpPr>
        <p:spPr>
          <a:xfrm>
            <a:off x="1925421" y="2925851"/>
            <a:ext cx="1173479" cy="1161748"/>
          </a:xfrm>
          <a:prstGeom prst="pie">
            <a:avLst>
              <a:gd fmla="val 4518548" name="adj1"/>
              <a:gd fmla="val 16237279" name="adj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0915" lIns="121835" rIns="121835" tIns="60915"/>
          <a:lstStyle/>
          <a:p>
            <a:pPr algn="ctr">
              <a:defRPr/>
            </a:pPr>
            <a:endParaRPr altLang="en-US" lang="zh-CN" sz="2400">
              <a:solidFill>
                <a:schemeClr val="tx1"/>
              </a:solidFill>
            </a:endParaRPr>
          </a:p>
        </p:txBody>
      </p:sp>
      <p:sp>
        <p:nvSpPr>
          <p:cNvPr id="106" name="MH_Other_12"/>
          <p:cNvSpPr/>
          <p:nvPr>
            <p:custDataLst>
              <p:tags r:id="rId8"/>
            </p:custDataLst>
          </p:nvPr>
        </p:nvSpPr>
        <p:spPr>
          <a:xfrm>
            <a:off x="4162955" y="2688267"/>
            <a:ext cx="1596168" cy="1580212"/>
          </a:xfrm>
          <a:prstGeom prst="donut">
            <a:avLst>
              <a:gd fmla="val 9894"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15" lIns="121835" rIns="121835" tIns="60915"/>
          <a:lstStyle/>
          <a:p>
            <a:pPr algn="ctr"/>
            <a:endParaRPr altLang="en-US" lang="zh-CN" sz="2400">
              <a:solidFill>
                <a:prstClr val="white"/>
              </a:solidFill>
            </a:endParaRPr>
          </a:p>
        </p:txBody>
      </p:sp>
      <p:sp>
        <p:nvSpPr>
          <p:cNvPr id="104" name="MH_Other_11"/>
          <p:cNvSpPr/>
          <p:nvPr>
            <p:custDataLst>
              <p:tags r:id="rId9"/>
            </p:custDataLst>
          </p:nvPr>
        </p:nvSpPr>
        <p:spPr>
          <a:xfrm>
            <a:off x="4374311" y="2925851"/>
            <a:ext cx="1173479" cy="1161748"/>
          </a:xfrm>
          <a:prstGeom prst="pie">
            <a:avLst>
              <a:gd fmla="val 1358885" name="adj1"/>
              <a:gd fmla="val 16237279" name="adj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0915" lIns="121835" rIns="121835" tIns="60915"/>
          <a:lstStyle/>
          <a:p>
            <a:pPr algn="ctr">
              <a:defRPr/>
            </a:pPr>
            <a:endParaRPr altLang="en-US" lang="zh-CN" sz="2400">
              <a:solidFill>
                <a:schemeClr val="tx1"/>
              </a:solidFill>
            </a:endParaRPr>
          </a:p>
        </p:txBody>
      </p:sp>
      <p:sp>
        <p:nvSpPr>
          <p:cNvPr id="112" name="MH_Other_16"/>
          <p:cNvSpPr/>
          <p:nvPr>
            <p:custDataLst>
              <p:tags r:id="rId10"/>
            </p:custDataLst>
          </p:nvPr>
        </p:nvSpPr>
        <p:spPr>
          <a:xfrm>
            <a:off x="9043903" y="2688267"/>
            <a:ext cx="1596168" cy="1580212"/>
          </a:xfrm>
          <a:prstGeom prst="donut">
            <a:avLst>
              <a:gd fmla="val 9894"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15" lIns="121835" rIns="121835" tIns="60915"/>
          <a:lstStyle/>
          <a:p>
            <a:pPr algn="ctr"/>
            <a:endParaRPr altLang="en-US" lang="zh-CN" sz="2400">
              <a:solidFill>
                <a:prstClr val="white"/>
              </a:solidFill>
            </a:endParaRPr>
          </a:p>
        </p:txBody>
      </p:sp>
      <p:sp>
        <p:nvSpPr>
          <p:cNvPr id="110" name="MH_Other_15"/>
          <p:cNvSpPr/>
          <p:nvPr>
            <p:custDataLst>
              <p:tags r:id="rId11"/>
            </p:custDataLst>
          </p:nvPr>
        </p:nvSpPr>
        <p:spPr>
          <a:xfrm>
            <a:off x="9255270" y="2925851"/>
            <a:ext cx="1173479" cy="1161748"/>
          </a:xfrm>
          <a:prstGeom prst="pie">
            <a:avLst>
              <a:gd fmla="val 17999895" name="adj1"/>
              <a:gd fmla="val 16237279" name="adj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60915" lIns="121835" rIns="121835" tIns="60915"/>
          <a:lstStyle/>
          <a:p>
            <a:pPr algn="ctr">
              <a:defRPr/>
            </a:pPr>
            <a:endParaRPr altLang="en-US" lang="zh-CN" sz="2400">
              <a:solidFill>
                <a:schemeClr val="tx1"/>
              </a:solidFill>
            </a:endParaRPr>
          </a:p>
        </p:txBody>
      </p:sp>
      <p:grpSp>
        <p:nvGrpSpPr>
          <p:cNvPr id="8" name="组合 7"/>
          <p:cNvGrpSpPr/>
          <p:nvPr/>
        </p:nvGrpSpPr>
        <p:grpSpPr>
          <a:xfrm>
            <a:off x="1811469" y="1758016"/>
            <a:ext cx="1401339" cy="413599"/>
            <a:chOff x="856701" y="1131590"/>
            <a:chExt cx="1051004" cy="310199"/>
          </a:xfrm>
        </p:grpSpPr>
        <p:sp>
          <p:nvSpPr>
            <p:cNvPr id="42" name="矩形 41"/>
            <p:cNvSpPr/>
            <p:nvPr/>
          </p:nvSpPr>
          <p:spPr>
            <a:xfrm>
              <a:off x="856701" y="1153789"/>
              <a:ext cx="1051004"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400">
                <a:solidFill>
                  <a:schemeClr val="accent1"/>
                </a:solidFill>
              </a:endParaRPr>
            </a:p>
          </p:txBody>
        </p:sp>
        <p:grpSp>
          <p:nvGrpSpPr>
            <p:cNvPr id="43" name="组合 42"/>
            <p:cNvGrpSpPr/>
            <p:nvPr/>
          </p:nvGrpSpPr>
          <p:grpSpPr>
            <a:xfrm>
              <a:off x="896203" y="1131590"/>
              <a:ext cx="972000" cy="309316"/>
              <a:chOff x="2915718" y="3231378"/>
              <a:chExt cx="1035362" cy="309316"/>
            </a:xfrm>
          </p:grpSpPr>
          <p:sp>
            <p:nvSpPr>
              <p:cNvPr id="44" name="矩形 43"/>
              <p:cNvSpPr/>
              <p:nvPr/>
            </p:nvSpPr>
            <p:spPr>
              <a:xfrm>
                <a:off x="2915718" y="3274843"/>
                <a:ext cx="1035362"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45" name="TextBox 44"/>
              <p:cNvSpPr txBox="1"/>
              <p:nvPr/>
            </p:nvSpPr>
            <p:spPr>
              <a:xfrm>
                <a:off x="2987567" y="3231378"/>
                <a:ext cx="963512" cy="306324"/>
              </a:xfrm>
              <a:prstGeom prst="rect">
                <a:avLst/>
              </a:prstGeom>
              <a:noFill/>
            </p:spPr>
            <p:txBody>
              <a:bodyPr rtlCol="0" wrap="square">
                <a:spAutoFit/>
              </a:bodyPr>
              <a:lstStyle/>
              <a:p>
                <a:pPr algn="ctr">
                  <a:lnSpc>
                    <a:spcPct val="130000"/>
                  </a:lnSpc>
                </a:pPr>
                <a:r>
                  <a:rPr altLang="en-US" b="1" lang="zh-CN" sz="1600">
                    <a:solidFill>
                      <a:schemeClr val="bg1"/>
                    </a:solidFill>
                    <a:latin charset="0" panose="020b0604020202020204" pitchFamily="34" typeface="Arial"/>
                    <a:ea charset="-122" panose="020b0503020204020204" pitchFamily="34" typeface="微软雅黑"/>
                  </a:rPr>
                  <a:t>标题文字</a:t>
                </a:r>
              </a:p>
            </p:txBody>
          </p:sp>
        </p:grpSp>
      </p:grpSp>
      <p:grpSp>
        <p:nvGrpSpPr>
          <p:cNvPr id="47" name="组合 46"/>
          <p:cNvGrpSpPr/>
          <p:nvPr/>
        </p:nvGrpSpPr>
        <p:grpSpPr>
          <a:xfrm>
            <a:off x="4259876" y="1758020"/>
            <a:ext cx="1401339" cy="413599"/>
            <a:chOff x="856701" y="1131590"/>
            <a:chExt cx="1051004" cy="310199"/>
          </a:xfrm>
        </p:grpSpPr>
        <p:sp>
          <p:nvSpPr>
            <p:cNvPr id="48" name="矩形 47"/>
            <p:cNvSpPr/>
            <p:nvPr/>
          </p:nvSpPr>
          <p:spPr>
            <a:xfrm>
              <a:off x="856701" y="1153789"/>
              <a:ext cx="1051004"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400">
                <a:solidFill>
                  <a:schemeClr val="accent1"/>
                </a:solidFill>
              </a:endParaRPr>
            </a:p>
          </p:txBody>
        </p:sp>
        <p:grpSp>
          <p:nvGrpSpPr>
            <p:cNvPr id="49" name="组合 48"/>
            <p:cNvGrpSpPr/>
            <p:nvPr/>
          </p:nvGrpSpPr>
          <p:grpSpPr>
            <a:xfrm>
              <a:off x="896203" y="1131590"/>
              <a:ext cx="972000" cy="309316"/>
              <a:chOff x="2915718" y="3231378"/>
              <a:chExt cx="1035362" cy="309316"/>
            </a:xfrm>
          </p:grpSpPr>
          <p:sp>
            <p:nvSpPr>
              <p:cNvPr id="50" name="矩形 49"/>
              <p:cNvSpPr/>
              <p:nvPr/>
            </p:nvSpPr>
            <p:spPr>
              <a:xfrm>
                <a:off x="2915718" y="3274843"/>
                <a:ext cx="1035362"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51" name="TextBox 50"/>
              <p:cNvSpPr txBox="1"/>
              <p:nvPr/>
            </p:nvSpPr>
            <p:spPr>
              <a:xfrm>
                <a:off x="3031362" y="3231378"/>
                <a:ext cx="875919" cy="306324"/>
              </a:xfrm>
              <a:prstGeom prst="rect">
                <a:avLst/>
              </a:prstGeom>
              <a:noFill/>
            </p:spPr>
            <p:txBody>
              <a:bodyPr rtlCol="0" wrap="square">
                <a:spAutoFit/>
              </a:bodyPr>
              <a:lstStyle/>
              <a:p>
                <a:pPr algn="ctr">
                  <a:lnSpc>
                    <a:spcPct val="130000"/>
                  </a:lnSpc>
                </a:pPr>
                <a:r>
                  <a:rPr altLang="en-US" b="1" lang="zh-CN" sz="1600">
                    <a:solidFill>
                      <a:schemeClr val="bg1"/>
                    </a:solidFill>
                    <a:latin charset="0" panose="020b0604020202020204" pitchFamily="34" typeface="Arial"/>
                    <a:ea charset="-122" panose="020b0503020204020204" pitchFamily="34" typeface="微软雅黑"/>
                  </a:rPr>
                  <a:t>标题文字</a:t>
                </a:r>
              </a:p>
            </p:txBody>
          </p:sp>
        </p:grpSp>
      </p:grpSp>
      <p:grpSp>
        <p:nvGrpSpPr>
          <p:cNvPr id="52" name="组合 51"/>
          <p:cNvGrpSpPr/>
          <p:nvPr/>
        </p:nvGrpSpPr>
        <p:grpSpPr>
          <a:xfrm>
            <a:off x="6700596" y="1758016"/>
            <a:ext cx="1401339" cy="413599"/>
            <a:chOff x="856701" y="1131590"/>
            <a:chExt cx="1051004" cy="310199"/>
          </a:xfrm>
        </p:grpSpPr>
        <p:sp>
          <p:nvSpPr>
            <p:cNvPr id="53" name="矩形 52"/>
            <p:cNvSpPr/>
            <p:nvPr/>
          </p:nvSpPr>
          <p:spPr>
            <a:xfrm>
              <a:off x="856701" y="1153789"/>
              <a:ext cx="1051004"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400">
                <a:solidFill>
                  <a:schemeClr val="accent1"/>
                </a:solidFill>
              </a:endParaRPr>
            </a:p>
          </p:txBody>
        </p:sp>
        <p:grpSp>
          <p:nvGrpSpPr>
            <p:cNvPr id="54" name="组合 53"/>
            <p:cNvGrpSpPr/>
            <p:nvPr/>
          </p:nvGrpSpPr>
          <p:grpSpPr>
            <a:xfrm>
              <a:off x="896203" y="1131590"/>
              <a:ext cx="972000" cy="309316"/>
              <a:chOff x="2915718" y="3231378"/>
              <a:chExt cx="1035362" cy="309316"/>
            </a:xfrm>
          </p:grpSpPr>
          <p:sp>
            <p:nvSpPr>
              <p:cNvPr id="55" name="矩形 54"/>
              <p:cNvSpPr/>
              <p:nvPr/>
            </p:nvSpPr>
            <p:spPr>
              <a:xfrm>
                <a:off x="2915718" y="3274843"/>
                <a:ext cx="1035362"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56" name="TextBox 55"/>
              <p:cNvSpPr txBox="1"/>
              <p:nvPr/>
            </p:nvSpPr>
            <p:spPr>
              <a:xfrm>
                <a:off x="2987566" y="3231378"/>
                <a:ext cx="963512" cy="306324"/>
              </a:xfrm>
              <a:prstGeom prst="rect">
                <a:avLst/>
              </a:prstGeom>
              <a:noFill/>
            </p:spPr>
            <p:txBody>
              <a:bodyPr rtlCol="0" wrap="square">
                <a:spAutoFit/>
              </a:bodyPr>
              <a:lstStyle/>
              <a:p>
                <a:pPr algn="ctr">
                  <a:lnSpc>
                    <a:spcPct val="130000"/>
                  </a:lnSpc>
                </a:pPr>
                <a:r>
                  <a:rPr altLang="en-US" b="1" lang="zh-CN" sz="1600">
                    <a:solidFill>
                      <a:schemeClr val="bg1"/>
                    </a:solidFill>
                    <a:latin charset="0" panose="020b0604020202020204" pitchFamily="34" typeface="Arial"/>
                    <a:ea charset="-122" panose="020b0503020204020204" pitchFamily="34" typeface="微软雅黑"/>
                  </a:rPr>
                  <a:t>标题文字</a:t>
                </a:r>
              </a:p>
            </p:txBody>
          </p:sp>
        </p:grpSp>
      </p:grpSp>
      <p:grpSp>
        <p:nvGrpSpPr>
          <p:cNvPr id="57" name="组合 56"/>
          <p:cNvGrpSpPr/>
          <p:nvPr/>
        </p:nvGrpSpPr>
        <p:grpSpPr>
          <a:xfrm>
            <a:off x="9141317" y="1758016"/>
            <a:ext cx="1401339" cy="413599"/>
            <a:chOff x="856701" y="1131590"/>
            <a:chExt cx="1051004" cy="310199"/>
          </a:xfrm>
        </p:grpSpPr>
        <p:sp>
          <p:nvSpPr>
            <p:cNvPr id="58" name="矩形 57"/>
            <p:cNvSpPr/>
            <p:nvPr/>
          </p:nvSpPr>
          <p:spPr>
            <a:xfrm>
              <a:off x="856701" y="1153789"/>
              <a:ext cx="1051004"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400">
                <a:solidFill>
                  <a:schemeClr val="accent1"/>
                </a:solidFill>
              </a:endParaRPr>
            </a:p>
          </p:txBody>
        </p:sp>
        <p:grpSp>
          <p:nvGrpSpPr>
            <p:cNvPr id="59" name="组合 58"/>
            <p:cNvGrpSpPr/>
            <p:nvPr/>
          </p:nvGrpSpPr>
          <p:grpSpPr>
            <a:xfrm>
              <a:off x="896203" y="1131590"/>
              <a:ext cx="972000" cy="309316"/>
              <a:chOff x="2915718" y="3231378"/>
              <a:chExt cx="1035362" cy="309316"/>
            </a:xfrm>
          </p:grpSpPr>
          <p:sp>
            <p:nvSpPr>
              <p:cNvPr id="60" name="矩形 59"/>
              <p:cNvSpPr/>
              <p:nvPr/>
            </p:nvSpPr>
            <p:spPr>
              <a:xfrm>
                <a:off x="2915718" y="3274843"/>
                <a:ext cx="1035362"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61" name="TextBox 60"/>
              <p:cNvSpPr txBox="1"/>
              <p:nvPr/>
            </p:nvSpPr>
            <p:spPr>
              <a:xfrm>
                <a:off x="2987566" y="3231378"/>
                <a:ext cx="963512" cy="306324"/>
              </a:xfrm>
              <a:prstGeom prst="rect">
                <a:avLst/>
              </a:prstGeom>
              <a:noFill/>
            </p:spPr>
            <p:txBody>
              <a:bodyPr rtlCol="0" wrap="square">
                <a:spAutoFit/>
              </a:bodyPr>
              <a:lstStyle/>
              <a:p>
                <a:pPr algn="ctr">
                  <a:lnSpc>
                    <a:spcPct val="130000"/>
                  </a:lnSpc>
                </a:pPr>
                <a:r>
                  <a:rPr altLang="en-US" b="1" lang="zh-CN" sz="1600">
                    <a:solidFill>
                      <a:schemeClr val="bg1"/>
                    </a:solidFill>
                    <a:latin charset="0" panose="020b0604020202020204" pitchFamily="34" typeface="Arial"/>
                    <a:ea charset="-122" panose="020b0503020204020204" pitchFamily="34" typeface="微软雅黑"/>
                  </a:rPr>
                  <a:t>标题文字</a:t>
                </a:r>
              </a:p>
            </p:txBody>
          </p:sp>
        </p:grpSp>
      </p:grpSp>
      <p:sp>
        <p:nvSpPr>
          <p:cNvPr id="81" name="MH_Text_1"/>
          <p:cNvSpPr txBox="1">
            <a:spLocks noChangeArrowheads="1"/>
          </p:cNvSpPr>
          <p:nvPr>
            <p:custDataLst>
              <p:tags r:id="rId12"/>
            </p:custDataLst>
          </p:nvPr>
        </p:nvSpPr>
        <p:spPr bwMode="auto">
          <a:xfrm>
            <a:off x="1487488" y="4857772"/>
            <a:ext cx="2112235" cy="1234909"/>
          </a:xfrm>
          <a:prstGeom prst="rect">
            <a:avLst/>
          </a:prstGeom>
          <a:noFill/>
          <a:ln w="9525">
            <a:noFill/>
            <a:miter lim="800000"/>
          </a:ln>
          <a:extLst>
            <a:ext uri="{909E8E84-426E-40DD-AFC4-6F175D3DCCD1}">
              <a14:hiddenFill>
                <a:solidFill>
                  <a:srgbClr val="FFFFFF"/>
                </a:solidFill>
              </a14:hiddenFill>
            </a:ext>
          </a:extLst>
        </p:spPr>
        <p:txBody>
          <a:bodyPr bIns="60915" lIns="121835" rIns="121835" tIns="60915">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10000"/>
              </a:lnSpc>
              <a:spcBef>
                <a:spcPct val="0"/>
              </a:spcBef>
              <a:spcAft>
                <a:spcPct val="0"/>
              </a:spcAft>
              <a:defRPr/>
            </a:pPr>
            <a:r>
              <a:rPr altLang="en-US" lang="zh-CN" sz="1465">
                <a:solidFill>
                  <a:prstClr val="white">
                    <a:lumMod val="50000"/>
                  </a:prstClr>
                </a:solidFill>
                <a:latin typeface="Arial"/>
                <a:cs typeface="+mn-ea"/>
                <a:sym typeface="+mn-lt"/>
              </a:rPr>
              <a:t>您的内容打在这里，或者通过复制您的文本后，在此框中选择粘贴，并选择只保留文字。</a:t>
            </a:r>
          </a:p>
        </p:txBody>
      </p:sp>
      <p:sp>
        <p:nvSpPr>
          <p:cNvPr id="9" name="TextBox 8"/>
          <p:cNvSpPr txBox="1"/>
          <p:nvPr/>
        </p:nvSpPr>
        <p:spPr>
          <a:xfrm>
            <a:off x="1899079" y="3270533"/>
            <a:ext cx="698260" cy="406056"/>
          </a:xfrm>
          <a:prstGeom prst="rect">
            <a:avLst/>
          </a:prstGeom>
          <a:noFill/>
        </p:spPr>
        <p:txBody>
          <a:bodyPr bIns="60915" lIns="121835" rIns="121835" rtlCol="0" tIns="60915" wrap="square">
            <a:spAutoFit/>
          </a:bodyPr>
          <a:lstStyle/>
          <a:p>
            <a:r>
              <a:rPr altLang="zh-CN" lang="en-US" sz="1865">
                <a:solidFill>
                  <a:schemeClr val="bg1"/>
                </a:solidFill>
                <a:latin charset="0" panose="020b0806030902050204" pitchFamily="34" typeface="Impact"/>
              </a:rPr>
              <a:t>55%</a:t>
            </a:r>
          </a:p>
        </p:txBody>
      </p:sp>
      <p:sp>
        <p:nvSpPr>
          <p:cNvPr id="86" name="TextBox 85"/>
          <p:cNvSpPr txBox="1"/>
          <p:nvPr/>
        </p:nvSpPr>
        <p:spPr>
          <a:xfrm>
            <a:off x="4338517" y="3270533"/>
            <a:ext cx="698260" cy="406056"/>
          </a:xfrm>
          <a:prstGeom prst="rect">
            <a:avLst/>
          </a:prstGeom>
          <a:noFill/>
        </p:spPr>
        <p:txBody>
          <a:bodyPr bIns="60915" lIns="121835" rIns="121835" rtlCol="0" tIns="60915" wrap="square">
            <a:spAutoFit/>
          </a:bodyPr>
          <a:lstStyle/>
          <a:p>
            <a:r>
              <a:rPr altLang="zh-CN" lang="en-US" sz="1865">
                <a:solidFill>
                  <a:schemeClr val="bg1"/>
                </a:solidFill>
                <a:latin charset="0" panose="020b0806030902050204" pitchFamily="34" typeface="Impact"/>
              </a:rPr>
              <a:t>65%</a:t>
            </a:r>
          </a:p>
        </p:txBody>
      </p:sp>
      <p:sp>
        <p:nvSpPr>
          <p:cNvPr id="87" name="TextBox 86"/>
          <p:cNvSpPr txBox="1"/>
          <p:nvPr/>
        </p:nvSpPr>
        <p:spPr>
          <a:xfrm>
            <a:off x="6800333" y="3289580"/>
            <a:ext cx="634781" cy="406056"/>
          </a:xfrm>
          <a:prstGeom prst="rect">
            <a:avLst/>
          </a:prstGeom>
          <a:noFill/>
        </p:spPr>
        <p:txBody>
          <a:bodyPr bIns="60915" lIns="121835" rIns="121835" rtlCol="0" tIns="60915" wrap="square">
            <a:spAutoFit/>
          </a:bodyPr>
          <a:lstStyle/>
          <a:p>
            <a:r>
              <a:rPr altLang="zh-CN" lang="en-US" sz="1865">
                <a:solidFill>
                  <a:schemeClr val="bg1"/>
                </a:solidFill>
                <a:latin charset="0" panose="020b0806030902050204" pitchFamily="34" typeface="Impact"/>
              </a:rPr>
              <a:t>75%</a:t>
            </a:r>
          </a:p>
        </p:txBody>
      </p:sp>
      <p:sp>
        <p:nvSpPr>
          <p:cNvPr id="88" name="TextBox 87"/>
          <p:cNvSpPr txBox="1"/>
          <p:nvPr/>
        </p:nvSpPr>
        <p:spPr>
          <a:xfrm>
            <a:off x="9194472" y="3289580"/>
            <a:ext cx="698260" cy="406056"/>
          </a:xfrm>
          <a:prstGeom prst="rect">
            <a:avLst/>
          </a:prstGeom>
          <a:noFill/>
        </p:spPr>
        <p:txBody>
          <a:bodyPr bIns="60915" lIns="121835" rIns="121835" rtlCol="0" tIns="60915" wrap="square">
            <a:spAutoFit/>
          </a:bodyPr>
          <a:lstStyle/>
          <a:p>
            <a:r>
              <a:rPr altLang="zh-CN" lang="en-US" sz="1865">
                <a:solidFill>
                  <a:schemeClr val="bg1"/>
                </a:solidFill>
                <a:latin charset="0" panose="020b0806030902050204" pitchFamily="34" typeface="Impact"/>
              </a:rPr>
              <a:t>95%</a:t>
            </a:r>
          </a:p>
        </p:txBody>
      </p:sp>
      <p:sp>
        <p:nvSpPr>
          <p:cNvPr id="40" name="MH_Text_1"/>
          <p:cNvSpPr txBox="1">
            <a:spLocks noChangeArrowheads="1"/>
          </p:cNvSpPr>
          <p:nvPr>
            <p:custDataLst>
              <p:tags r:id="rId13"/>
            </p:custDataLst>
          </p:nvPr>
        </p:nvSpPr>
        <p:spPr bwMode="auto">
          <a:xfrm>
            <a:off x="3920281" y="4857772"/>
            <a:ext cx="2112235" cy="1234909"/>
          </a:xfrm>
          <a:prstGeom prst="rect">
            <a:avLst/>
          </a:prstGeom>
          <a:noFill/>
          <a:ln w="9525">
            <a:noFill/>
            <a:miter lim="800000"/>
          </a:ln>
          <a:extLst>
            <a:ext uri="{909E8E84-426E-40DD-AFC4-6F175D3DCCD1}">
              <a14:hiddenFill>
                <a:solidFill>
                  <a:srgbClr val="FFFFFF"/>
                </a:solidFill>
              </a14:hiddenFill>
            </a:ext>
          </a:extLst>
        </p:spPr>
        <p:txBody>
          <a:bodyPr bIns="60915" lIns="121835" rIns="121835" tIns="60915">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10000"/>
              </a:lnSpc>
              <a:spcBef>
                <a:spcPct val="0"/>
              </a:spcBef>
              <a:spcAft>
                <a:spcPct val="0"/>
              </a:spcAft>
              <a:defRPr/>
            </a:pPr>
            <a:r>
              <a:rPr altLang="en-US" lang="zh-CN" sz="1465">
                <a:solidFill>
                  <a:prstClr val="white">
                    <a:lumMod val="50000"/>
                  </a:prstClr>
                </a:solidFill>
                <a:latin typeface="Arial"/>
                <a:cs typeface="+mn-ea"/>
                <a:sym typeface="+mn-lt"/>
              </a:rPr>
              <a:t>您的内容打在这里，或者通过复制您的文本后，在此框中选择粘贴，并选择只保留文字。</a:t>
            </a:r>
          </a:p>
        </p:txBody>
      </p:sp>
      <p:sp>
        <p:nvSpPr>
          <p:cNvPr id="41" name="MH_Text_1"/>
          <p:cNvSpPr txBox="1">
            <a:spLocks noChangeArrowheads="1"/>
          </p:cNvSpPr>
          <p:nvPr>
            <p:custDataLst>
              <p:tags r:id="rId14"/>
            </p:custDataLst>
          </p:nvPr>
        </p:nvSpPr>
        <p:spPr bwMode="auto">
          <a:xfrm>
            <a:off x="6353075" y="4857772"/>
            <a:ext cx="2112235" cy="1234909"/>
          </a:xfrm>
          <a:prstGeom prst="rect">
            <a:avLst/>
          </a:prstGeom>
          <a:noFill/>
          <a:ln w="9525">
            <a:noFill/>
            <a:miter lim="800000"/>
          </a:ln>
          <a:extLst>
            <a:ext uri="{909E8E84-426E-40DD-AFC4-6F175D3DCCD1}">
              <a14:hiddenFill>
                <a:solidFill>
                  <a:srgbClr val="FFFFFF"/>
                </a:solidFill>
              </a14:hiddenFill>
            </a:ext>
          </a:extLst>
        </p:spPr>
        <p:txBody>
          <a:bodyPr bIns="60915" lIns="121835" rIns="121835" tIns="60915">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10000"/>
              </a:lnSpc>
              <a:spcBef>
                <a:spcPct val="0"/>
              </a:spcBef>
              <a:spcAft>
                <a:spcPct val="0"/>
              </a:spcAft>
              <a:defRPr/>
            </a:pPr>
            <a:r>
              <a:rPr altLang="en-US" lang="zh-CN" sz="1465">
                <a:solidFill>
                  <a:prstClr val="white">
                    <a:lumMod val="50000"/>
                  </a:prstClr>
                </a:solidFill>
                <a:latin typeface="Arial"/>
                <a:cs typeface="+mn-ea"/>
                <a:sym typeface="+mn-lt"/>
              </a:rPr>
              <a:t>您的内容打在这里，或者通过复制您的文本后，在此框中选择粘贴，并选择只保留文字。</a:t>
            </a:r>
          </a:p>
        </p:txBody>
      </p:sp>
      <p:sp>
        <p:nvSpPr>
          <p:cNvPr id="46" name="MH_Text_1"/>
          <p:cNvSpPr txBox="1">
            <a:spLocks noChangeArrowheads="1"/>
          </p:cNvSpPr>
          <p:nvPr>
            <p:custDataLst>
              <p:tags r:id="rId15"/>
            </p:custDataLst>
          </p:nvPr>
        </p:nvSpPr>
        <p:spPr bwMode="auto">
          <a:xfrm>
            <a:off x="8785869" y="4857772"/>
            <a:ext cx="2112235" cy="1234909"/>
          </a:xfrm>
          <a:prstGeom prst="rect">
            <a:avLst/>
          </a:prstGeom>
          <a:noFill/>
          <a:ln w="9525">
            <a:noFill/>
            <a:miter lim="800000"/>
          </a:ln>
          <a:extLst>
            <a:ext uri="{909E8E84-426E-40DD-AFC4-6F175D3DCCD1}">
              <a14:hiddenFill>
                <a:solidFill>
                  <a:srgbClr val="FFFFFF"/>
                </a:solidFill>
              </a14:hiddenFill>
            </a:ext>
          </a:extLst>
        </p:spPr>
        <p:txBody>
          <a:bodyPr bIns="60915" lIns="121835" rIns="121835" tIns="60915">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fontAlgn="auto">
              <a:lnSpc>
                <a:spcPct val="110000"/>
              </a:lnSpc>
              <a:spcBef>
                <a:spcPct val="0"/>
              </a:spcBef>
              <a:spcAft>
                <a:spcPct val="0"/>
              </a:spcAft>
              <a:defRPr/>
            </a:pPr>
            <a:r>
              <a:rPr altLang="en-US" lang="zh-CN" sz="1465">
                <a:solidFill>
                  <a:prstClr val="white">
                    <a:lumMod val="50000"/>
                  </a:prstClr>
                </a:solidFill>
                <a:latin typeface="Arial"/>
                <a:cs typeface="+mn-ea"/>
                <a:sym typeface="+mn-lt"/>
              </a:rPr>
              <a:t>您的内容打在这里，或者通过复制您的文本后，在此框中选择粘贴，并选择只保留文字。</a:t>
            </a:r>
          </a:p>
        </p:txBody>
      </p:sp>
    </p:spTree>
    <p:custDataLst>
      <p:tags r:id="rId16"/>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750" fill="hold" id="7"/>
                                        <p:tgtEl>
                                          <p:spTgt spid="8"/>
                                        </p:tgtEl>
                                        <p:attrNameLst>
                                          <p:attrName>ppt_w</p:attrName>
                                        </p:attrNameLst>
                                      </p:cBhvr>
                                      <p:tavLst>
                                        <p:tav tm="0">
                                          <p:val>
                                            <p:fltVal val="0"/>
                                          </p:val>
                                        </p:tav>
                                        <p:tav tm="100000">
                                          <p:val>
                                            <p:strVal val="#ppt_w"/>
                                          </p:val>
                                        </p:tav>
                                      </p:tavLst>
                                    </p:anim>
                                    <p:anim calcmode="lin" valueType="num">
                                      <p:cBhvr>
                                        <p:cTn dur="750" fill="hold" id="8"/>
                                        <p:tgtEl>
                                          <p:spTgt spid="8"/>
                                        </p:tgtEl>
                                        <p:attrNameLst>
                                          <p:attrName>ppt_h</p:attrName>
                                        </p:attrNameLst>
                                      </p:cBhvr>
                                      <p:tavLst>
                                        <p:tav tm="0">
                                          <p:val>
                                            <p:fltVal val="0"/>
                                          </p:val>
                                        </p:tav>
                                        <p:tav tm="100000">
                                          <p:val>
                                            <p:strVal val="#ppt_h"/>
                                          </p:val>
                                        </p:tav>
                                      </p:tavLst>
                                    </p:anim>
                                    <p:anim calcmode="lin" valueType="num">
                                      <p:cBhvr>
                                        <p:cTn dur="750" fill="hold" id="9"/>
                                        <p:tgtEl>
                                          <p:spTgt spid="8"/>
                                        </p:tgtEl>
                                        <p:attrNameLst>
                                          <p:attrName>ppt_x</p:attrName>
                                        </p:attrNameLst>
                                      </p:cBhvr>
                                      <p:tavLst>
                                        <p:tav tm="0">
                                          <p:val>
                                            <p:fltVal val="0.5"/>
                                          </p:val>
                                        </p:tav>
                                        <p:tav tm="100000">
                                          <p:val>
                                            <p:strVal val="#ppt_x"/>
                                          </p:val>
                                        </p:tav>
                                      </p:tavLst>
                                    </p:anim>
                                    <p:anim calcmode="lin" valueType="num">
                                      <p:cBhvr>
                                        <p:cTn dur="750" fill="hold" id="10"/>
                                        <p:tgtEl>
                                          <p:spTgt spid="8"/>
                                        </p:tgtEl>
                                        <p:attrNameLst>
                                          <p:attrName>ppt_y</p:attrName>
                                        </p:attrNameLst>
                                      </p:cBhvr>
                                      <p:tavLst>
                                        <p:tav tm="0">
                                          <p:val>
                                            <p:fltVal val="0.5"/>
                                          </p:val>
                                        </p:tav>
                                        <p:tav tm="100000">
                                          <p:val>
                                            <p:strVal val="#ppt_y"/>
                                          </p:val>
                                        </p:tav>
                                      </p:tavLst>
                                    </p:anim>
                                  </p:childTnLst>
                                </p:cTn>
                              </p:par>
                              <p:par>
                                <p:cTn fill="hold" id="11" nodeType="withEffect" presetClass="entr" presetID="23" presetSubtype="528">
                                  <p:stCondLst>
                                    <p:cond delay="250"/>
                                  </p:stCondLst>
                                  <p:childTnLst>
                                    <p:set>
                                      <p:cBhvr>
                                        <p:cTn dur="1" fill="hold" id="12">
                                          <p:stCondLst>
                                            <p:cond delay="0"/>
                                          </p:stCondLst>
                                        </p:cTn>
                                        <p:tgtEl>
                                          <p:spTgt spid="47"/>
                                        </p:tgtEl>
                                        <p:attrNameLst>
                                          <p:attrName>style.visibility</p:attrName>
                                        </p:attrNameLst>
                                      </p:cBhvr>
                                      <p:to>
                                        <p:strVal val="visible"/>
                                      </p:to>
                                    </p:set>
                                    <p:anim calcmode="lin" valueType="num">
                                      <p:cBhvr>
                                        <p:cTn dur="750" fill="hold" id="13"/>
                                        <p:tgtEl>
                                          <p:spTgt spid="47"/>
                                        </p:tgtEl>
                                        <p:attrNameLst>
                                          <p:attrName>ppt_w</p:attrName>
                                        </p:attrNameLst>
                                      </p:cBhvr>
                                      <p:tavLst>
                                        <p:tav tm="0">
                                          <p:val>
                                            <p:fltVal val="0"/>
                                          </p:val>
                                        </p:tav>
                                        <p:tav tm="100000">
                                          <p:val>
                                            <p:strVal val="#ppt_w"/>
                                          </p:val>
                                        </p:tav>
                                      </p:tavLst>
                                    </p:anim>
                                    <p:anim calcmode="lin" valueType="num">
                                      <p:cBhvr>
                                        <p:cTn dur="750" fill="hold" id="14"/>
                                        <p:tgtEl>
                                          <p:spTgt spid="47"/>
                                        </p:tgtEl>
                                        <p:attrNameLst>
                                          <p:attrName>ppt_h</p:attrName>
                                        </p:attrNameLst>
                                      </p:cBhvr>
                                      <p:tavLst>
                                        <p:tav tm="0">
                                          <p:val>
                                            <p:fltVal val="0"/>
                                          </p:val>
                                        </p:tav>
                                        <p:tav tm="100000">
                                          <p:val>
                                            <p:strVal val="#ppt_h"/>
                                          </p:val>
                                        </p:tav>
                                      </p:tavLst>
                                    </p:anim>
                                    <p:anim calcmode="lin" valueType="num">
                                      <p:cBhvr>
                                        <p:cTn dur="750" fill="hold" id="15"/>
                                        <p:tgtEl>
                                          <p:spTgt spid="47"/>
                                        </p:tgtEl>
                                        <p:attrNameLst>
                                          <p:attrName>ppt_x</p:attrName>
                                        </p:attrNameLst>
                                      </p:cBhvr>
                                      <p:tavLst>
                                        <p:tav tm="0">
                                          <p:val>
                                            <p:fltVal val="0.5"/>
                                          </p:val>
                                        </p:tav>
                                        <p:tav tm="100000">
                                          <p:val>
                                            <p:strVal val="#ppt_x"/>
                                          </p:val>
                                        </p:tav>
                                      </p:tavLst>
                                    </p:anim>
                                    <p:anim calcmode="lin" valueType="num">
                                      <p:cBhvr>
                                        <p:cTn dur="750" fill="hold" id="16"/>
                                        <p:tgtEl>
                                          <p:spTgt spid="47"/>
                                        </p:tgtEl>
                                        <p:attrNameLst>
                                          <p:attrName>ppt_y</p:attrName>
                                        </p:attrNameLst>
                                      </p:cBhvr>
                                      <p:tavLst>
                                        <p:tav tm="0">
                                          <p:val>
                                            <p:fltVal val="0.5"/>
                                          </p:val>
                                        </p:tav>
                                        <p:tav tm="100000">
                                          <p:val>
                                            <p:strVal val="#ppt_y"/>
                                          </p:val>
                                        </p:tav>
                                      </p:tavLst>
                                    </p:anim>
                                  </p:childTnLst>
                                </p:cTn>
                              </p:par>
                              <p:par>
                                <p:cTn fill="hold" id="17" nodeType="withEffect" presetClass="entr" presetID="23" presetSubtype="528">
                                  <p:stCondLst>
                                    <p:cond delay="500"/>
                                  </p:stCondLst>
                                  <p:childTnLst>
                                    <p:set>
                                      <p:cBhvr>
                                        <p:cTn dur="1" fill="hold" id="18">
                                          <p:stCondLst>
                                            <p:cond delay="0"/>
                                          </p:stCondLst>
                                        </p:cTn>
                                        <p:tgtEl>
                                          <p:spTgt spid="52"/>
                                        </p:tgtEl>
                                        <p:attrNameLst>
                                          <p:attrName>style.visibility</p:attrName>
                                        </p:attrNameLst>
                                      </p:cBhvr>
                                      <p:to>
                                        <p:strVal val="visible"/>
                                      </p:to>
                                    </p:set>
                                    <p:anim calcmode="lin" valueType="num">
                                      <p:cBhvr>
                                        <p:cTn dur="750" fill="hold" id="19"/>
                                        <p:tgtEl>
                                          <p:spTgt spid="52"/>
                                        </p:tgtEl>
                                        <p:attrNameLst>
                                          <p:attrName>ppt_w</p:attrName>
                                        </p:attrNameLst>
                                      </p:cBhvr>
                                      <p:tavLst>
                                        <p:tav tm="0">
                                          <p:val>
                                            <p:fltVal val="0"/>
                                          </p:val>
                                        </p:tav>
                                        <p:tav tm="100000">
                                          <p:val>
                                            <p:strVal val="#ppt_w"/>
                                          </p:val>
                                        </p:tav>
                                      </p:tavLst>
                                    </p:anim>
                                    <p:anim calcmode="lin" valueType="num">
                                      <p:cBhvr>
                                        <p:cTn dur="750" fill="hold" id="20"/>
                                        <p:tgtEl>
                                          <p:spTgt spid="52"/>
                                        </p:tgtEl>
                                        <p:attrNameLst>
                                          <p:attrName>ppt_h</p:attrName>
                                        </p:attrNameLst>
                                      </p:cBhvr>
                                      <p:tavLst>
                                        <p:tav tm="0">
                                          <p:val>
                                            <p:fltVal val="0"/>
                                          </p:val>
                                        </p:tav>
                                        <p:tav tm="100000">
                                          <p:val>
                                            <p:strVal val="#ppt_h"/>
                                          </p:val>
                                        </p:tav>
                                      </p:tavLst>
                                    </p:anim>
                                    <p:anim calcmode="lin" valueType="num">
                                      <p:cBhvr>
                                        <p:cTn dur="750" fill="hold" id="21"/>
                                        <p:tgtEl>
                                          <p:spTgt spid="52"/>
                                        </p:tgtEl>
                                        <p:attrNameLst>
                                          <p:attrName>ppt_x</p:attrName>
                                        </p:attrNameLst>
                                      </p:cBhvr>
                                      <p:tavLst>
                                        <p:tav tm="0">
                                          <p:val>
                                            <p:fltVal val="0.5"/>
                                          </p:val>
                                        </p:tav>
                                        <p:tav tm="100000">
                                          <p:val>
                                            <p:strVal val="#ppt_x"/>
                                          </p:val>
                                        </p:tav>
                                      </p:tavLst>
                                    </p:anim>
                                    <p:anim calcmode="lin" valueType="num">
                                      <p:cBhvr>
                                        <p:cTn dur="750" fill="hold" id="22"/>
                                        <p:tgtEl>
                                          <p:spTgt spid="52"/>
                                        </p:tgtEl>
                                        <p:attrNameLst>
                                          <p:attrName>ppt_y</p:attrName>
                                        </p:attrNameLst>
                                      </p:cBhvr>
                                      <p:tavLst>
                                        <p:tav tm="0">
                                          <p:val>
                                            <p:fltVal val="0.5"/>
                                          </p:val>
                                        </p:tav>
                                        <p:tav tm="100000">
                                          <p:val>
                                            <p:strVal val="#ppt_y"/>
                                          </p:val>
                                        </p:tav>
                                      </p:tavLst>
                                    </p:anim>
                                  </p:childTnLst>
                                </p:cTn>
                              </p:par>
                              <p:par>
                                <p:cTn fill="hold" id="23" nodeType="withEffect" presetClass="entr" presetID="23" presetSubtype="528">
                                  <p:stCondLst>
                                    <p:cond delay="750"/>
                                  </p:stCondLst>
                                  <p:childTnLst>
                                    <p:set>
                                      <p:cBhvr>
                                        <p:cTn dur="1" fill="hold" id="24">
                                          <p:stCondLst>
                                            <p:cond delay="0"/>
                                          </p:stCondLst>
                                        </p:cTn>
                                        <p:tgtEl>
                                          <p:spTgt spid="57"/>
                                        </p:tgtEl>
                                        <p:attrNameLst>
                                          <p:attrName>style.visibility</p:attrName>
                                        </p:attrNameLst>
                                      </p:cBhvr>
                                      <p:to>
                                        <p:strVal val="visible"/>
                                      </p:to>
                                    </p:set>
                                    <p:anim calcmode="lin" valueType="num">
                                      <p:cBhvr>
                                        <p:cTn dur="750" fill="hold" id="25"/>
                                        <p:tgtEl>
                                          <p:spTgt spid="57"/>
                                        </p:tgtEl>
                                        <p:attrNameLst>
                                          <p:attrName>ppt_w</p:attrName>
                                        </p:attrNameLst>
                                      </p:cBhvr>
                                      <p:tavLst>
                                        <p:tav tm="0">
                                          <p:val>
                                            <p:fltVal val="0"/>
                                          </p:val>
                                        </p:tav>
                                        <p:tav tm="100000">
                                          <p:val>
                                            <p:strVal val="#ppt_w"/>
                                          </p:val>
                                        </p:tav>
                                      </p:tavLst>
                                    </p:anim>
                                    <p:anim calcmode="lin" valueType="num">
                                      <p:cBhvr>
                                        <p:cTn dur="750" fill="hold" id="26"/>
                                        <p:tgtEl>
                                          <p:spTgt spid="57"/>
                                        </p:tgtEl>
                                        <p:attrNameLst>
                                          <p:attrName>ppt_h</p:attrName>
                                        </p:attrNameLst>
                                      </p:cBhvr>
                                      <p:tavLst>
                                        <p:tav tm="0">
                                          <p:val>
                                            <p:fltVal val="0"/>
                                          </p:val>
                                        </p:tav>
                                        <p:tav tm="100000">
                                          <p:val>
                                            <p:strVal val="#ppt_h"/>
                                          </p:val>
                                        </p:tav>
                                      </p:tavLst>
                                    </p:anim>
                                    <p:anim calcmode="lin" valueType="num">
                                      <p:cBhvr>
                                        <p:cTn dur="750" fill="hold" id="27"/>
                                        <p:tgtEl>
                                          <p:spTgt spid="57"/>
                                        </p:tgtEl>
                                        <p:attrNameLst>
                                          <p:attrName>ppt_x</p:attrName>
                                        </p:attrNameLst>
                                      </p:cBhvr>
                                      <p:tavLst>
                                        <p:tav tm="0">
                                          <p:val>
                                            <p:fltVal val="0.5"/>
                                          </p:val>
                                        </p:tav>
                                        <p:tav tm="100000">
                                          <p:val>
                                            <p:strVal val="#ppt_x"/>
                                          </p:val>
                                        </p:tav>
                                      </p:tavLst>
                                    </p:anim>
                                    <p:anim calcmode="lin" valueType="num">
                                      <p:cBhvr>
                                        <p:cTn dur="750" fill="hold" id="28"/>
                                        <p:tgtEl>
                                          <p:spTgt spid="57"/>
                                        </p:tgtEl>
                                        <p:attrNameLst>
                                          <p:attrName>ppt_y</p:attrName>
                                        </p:attrNameLst>
                                      </p:cBhvr>
                                      <p:tavLst>
                                        <p:tav tm="0">
                                          <p:val>
                                            <p:fltVal val="0.5"/>
                                          </p:val>
                                        </p:tav>
                                        <p:tav tm="100000">
                                          <p:val>
                                            <p:strVal val="#ppt_y"/>
                                          </p:val>
                                        </p:tav>
                                      </p:tavLst>
                                    </p:anim>
                                  </p:childTnLst>
                                </p:cTn>
                              </p:par>
                            </p:childTnLst>
                          </p:cTn>
                        </p:par>
                        <p:par>
                          <p:cTn fill="hold" id="29" nodeType="afterGroup">
                            <p:stCondLst>
                              <p:cond delay="1500"/>
                            </p:stCondLst>
                            <p:childTnLst>
                              <p:par>
                                <p:cTn fill="hold" grpId="0" id="30" nodeType="afterEffect" presetClass="entr" presetID="23" presetSubtype="36">
                                  <p:stCondLst>
                                    <p:cond delay="0"/>
                                  </p:stCondLst>
                                  <p:childTnLst>
                                    <p:set>
                                      <p:cBhvr>
                                        <p:cTn dur="1" fill="hold" id="31">
                                          <p:stCondLst>
                                            <p:cond delay="0"/>
                                          </p:stCondLst>
                                        </p:cTn>
                                        <p:tgtEl>
                                          <p:spTgt spid="34"/>
                                        </p:tgtEl>
                                        <p:attrNameLst>
                                          <p:attrName>style.visibility</p:attrName>
                                        </p:attrNameLst>
                                      </p:cBhvr>
                                      <p:to>
                                        <p:strVal val="visible"/>
                                      </p:to>
                                    </p:set>
                                    <p:anim calcmode="lin" valueType="num">
                                      <p:cBhvr>
                                        <p:cTn dur="1000" fill="hold" id="32"/>
                                        <p:tgtEl>
                                          <p:spTgt spid="34"/>
                                        </p:tgtEl>
                                        <p:attrNameLst>
                                          <p:attrName>ppt_w</p:attrName>
                                        </p:attrNameLst>
                                      </p:cBhvr>
                                      <p:tavLst>
                                        <p:tav tm="0">
                                          <p:val>
                                            <p:strVal val="(6*min(max(#ppt_w*#ppt_h,.3),1)-7.4)/-.7*#ppt_w"/>
                                          </p:val>
                                        </p:tav>
                                        <p:tav tm="100000">
                                          <p:val>
                                            <p:strVal val="#ppt_w"/>
                                          </p:val>
                                        </p:tav>
                                      </p:tavLst>
                                    </p:anim>
                                    <p:anim calcmode="lin" valueType="num">
                                      <p:cBhvr>
                                        <p:cTn dur="1000" fill="hold" id="33"/>
                                        <p:tgtEl>
                                          <p:spTgt spid="34"/>
                                        </p:tgtEl>
                                        <p:attrNameLst>
                                          <p:attrName>ppt_h</p:attrName>
                                        </p:attrNameLst>
                                      </p:cBhvr>
                                      <p:tavLst>
                                        <p:tav tm="0">
                                          <p:val>
                                            <p:strVal val="(6*min(max(#ppt_w*#ppt_h,.3),1)-7.4)/-.7*#ppt_h"/>
                                          </p:val>
                                        </p:tav>
                                        <p:tav tm="100000">
                                          <p:val>
                                            <p:strVal val="#ppt_h"/>
                                          </p:val>
                                        </p:tav>
                                      </p:tavLst>
                                    </p:anim>
                                    <p:anim calcmode="lin" valueType="num">
                                      <p:cBhvr>
                                        <p:cTn dur="1000" fill="hold" id="34"/>
                                        <p:tgtEl>
                                          <p:spTgt spid="34"/>
                                        </p:tgtEl>
                                        <p:attrNameLst>
                                          <p:attrName>ppt_x</p:attrName>
                                        </p:attrNameLst>
                                      </p:cBhvr>
                                      <p:tavLst>
                                        <p:tav tm="0">
                                          <p:val>
                                            <p:fltVal val="0.5"/>
                                          </p:val>
                                        </p:tav>
                                        <p:tav tm="100000">
                                          <p:val>
                                            <p:strVal val="#ppt_x"/>
                                          </p:val>
                                        </p:tav>
                                      </p:tavLst>
                                    </p:anim>
                                    <p:anim calcmode="lin" valueType="num">
                                      <p:cBhvr>
                                        <p:cTn dur="1000" fill="hold" id="35"/>
                                        <p:tgtEl>
                                          <p:spTgt spid="34"/>
                                        </p:tgtEl>
                                        <p:attrNameLst>
                                          <p:attrName>ppt_y</p:attrName>
                                        </p:attrNameLst>
                                      </p:cBhvr>
                                      <p:tavLst>
                                        <p:tav tm="0">
                                          <p:val>
                                            <p:strVal val="1+(6*min(max(#ppt_w*#ppt_h,.3),1)-7.4)/-.7*#ppt_h/2"/>
                                          </p:val>
                                        </p:tav>
                                        <p:tav tm="100000">
                                          <p:val>
                                            <p:strVal val="#ppt_y"/>
                                          </p:val>
                                        </p:tav>
                                      </p:tavLst>
                                    </p:anim>
                                  </p:childTnLst>
                                </p:cTn>
                              </p:par>
                              <p:par>
                                <p:cTn fill="hold" grpId="0" id="36" nodeType="withEffect" presetClass="entr" presetID="53" presetSubtype="0">
                                  <p:stCondLst>
                                    <p:cond delay="750"/>
                                  </p:stCondLst>
                                  <p:childTnLst>
                                    <p:set>
                                      <p:cBhvr>
                                        <p:cTn dur="1" fill="hold" id="37">
                                          <p:stCondLst>
                                            <p:cond delay="0"/>
                                          </p:stCondLst>
                                        </p:cTn>
                                        <p:tgtEl>
                                          <p:spTgt spid="102"/>
                                        </p:tgtEl>
                                        <p:attrNameLst>
                                          <p:attrName>style.visibility</p:attrName>
                                        </p:attrNameLst>
                                      </p:cBhvr>
                                      <p:to>
                                        <p:strVal val="visible"/>
                                      </p:to>
                                    </p:set>
                                    <p:anim calcmode="lin" valueType="num">
                                      <p:cBhvr>
                                        <p:cTn dur="500" fill="hold" id="38"/>
                                        <p:tgtEl>
                                          <p:spTgt spid="102"/>
                                        </p:tgtEl>
                                        <p:attrNameLst>
                                          <p:attrName>ppt_w</p:attrName>
                                        </p:attrNameLst>
                                      </p:cBhvr>
                                      <p:tavLst>
                                        <p:tav tm="0">
                                          <p:val>
                                            <p:fltVal val="0"/>
                                          </p:val>
                                        </p:tav>
                                        <p:tav tm="100000">
                                          <p:val>
                                            <p:strVal val="#ppt_w"/>
                                          </p:val>
                                        </p:tav>
                                      </p:tavLst>
                                    </p:anim>
                                    <p:anim calcmode="lin" valueType="num">
                                      <p:cBhvr>
                                        <p:cTn dur="500" fill="hold" id="39"/>
                                        <p:tgtEl>
                                          <p:spTgt spid="102"/>
                                        </p:tgtEl>
                                        <p:attrNameLst>
                                          <p:attrName>ppt_h</p:attrName>
                                        </p:attrNameLst>
                                      </p:cBhvr>
                                      <p:tavLst>
                                        <p:tav tm="0">
                                          <p:val>
                                            <p:fltVal val="0"/>
                                          </p:val>
                                        </p:tav>
                                        <p:tav tm="100000">
                                          <p:val>
                                            <p:strVal val="#ppt_h"/>
                                          </p:val>
                                        </p:tav>
                                      </p:tavLst>
                                    </p:anim>
                                    <p:animEffect filter="fade" transition="in">
                                      <p:cBhvr>
                                        <p:cTn dur="500" id="40"/>
                                        <p:tgtEl>
                                          <p:spTgt spid="102"/>
                                        </p:tgtEl>
                                      </p:cBhvr>
                                    </p:animEffect>
                                  </p:childTnLst>
                                </p:cTn>
                              </p:par>
                              <p:par>
                                <p:cTn fill="hold" grpId="0" id="41" nodeType="withEffect" presetClass="entr" presetID="10" presetSubtype="0">
                                  <p:stCondLst>
                                    <p:cond delay="750"/>
                                  </p:stCondLst>
                                  <p:childTnLst>
                                    <p:set>
                                      <p:cBhvr>
                                        <p:cTn dur="1" fill="hold" id="42">
                                          <p:stCondLst>
                                            <p:cond delay="0"/>
                                          </p:stCondLst>
                                        </p:cTn>
                                        <p:tgtEl>
                                          <p:spTgt spid="9"/>
                                        </p:tgtEl>
                                        <p:attrNameLst>
                                          <p:attrName>style.visibility</p:attrName>
                                        </p:attrNameLst>
                                      </p:cBhvr>
                                      <p:to>
                                        <p:strVal val="visible"/>
                                      </p:to>
                                    </p:set>
                                    <p:animEffect filter="fade" transition="in">
                                      <p:cBhvr>
                                        <p:cTn dur="500" id="43"/>
                                        <p:tgtEl>
                                          <p:spTgt spid="9"/>
                                        </p:tgtEl>
                                      </p:cBhvr>
                                    </p:animEffect>
                                  </p:childTnLst>
                                </p:cTn>
                              </p:par>
                              <p:par>
                                <p:cTn fill="hold" grpId="0" id="44" nodeType="withEffect" presetClass="entr" presetID="23" presetSubtype="36">
                                  <p:stCondLst>
                                    <p:cond delay="500"/>
                                  </p:stCondLst>
                                  <p:childTnLst>
                                    <p:set>
                                      <p:cBhvr>
                                        <p:cTn dur="1" fill="hold" id="45">
                                          <p:stCondLst>
                                            <p:cond delay="0"/>
                                          </p:stCondLst>
                                        </p:cTn>
                                        <p:tgtEl>
                                          <p:spTgt spid="106"/>
                                        </p:tgtEl>
                                        <p:attrNameLst>
                                          <p:attrName>style.visibility</p:attrName>
                                        </p:attrNameLst>
                                      </p:cBhvr>
                                      <p:to>
                                        <p:strVal val="visible"/>
                                      </p:to>
                                    </p:set>
                                    <p:anim calcmode="lin" valueType="num">
                                      <p:cBhvr>
                                        <p:cTn dur="1000" fill="hold" id="46"/>
                                        <p:tgtEl>
                                          <p:spTgt spid="106"/>
                                        </p:tgtEl>
                                        <p:attrNameLst>
                                          <p:attrName>ppt_w</p:attrName>
                                        </p:attrNameLst>
                                      </p:cBhvr>
                                      <p:tavLst>
                                        <p:tav tm="0">
                                          <p:val>
                                            <p:strVal val="(6*min(max(#ppt_w*#ppt_h,.3),1)-7.4)/-.7*#ppt_w"/>
                                          </p:val>
                                        </p:tav>
                                        <p:tav tm="100000">
                                          <p:val>
                                            <p:strVal val="#ppt_w"/>
                                          </p:val>
                                        </p:tav>
                                      </p:tavLst>
                                    </p:anim>
                                    <p:anim calcmode="lin" valueType="num">
                                      <p:cBhvr>
                                        <p:cTn dur="1000" fill="hold" id="47"/>
                                        <p:tgtEl>
                                          <p:spTgt spid="106"/>
                                        </p:tgtEl>
                                        <p:attrNameLst>
                                          <p:attrName>ppt_h</p:attrName>
                                        </p:attrNameLst>
                                      </p:cBhvr>
                                      <p:tavLst>
                                        <p:tav tm="0">
                                          <p:val>
                                            <p:strVal val="(6*min(max(#ppt_w*#ppt_h,.3),1)-7.4)/-.7*#ppt_h"/>
                                          </p:val>
                                        </p:tav>
                                        <p:tav tm="100000">
                                          <p:val>
                                            <p:strVal val="#ppt_h"/>
                                          </p:val>
                                        </p:tav>
                                      </p:tavLst>
                                    </p:anim>
                                    <p:anim calcmode="lin" valueType="num">
                                      <p:cBhvr>
                                        <p:cTn dur="1000" fill="hold" id="48"/>
                                        <p:tgtEl>
                                          <p:spTgt spid="106"/>
                                        </p:tgtEl>
                                        <p:attrNameLst>
                                          <p:attrName>ppt_x</p:attrName>
                                        </p:attrNameLst>
                                      </p:cBhvr>
                                      <p:tavLst>
                                        <p:tav tm="0">
                                          <p:val>
                                            <p:fltVal val="0.5"/>
                                          </p:val>
                                        </p:tav>
                                        <p:tav tm="100000">
                                          <p:val>
                                            <p:strVal val="#ppt_x"/>
                                          </p:val>
                                        </p:tav>
                                      </p:tavLst>
                                    </p:anim>
                                    <p:anim calcmode="lin" valueType="num">
                                      <p:cBhvr>
                                        <p:cTn dur="1000" fill="hold" id="49"/>
                                        <p:tgtEl>
                                          <p:spTgt spid="106"/>
                                        </p:tgtEl>
                                        <p:attrNameLst>
                                          <p:attrName>ppt_y</p:attrName>
                                        </p:attrNameLst>
                                      </p:cBhvr>
                                      <p:tavLst>
                                        <p:tav tm="0">
                                          <p:val>
                                            <p:strVal val="1+(6*min(max(#ppt_w*#ppt_h,.3),1)-7.4)/-.7*#ppt_h/2"/>
                                          </p:val>
                                        </p:tav>
                                        <p:tav tm="100000">
                                          <p:val>
                                            <p:strVal val="#ppt_y"/>
                                          </p:val>
                                        </p:tav>
                                      </p:tavLst>
                                    </p:anim>
                                  </p:childTnLst>
                                </p:cTn>
                              </p:par>
                              <p:par>
                                <p:cTn fill="hold" grpId="0" id="50" nodeType="withEffect" presetClass="entr" presetID="53" presetSubtype="0">
                                  <p:stCondLst>
                                    <p:cond delay="1250"/>
                                  </p:stCondLst>
                                  <p:childTnLst>
                                    <p:set>
                                      <p:cBhvr>
                                        <p:cTn dur="1" fill="hold" id="51">
                                          <p:stCondLst>
                                            <p:cond delay="0"/>
                                          </p:stCondLst>
                                        </p:cTn>
                                        <p:tgtEl>
                                          <p:spTgt spid="104"/>
                                        </p:tgtEl>
                                        <p:attrNameLst>
                                          <p:attrName>style.visibility</p:attrName>
                                        </p:attrNameLst>
                                      </p:cBhvr>
                                      <p:to>
                                        <p:strVal val="visible"/>
                                      </p:to>
                                    </p:set>
                                    <p:anim calcmode="lin" valueType="num">
                                      <p:cBhvr>
                                        <p:cTn dur="500" fill="hold" id="52"/>
                                        <p:tgtEl>
                                          <p:spTgt spid="104"/>
                                        </p:tgtEl>
                                        <p:attrNameLst>
                                          <p:attrName>ppt_w</p:attrName>
                                        </p:attrNameLst>
                                      </p:cBhvr>
                                      <p:tavLst>
                                        <p:tav tm="0">
                                          <p:val>
                                            <p:fltVal val="0"/>
                                          </p:val>
                                        </p:tav>
                                        <p:tav tm="100000">
                                          <p:val>
                                            <p:strVal val="#ppt_w"/>
                                          </p:val>
                                        </p:tav>
                                      </p:tavLst>
                                    </p:anim>
                                    <p:anim calcmode="lin" valueType="num">
                                      <p:cBhvr>
                                        <p:cTn dur="500" fill="hold" id="53"/>
                                        <p:tgtEl>
                                          <p:spTgt spid="104"/>
                                        </p:tgtEl>
                                        <p:attrNameLst>
                                          <p:attrName>ppt_h</p:attrName>
                                        </p:attrNameLst>
                                      </p:cBhvr>
                                      <p:tavLst>
                                        <p:tav tm="0">
                                          <p:val>
                                            <p:fltVal val="0"/>
                                          </p:val>
                                        </p:tav>
                                        <p:tav tm="100000">
                                          <p:val>
                                            <p:strVal val="#ppt_h"/>
                                          </p:val>
                                        </p:tav>
                                      </p:tavLst>
                                    </p:anim>
                                    <p:animEffect filter="fade" transition="in">
                                      <p:cBhvr>
                                        <p:cTn dur="500" id="54"/>
                                        <p:tgtEl>
                                          <p:spTgt spid="104"/>
                                        </p:tgtEl>
                                      </p:cBhvr>
                                    </p:animEffect>
                                  </p:childTnLst>
                                </p:cTn>
                              </p:par>
                              <p:par>
                                <p:cTn fill="hold" grpId="0" id="55" nodeType="withEffect" presetClass="entr" presetID="10" presetSubtype="0">
                                  <p:stCondLst>
                                    <p:cond delay="1250"/>
                                  </p:stCondLst>
                                  <p:childTnLst>
                                    <p:set>
                                      <p:cBhvr>
                                        <p:cTn dur="1" fill="hold" id="56">
                                          <p:stCondLst>
                                            <p:cond delay="0"/>
                                          </p:stCondLst>
                                        </p:cTn>
                                        <p:tgtEl>
                                          <p:spTgt spid="86"/>
                                        </p:tgtEl>
                                        <p:attrNameLst>
                                          <p:attrName>style.visibility</p:attrName>
                                        </p:attrNameLst>
                                      </p:cBhvr>
                                      <p:to>
                                        <p:strVal val="visible"/>
                                      </p:to>
                                    </p:set>
                                    <p:animEffect filter="fade" transition="in">
                                      <p:cBhvr>
                                        <p:cTn dur="500" id="57"/>
                                        <p:tgtEl>
                                          <p:spTgt spid="86"/>
                                        </p:tgtEl>
                                      </p:cBhvr>
                                    </p:animEffect>
                                  </p:childTnLst>
                                </p:cTn>
                              </p:par>
                              <p:par>
                                <p:cTn fill="hold" grpId="0" id="58" nodeType="withEffect" presetClass="entr" presetID="23" presetSubtype="36">
                                  <p:stCondLst>
                                    <p:cond delay="1000"/>
                                  </p:stCondLst>
                                  <p:childTnLst>
                                    <p:set>
                                      <p:cBhvr>
                                        <p:cTn dur="1" fill="hold" id="59">
                                          <p:stCondLst>
                                            <p:cond delay="0"/>
                                          </p:stCondLst>
                                        </p:cTn>
                                        <p:tgtEl>
                                          <p:spTgt spid="109"/>
                                        </p:tgtEl>
                                        <p:attrNameLst>
                                          <p:attrName>style.visibility</p:attrName>
                                        </p:attrNameLst>
                                      </p:cBhvr>
                                      <p:to>
                                        <p:strVal val="visible"/>
                                      </p:to>
                                    </p:set>
                                    <p:anim calcmode="lin" valueType="num">
                                      <p:cBhvr>
                                        <p:cTn dur="1000" fill="hold" id="60"/>
                                        <p:tgtEl>
                                          <p:spTgt spid="109"/>
                                        </p:tgtEl>
                                        <p:attrNameLst>
                                          <p:attrName>ppt_w</p:attrName>
                                        </p:attrNameLst>
                                      </p:cBhvr>
                                      <p:tavLst>
                                        <p:tav tm="0">
                                          <p:val>
                                            <p:strVal val="(6*min(max(#ppt_w*#ppt_h,.3),1)-7.4)/-.7*#ppt_w"/>
                                          </p:val>
                                        </p:tav>
                                        <p:tav tm="100000">
                                          <p:val>
                                            <p:strVal val="#ppt_w"/>
                                          </p:val>
                                        </p:tav>
                                      </p:tavLst>
                                    </p:anim>
                                    <p:anim calcmode="lin" valueType="num">
                                      <p:cBhvr>
                                        <p:cTn dur="1000" fill="hold" id="61"/>
                                        <p:tgtEl>
                                          <p:spTgt spid="109"/>
                                        </p:tgtEl>
                                        <p:attrNameLst>
                                          <p:attrName>ppt_h</p:attrName>
                                        </p:attrNameLst>
                                      </p:cBhvr>
                                      <p:tavLst>
                                        <p:tav tm="0">
                                          <p:val>
                                            <p:strVal val="(6*min(max(#ppt_w*#ppt_h,.3),1)-7.4)/-.7*#ppt_h"/>
                                          </p:val>
                                        </p:tav>
                                        <p:tav tm="100000">
                                          <p:val>
                                            <p:strVal val="#ppt_h"/>
                                          </p:val>
                                        </p:tav>
                                      </p:tavLst>
                                    </p:anim>
                                    <p:anim calcmode="lin" valueType="num">
                                      <p:cBhvr>
                                        <p:cTn dur="1000" fill="hold" id="62"/>
                                        <p:tgtEl>
                                          <p:spTgt spid="109"/>
                                        </p:tgtEl>
                                        <p:attrNameLst>
                                          <p:attrName>ppt_x</p:attrName>
                                        </p:attrNameLst>
                                      </p:cBhvr>
                                      <p:tavLst>
                                        <p:tav tm="0">
                                          <p:val>
                                            <p:fltVal val="0.5"/>
                                          </p:val>
                                        </p:tav>
                                        <p:tav tm="100000">
                                          <p:val>
                                            <p:strVal val="#ppt_x"/>
                                          </p:val>
                                        </p:tav>
                                      </p:tavLst>
                                    </p:anim>
                                    <p:anim calcmode="lin" valueType="num">
                                      <p:cBhvr>
                                        <p:cTn dur="1000" fill="hold" id="63"/>
                                        <p:tgtEl>
                                          <p:spTgt spid="109"/>
                                        </p:tgtEl>
                                        <p:attrNameLst>
                                          <p:attrName>ppt_y</p:attrName>
                                        </p:attrNameLst>
                                      </p:cBhvr>
                                      <p:tavLst>
                                        <p:tav tm="0">
                                          <p:val>
                                            <p:strVal val="1+(6*min(max(#ppt_w*#ppt_h,.3),1)-7.4)/-.7*#ppt_h/2"/>
                                          </p:val>
                                        </p:tav>
                                        <p:tav tm="100000">
                                          <p:val>
                                            <p:strVal val="#ppt_y"/>
                                          </p:val>
                                        </p:tav>
                                      </p:tavLst>
                                    </p:anim>
                                  </p:childTnLst>
                                </p:cTn>
                              </p:par>
                              <p:par>
                                <p:cTn fill="hold" grpId="0" id="64" nodeType="withEffect" presetClass="entr" presetID="53" presetSubtype="0">
                                  <p:stCondLst>
                                    <p:cond delay="1750"/>
                                  </p:stCondLst>
                                  <p:childTnLst>
                                    <p:set>
                                      <p:cBhvr>
                                        <p:cTn dur="1" fill="hold" id="65">
                                          <p:stCondLst>
                                            <p:cond delay="0"/>
                                          </p:stCondLst>
                                        </p:cTn>
                                        <p:tgtEl>
                                          <p:spTgt spid="107"/>
                                        </p:tgtEl>
                                        <p:attrNameLst>
                                          <p:attrName>style.visibility</p:attrName>
                                        </p:attrNameLst>
                                      </p:cBhvr>
                                      <p:to>
                                        <p:strVal val="visible"/>
                                      </p:to>
                                    </p:set>
                                    <p:anim calcmode="lin" valueType="num">
                                      <p:cBhvr>
                                        <p:cTn dur="500" fill="hold" id="66"/>
                                        <p:tgtEl>
                                          <p:spTgt spid="107"/>
                                        </p:tgtEl>
                                        <p:attrNameLst>
                                          <p:attrName>ppt_w</p:attrName>
                                        </p:attrNameLst>
                                      </p:cBhvr>
                                      <p:tavLst>
                                        <p:tav tm="0">
                                          <p:val>
                                            <p:fltVal val="0"/>
                                          </p:val>
                                        </p:tav>
                                        <p:tav tm="100000">
                                          <p:val>
                                            <p:strVal val="#ppt_w"/>
                                          </p:val>
                                        </p:tav>
                                      </p:tavLst>
                                    </p:anim>
                                    <p:anim calcmode="lin" valueType="num">
                                      <p:cBhvr>
                                        <p:cTn dur="500" fill="hold" id="67"/>
                                        <p:tgtEl>
                                          <p:spTgt spid="107"/>
                                        </p:tgtEl>
                                        <p:attrNameLst>
                                          <p:attrName>ppt_h</p:attrName>
                                        </p:attrNameLst>
                                      </p:cBhvr>
                                      <p:tavLst>
                                        <p:tav tm="0">
                                          <p:val>
                                            <p:fltVal val="0"/>
                                          </p:val>
                                        </p:tav>
                                        <p:tav tm="100000">
                                          <p:val>
                                            <p:strVal val="#ppt_h"/>
                                          </p:val>
                                        </p:tav>
                                      </p:tavLst>
                                    </p:anim>
                                    <p:animEffect filter="fade" transition="in">
                                      <p:cBhvr>
                                        <p:cTn dur="500" id="68"/>
                                        <p:tgtEl>
                                          <p:spTgt spid="107"/>
                                        </p:tgtEl>
                                      </p:cBhvr>
                                    </p:animEffect>
                                  </p:childTnLst>
                                </p:cTn>
                              </p:par>
                              <p:par>
                                <p:cTn fill="hold" grpId="0" id="69" nodeType="withEffect" presetClass="entr" presetID="10" presetSubtype="0">
                                  <p:stCondLst>
                                    <p:cond delay="1750"/>
                                  </p:stCondLst>
                                  <p:childTnLst>
                                    <p:set>
                                      <p:cBhvr>
                                        <p:cTn dur="1" fill="hold" id="70">
                                          <p:stCondLst>
                                            <p:cond delay="0"/>
                                          </p:stCondLst>
                                        </p:cTn>
                                        <p:tgtEl>
                                          <p:spTgt spid="87"/>
                                        </p:tgtEl>
                                        <p:attrNameLst>
                                          <p:attrName>style.visibility</p:attrName>
                                        </p:attrNameLst>
                                      </p:cBhvr>
                                      <p:to>
                                        <p:strVal val="visible"/>
                                      </p:to>
                                    </p:set>
                                    <p:animEffect filter="fade" transition="in">
                                      <p:cBhvr>
                                        <p:cTn dur="500" id="71"/>
                                        <p:tgtEl>
                                          <p:spTgt spid="87"/>
                                        </p:tgtEl>
                                      </p:cBhvr>
                                    </p:animEffect>
                                  </p:childTnLst>
                                </p:cTn>
                              </p:par>
                              <p:par>
                                <p:cTn fill="hold" grpId="0" id="72" nodeType="withEffect" presetClass="entr" presetID="23" presetSubtype="36">
                                  <p:stCondLst>
                                    <p:cond delay="1500"/>
                                  </p:stCondLst>
                                  <p:childTnLst>
                                    <p:set>
                                      <p:cBhvr>
                                        <p:cTn dur="1" fill="hold" id="73">
                                          <p:stCondLst>
                                            <p:cond delay="0"/>
                                          </p:stCondLst>
                                        </p:cTn>
                                        <p:tgtEl>
                                          <p:spTgt spid="112"/>
                                        </p:tgtEl>
                                        <p:attrNameLst>
                                          <p:attrName>style.visibility</p:attrName>
                                        </p:attrNameLst>
                                      </p:cBhvr>
                                      <p:to>
                                        <p:strVal val="visible"/>
                                      </p:to>
                                    </p:set>
                                    <p:anim calcmode="lin" valueType="num">
                                      <p:cBhvr>
                                        <p:cTn dur="1000" fill="hold" id="74"/>
                                        <p:tgtEl>
                                          <p:spTgt spid="112"/>
                                        </p:tgtEl>
                                        <p:attrNameLst>
                                          <p:attrName>ppt_w</p:attrName>
                                        </p:attrNameLst>
                                      </p:cBhvr>
                                      <p:tavLst>
                                        <p:tav tm="0">
                                          <p:val>
                                            <p:strVal val="(6*min(max(#ppt_w*#ppt_h,.3),1)-7.4)/-.7*#ppt_w"/>
                                          </p:val>
                                        </p:tav>
                                        <p:tav tm="100000">
                                          <p:val>
                                            <p:strVal val="#ppt_w"/>
                                          </p:val>
                                        </p:tav>
                                      </p:tavLst>
                                    </p:anim>
                                    <p:anim calcmode="lin" valueType="num">
                                      <p:cBhvr>
                                        <p:cTn dur="1000" fill="hold" id="75"/>
                                        <p:tgtEl>
                                          <p:spTgt spid="112"/>
                                        </p:tgtEl>
                                        <p:attrNameLst>
                                          <p:attrName>ppt_h</p:attrName>
                                        </p:attrNameLst>
                                      </p:cBhvr>
                                      <p:tavLst>
                                        <p:tav tm="0">
                                          <p:val>
                                            <p:strVal val="(6*min(max(#ppt_w*#ppt_h,.3),1)-7.4)/-.7*#ppt_h"/>
                                          </p:val>
                                        </p:tav>
                                        <p:tav tm="100000">
                                          <p:val>
                                            <p:strVal val="#ppt_h"/>
                                          </p:val>
                                        </p:tav>
                                      </p:tavLst>
                                    </p:anim>
                                    <p:anim calcmode="lin" valueType="num">
                                      <p:cBhvr>
                                        <p:cTn dur="1000" fill="hold" id="76"/>
                                        <p:tgtEl>
                                          <p:spTgt spid="112"/>
                                        </p:tgtEl>
                                        <p:attrNameLst>
                                          <p:attrName>ppt_x</p:attrName>
                                        </p:attrNameLst>
                                      </p:cBhvr>
                                      <p:tavLst>
                                        <p:tav tm="0">
                                          <p:val>
                                            <p:fltVal val="0.5"/>
                                          </p:val>
                                        </p:tav>
                                        <p:tav tm="100000">
                                          <p:val>
                                            <p:strVal val="#ppt_x"/>
                                          </p:val>
                                        </p:tav>
                                      </p:tavLst>
                                    </p:anim>
                                    <p:anim calcmode="lin" valueType="num">
                                      <p:cBhvr>
                                        <p:cTn dur="1000" fill="hold" id="77"/>
                                        <p:tgtEl>
                                          <p:spTgt spid="112"/>
                                        </p:tgtEl>
                                        <p:attrNameLst>
                                          <p:attrName>ppt_y</p:attrName>
                                        </p:attrNameLst>
                                      </p:cBhvr>
                                      <p:tavLst>
                                        <p:tav tm="0">
                                          <p:val>
                                            <p:strVal val="1+(6*min(max(#ppt_w*#ppt_h,.3),1)-7.4)/-.7*#ppt_h/2"/>
                                          </p:val>
                                        </p:tav>
                                        <p:tav tm="100000">
                                          <p:val>
                                            <p:strVal val="#ppt_y"/>
                                          </p:val>
                                        </p:tav>
                                      </p:tavLst>
                                    </p:anim>
                                  </p:childTnLst>
                                </p:cTn>
                              </p:par>
                              <p:par>
                                <p:cTn fill="hold" grpId="0" id="78" nodeType="withEffect" presetClass="entr" presetID="53" presetSubtype="0">
                                  <p:stCondLst>
                                    <p:cond delay="2250"/>
                                  </p:stCondLst>
                                  <p:childTnLst>
                                    <p:set>
                                      <p:cBhvr>
                                        <p:cTn dur="1" fill="hold" id="79">
                                          <p:stCondLst>
                                            <p:cond delay="0"/>
                                          </p:stCondLst>
                                        </p:cTn>
                                        <p:tgtEl>
                                          <p:spTgt spid="110"/>
                                        </p:tgtEl>
                                        <p:attrNameLst>
                                          <p:attrName>style.visibility</p:attrName>
                                        </p:attrNameLst>
                                      </p:cBhvr>
                                      <p:to>
                                        <p:strVal val="visible"/>
                                      </p:to>
                                    </p:set>
                                    <p:anim calcmode="lin" valueType="num">
                                      <p:cBhvr>
                                        <p:cTn dur="500" fill="hold" id="80"/>
                                        <p:tgtEl>
                                          <p:spTgt spid="110"/>
                                        </p:tgtEl>
                                        <p:attrNameLst>
                                          <p:attrName>ppt_w</p:attrName>
                                        </p:attrNameLst>
                                      </p:cBhvr>
                                      <p:tavLst>
                                        <p:tav tm="0">
                                          <p:val>
                                            <p:fltVal val="0"/>
                                          </p:val>
                                        </p:tav>
                                        <p:tav tm="100000">
                                          <p:val>
                                            <p:strVal val="#ppt_w"/>
                                          </p:val>
                                        </p:tav>
                                      </p:tavLst>
                                    </p:anim>
                                    <p:anim calcmode="lin" valueType="num">
                                      <p:cBhvr>
                                        <p:cTn dur="500" fill="hold" id="81"/>
                                        <p:tgtEl>
                                          <p:spTgt spid="110"/>
                                        </p:tgtEl>
                                        <p:attrNameLst>
                                          <p:attrName>ppt_h</p:attrName>
                                        </p:attrNameLst>
                                      </p:cBhvr>
                                      <p:tavLst>
                                        <p:tav tm="0">
                                          <p:val>
                                            <p:fltVal val="0"/>
                                          </p:val>
                                        </p:tav>
                                        <p:tav tm="100000">
                                          <p:val>
                                            <p:strVal val="#ppt_h"/>
                                          </p:val>
                                        </p:tav>
                                      </p:tavLst>
                                    </p:anim>
                                    <p:animEffect filter="fade" transition="in">
                                      <p:cBhvr>
                                        <p:cTn dur="500" id="82"/>
                                        <p:tgtEl>
                                          <p:spTgt spid="110"/>
                                        </p:tgtEl>
                                      </p:cBhvr>
                                    </p:animEffect>
                                  </p:childTnLst>
                                </p:cTn>
                              </p:par>
                              <p:par>
                                <p:cTn fill="hold" grpId="0" id="83" nodeType="withEffect" presetClass="entr" presetID="10" presetSubtype="0">
                                  <p:stCondLst>
                                    <p:cond delay="2250"/>
                                  </p:stCondLst>
                                  <p:childTnLst>
                                    <p:set>
                                      <p:cBhvr>
                                        <p:cTn dur="1" fill="hold" id="84">
                                          <p:stCondLst>
                                            <p:cond delay="0"/>
                                          </p:stCondLst>
                                        </p:cTn>
                                        <p:tgtEl>
                                          <p:spTgt spid="88"/>
                                        </p:tgtEl>
                                        <p:attrNameLst>
                                          <p:attrName>style.visibility</p:attrName>
                                        </p:attrNameLst>
                                      </p:cBhvr>
                                      <p:to>
                                        <p:strVal val="visible"/>
                                      </p:to>
                                    </p:set>
                                    <p:animEffect filter="fade" transition="in">
                                      <p:cBhvr>
                                        <p:cTn dur="500" id="85"/>
                                        <p:tgtEl>
                                          <p:spTgt spid="88"/>
                                        </p:tgtEl>
                                      </p:cBhvr>
                                    </p:animEffect>
                                  </p:childTnLst>
                                </p:cTn>
                              </p:par>
                            </p:childTnLst>
                          </p:cTn>
                        </p:par>
                        <p:par>
                          <p:cTn fill="hold" id="86" nodeType="afterGroup">
                            <p:stCondLst>
                              <p:cond delay="4250"/>
                            </p:stCondLst>
                            <p:childTnLst>
                              <p:par>
                                <p:cTn fill="hold" grpId="0" id="87" nodeType="afterEffect" presetClass="entr" presetID="52" presetSubtype="0">
                                  <p:stCondLst>
                                    <p:cond delay="0"/>
                                  </p:stCondLst>
                                  <p:childTnLst>
                                    <p:set>
                                      <p:cBhvr>
                                        <p:cTn dur="1" fill="hold" id="88">
                                          <p:stCondLst>
                                            <p:cond delay="0"/>
                                          </p:stCondLst>
                                        </p:cTn>
                                        <p:tgtEl>
                                          <p:spTgt spid="81"/>
                                        </p:tgtEl>
                                        <p:attrNameLst>
                                          <p:attrName>style.visibility</p:attrName>
                                        </p:attrNameLst>
                                      </p:cBhvr>
                                      <p:to>
                                        <p:strVal val="visible"/>
                                      </p:to>
                                    </p:set>
                                    <p:animScale>
                                      <p:cBhvr>
                                        <p:cTn decel="50000" dur="1000" fill="hold" id="89">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0">
                                          <p:stCondLst>
                                            <p:cond delay="0"/>
                                          </p:stCondLst>
                                        </p:cTn>
                                        <p:tgtEl>
                                          <p:spTgt spid="81"/>
                                        </p:tgtEl>
                                        <p:attrNameLst>
                                          <p:attrName>ppt_x</p:attrName>
                                          <p:attrName>ppt_y</p:attrName>
                                        </p:attrNameLst>
                                      </p:cBhvr>
                                    </p:animMotion>
                                    <p:animEffect filter="fade" transition="in">
                                      <p:cBhvr>
                                        <p:cTn dur="1000" id="91"/>
                                        <p:tgtEl>
                                          <p:spTgt spid="81"/>
                                        </p:tgtEl>
                                      </p:cBhvr>
                                    </p:animEffect>
                                  </p:childTnLst>
                                </p:cTn>
                              </p:par>
                              <p:par>
                                <p:cTn fill="hold" grpId="0" id="92" nodeType="withEffect" presetClass="entr" presetID="52" presetSubtype="0">
                                  <p:stCondLst>
                                    <p:cond delay="250"/>
                                  </p:stCondLst>
                                  <p:childTnLst>
                                    <p:set>
                                      <p:cBhvr>
                                        <p:cTn dur="1" fill="hold" id="93">
                                          <p:stCondLst>
                                            <p:cond delay="0"/>
                                          </p:stCondLst>
                                        </p:cTn>
                                        <p:tgtEl>
                                          <p:spTgt spid="40"/>
                                        </p:tgtEl>
                                        <p:attrNameLst>
                                          <p:attrName>style.visibility</p:attrName>
                                        </p:attrNameLst>
                                      </p:cBhvr>
                                      <p:to>
                                        <p:strVal val="visible"/>
                                      </p:to>
                                    </p:set>
                                    <p:animScale>
                                      <p:cBhvr>
                                        <p:cTn decel="50000" dur="1000" fill="hold" id="94">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5">
                                          <p:stCondLst>
                                            <p:cond delay="0"/>
                                          </p:stCondLst>
                                        </p:cTn>
                                        <p:tgtEl>
                                          <p:spTgt spid="40"/>
                                        </p:tgtEl>
                                        <p:attrNameLst>
                                          <p:attrName>ppt_x</p:attrName>
                                          <p:attrName>ppt_y</p:attrName>
                                        </p:attrNameLst>
                                      </p:cBhvr>
                                    </p:animMotion>
                                    <p:animEffect filter="fade" transition="in">
                                      <p:cBhvr>
                                        <p:cTn dur="1000" id="96"/>
                                        <p:tgtEl>
                                          <p:spTgt spid="40"/>
                                        </p:tgtEl>
                                      </p:cBhvr>
                                    </p:animEffect>
                                  </p:childTnLst>
                                </p:cTn>
                              </p:par>
                              <p:par>
                                <p:cTn fill="hold" grpId="0" id="97" nodeType="withEffect" presetClass="entr" presetID="52" presetSubtype="0">
                                  <p:stCondLst>
                                    <p:cond delay="500"/>
                                  </p:stCondLst>
                                  <p:childTnLst>
                                    <p:set>
                                      <p:cBhvr>
                                        <p:cTn dur="1" fill="hold" id="98">
                                          <p:stCondLst>
                                            <p:cond delay="0"/>
                                          </p:stCondLst>
                                        </p:cTn>
                                        <p:tgtEl>
                                          <p:spTgt spid="41"/>
                                        </p:tgtEl>
                                        <p:attrNameLst>
                                          <p:attrName>style.visibility</p:attrName>
                                        </p:attrNameLst>
                                      </p:cBhvr>
                                      <p:to>
                                        <p:strVal val="visible"/>
                                      </p:to>
                                    </p:set>
                                    <p:animScale>
                                      <p:cBhvr>
                                        <p:cTn decel="50000" dur="1000" fill="hold" id="99">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00">
                                          <p:stCondLst>
                                            <p:cond delay="0"/>
                                          </p:stCondLst>
                                        </p:cTn>
                                        <p:tgtEl>
                                          <p:spTgt spid="41"/>
                                        </p:tgtEl>
                                        <p:attrNameLst>
                                          <p:attrName>ppt_x</p:attrName>
                                          <p:attrName>ppt_y</p:attrName>
                                        </p:attrNameLst>
                                      </p:cBhvr>
                                    </p:animMotion>
                                    <p:animEffect filter="fade" transition="in">
                                      <p:cBhvr>
                                        <p:cTn dur="1000" id="101"/>
                                        <p:tgtEl>
                                          <p:spTgt spid="41"/>
                                        </p:tgtEl>
                                      </p:cBhvr>
                                    </p:animEffect>
                                  </p:childTnLst>
                                </p:cTn>
                              </p:par>
                              <p:par>
                                <p:cTn fill="hold" grpId="0" id="102" nodeType="withEffect" presetClass="entr" presetID="52" presetSubtype="0">
                                  <p:stCondLst>
                                    <p:cond delay="750"/>
                                  </p:stCondLst>
                                  <p:childTnLst>
                                    <p:set>
                                      <p:cBhvr>
                                        <p:cTn dur="1" fill="hold" id="103">
                                          <p:stCondLst>
                                            <p:cond delay="0"/>
                                          </p:stCondLst>
                                        </p:cTn>
                                        <p:tgtEl>
                                          <p:spTgt spid="46"/>
                                        </p:tgtEl>
                                        <p:attrNameLst>
                                          <p:attrName>style.visibility</p:attrName>
                                        </p:attrNameLst>
                                      </p:cBhvr>
                                      <p:to>
                                        <p:strVal val="visible"/>
                                      </p:to>
                                    </p:set>
                                    <p:animScale>
                                      <p:cBhvr>
                                        <p:cTn decel="50000" dur="1000" fill="hold" id="104">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05">
                                          <p:stCondLst>
                                            <p:cond delay="0"/>
                                          </p:stCondLst>
                                        </p:cTn>
                                        <p:tgtEl>
                                          <p:spTgt spid="46"/>
                                        </p:tgtEl>
                                        <p:attrNameLst>
                                          <p:attrName>ppt_x</p:attrName>
                                          <p:attrName>ppt_y</p:attrName>
                                        </p:attrNameLst>
                                      </p:cBhvr>
                                    </p:animMotion>
                                    <p:animEffect filter="fade" transition="in">
                                      <p:cBhvr>
                                        <p:cTn dur="1000" id="106"/>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107"/>
      <p:bldP grpId="0" spid="34"/>
      <p:bldP grpId="0" spid="102"/>
      <p:bldP grpId="0" spid="106"/>
      <p:bldP grpId="0" spid="104"/>
      <p:bldP grpId="0" spid="112"/>
      <p:bldP grpId="0" spid="110"/>
      <p:bldP grpId="0" spid="81"/>
      <p:bldP grpId="0" spid="9"/>
      <p:bldP grpId="0" spid="86"/>
      <p:bldP grpId="0" spid="87"/>
      <p:bldP grpId="0" spid="88"/>
      <p:bldP grpId="0" spid="40"/>
      <p:bldP grpId="0" spid="41"/>
      <p:bldP grpId="0" spid="4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15414" y="1881845"/>
            <a:ext cx="4783461" cy="4570863"/>
            <a:chOff x="611560" y="1366732"/>
            <a:chExt cx="3587596" cy="3428146"/>
          </a:xfrm>
        </p:grpSpPr>
        <p:pic>
          <p:nvPicPr>
            <p:cNvPr id="41" name="图片 40"/>
            <p:cNvPicPr>
              <a:picLocks noChangeAspect="1"/>
            </p:cNvPicPr>
            <p:nvPr/>
          </p:nvPicPr>
          <p:blipFill>
            <a:blip r:embed="rId3">
              <a:extLst>
                <a:ext uri="{28A0092B-C50C-407E-A947-70E740481C1C}">
                  <a14:useLocalDpi val="0"/>
                </a:ext>
              </a:extLst>
            </a:blip>
            <a:stretch>
              <a:fillRect/>
            </a:stretch>
          </p:blipFill>
          <p:spPr>
            <a:xfrm>
              <a:off x="611560" y="1366732"/>
              <a:ext cx="3587596" cy="3428146"/>
            </a:xfrm>
            <a:prstGeom prst="rect">
              <a:avLst/>
            </a:prstGeom>
          </p:spPr>
        </p:pic>
        <p:sp>
          <p:nvSpPr>
            <p:cNvPr id="37" name="MH_Picture_3"/>
            <p:cNvSpPr/>
            <p:nvPr>
              <p:custDataLst>
                <p:tags r:id="rId4"/>
              </p:custDataLst>
            </p:nvPr>
          </p:nvSpPr>
          <p:spPr>
            <a:xfrm>
              <a:off x="746051" y="1496013"/>
              <a:ext cx="3204000" cy="1946273"/>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grpSp>
      <p:grpSp>
        <p:nvGrpSpPr>
          <p:cNvPr id="36" name="组合 35"/>
          <p:cNvGrpSpPr/>
          <p:nvPr/>
        </p:nvGrpSpPr>
        <p:grpSpPr>
          <a:xfrm>
            <a:off x="6287467" y="1392067"/>
            <a:ext cx="1248000" cy="1248000"/>
            <a:chOff x="4427568" y="1080577"/>
            <a:chExt cx="936000" cy="936000"/>
          </a:xfrm>
        </p:grpSpPr>
        <p:sp>
          <p:nvSpPr>
            <p:cNvPr id="9" name="MH_Other_10"/>
            <p:cNvSpPr/>
            <p:nvPr>
              <p:custDataLst>
                <p:tags r:id="rId6"/>
              </p:custDataLst>
            </p:nvPr>
          </p:nvSpPr>
          <p:spPr>
            <a:xfrm>
              <a:off x="4427568" y="1080577"/>
              <a:ext cx="936000" cy="936000"/>
            </a:xfrm>
            <a:prstGeom prst="donut">
              <a:avLst>
                <a:gd fmla="val 9894" name="adj"/>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52400" dir="8100000" dist="127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grpSp>
          <p:nvGrpSpPr>
            <p:cNvPr id="13" name="组合 12"/>
            <p:cNvGrpSpPr/>
            <p:nvPr/>
          </p:nvGrpSpPr>
          <p:grpSpPr>
            <a:xfrm>
              <a:off x="4600269" y="1273948"/>
              <a:ext cx="590599" cy="590599"/>
              <a:chOff x="1117184" y="1303577"/>
              <a:chExt cx="720000" cy="720000"/>
            </a:xfrm>
          </p:grpSpPr>
          <p:sp>
            <p:nvSpPr>
              <p:cNvPr id="17" name="MH_Title_1"/>
              <p:cNvSpPr/>
              <p:nvPr>
                <p:custDataLst>
                  <p:tags r:id="rId7"/>
                </p:custDataLst>
              </p:nvPr>
            </p:nvSpPr>
            <p:spPr>
              <a:xfrm>
                <a:off x="1117184" y="1303577"/>
                <a:ext cx="720000" cy="72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600">
                  <a:latin charset="0" panose="020b0806030902050204" pitchFamily="34" typeface="Impact"/>
                </a:endParaRPr>
              </a:p>
            </p:txBody>
          </p:sp>
          <p:sp>
            <p:nvSpPr>
              <p:cNvPr id="18" name="KSO_Shape"/>
              <p:cNvSpPr/>
              <p:nvPr/>
            </p:nvSpPr>
            <p:spPr bwMode="auto">
              <a:xfrm>
                <a:off x="1246586" y="1470899"/>
                <a:ext cx="461198" cy="385869"/>
              </a:xfrm>
              <a:custGeom>
                <a:gdLst>
                  <a:gd fmla="*/ 259606 w 2301875" name="T0"/>
                  <a:gd fmla="*/ 991831 h 1924050" name="T1"/>
                  <a:gd fmla="*/ 363395 w 2301875" name="T2"/>
                  <a:gd fmla="*/ 1088396 h 1924050" name="T3"/>
                  <a:gd fmla="*/ 373906 w 2301875" name="T4"/>
                  <a:gd fmla="*/ 1217851 h 1924050" name="T5"/>
                  <a:gd fmla="*/ 363658 w 2301875" name="T6"/>
                  <a:gd fmla="*/ 1442819 h 1924050" name="T7"/>
                  <a:gd fmla="*/ 588842 w 2301875" name="T8"/>
                  <a:gd fmla="*/ 1484918 h 1924050" name="T9"/>
                  <a:gd fmla="*/ 0 w 2301875" name="T10"/>
                  <a:gd fmla="*/ 1127338 h 1924050" name="T11"/>
                  <a:gd fmla="*/ 34684 w 2301875" name="T12"/>
                  <a:gd fmla="*/ 1006829 h 1924050" name="T13"/>
                  <a:gd fmla="*/ 1779087 w 2301875" name="T14"/>
                  <a:gd fmla="*/ 956047 h 1924050" name="T15"/>
                  <a:gd fmla="*/ 1870302 w 2301875" name="T16"/>
                  <a:gd fmla="*/ 1005757 h 1924050" name="T17"/>
                  <a:gd fmla="*/ 1905000 w 2301875" name="T18"/>
                  <a:gd fmla="*/ 1126216 h 1924050" name="T19"/>
                  <a:gd fmla="*/ 1316177 w 2301875" name="T20"/>
                  <a:gd fmla="*/ 1483912 h 1924050" name="T21"/>
                  <a:gd fmla="*/ 1541455 w 2301875" name="T22"/>
                  <a:gd fmla="*/ 1441567 h 1924050" name="T23"/>
                  <a:gd fmla="*/ 1531202 w 2301875" name="T24"/>
                  <a:gd fmla="*/ 1216429 h 1924050" name="T25"/>
                  <a:gd fmla="*/ 1541455 w 2301875" name="T26"/>
                  <a:gd fmla="*/ 1087027 h 1924050" name="T27"/>
                  <a:gd fmla="*/ 1645025 w 2301875" name="T28"/>
                  <a:gd fmla="*/ 990765 h 1924050" name="T29"/>
                  <a:gd fmla="*/ 952237 w 2301875" name="T30"/>
                  <a:gd fmla="*/ 799555 h 1924050" name="T31"/>
                  <a:gd fmla="*/ 1296630 w 2301875" name="T32"/>
                  <a:gd fmla="*/ 1376794 h 1924050" name="T33"/>
                  <a:gd fmla="*/ 1192524 w 2301875" name="T34"/>
                  <a:gd fmla="*/ 1453355 h 1924050" name="T35"/>
                  <a:gd fmla="*/ 952237 w 2301875" name="T36"/>
                  <a:gd fmla="*/ 1593850 h 1924050" name="T37"/>
                  <a:gd fmla="*/ 712476 w 2301875" name="T38"/>
                  <a:gd fmla="*/ 1453355 h 1924050" name="T39"/>
                  <a:gd fmla="*/ 608370 w 2301875" name="T40"/>
                  <a:gd fmla="*/ 1376794 h 1924050" name="T41"/>
                  <a:gd fmla="*/ 166316 w 2301875" name="T42"/>
                  <a:gd fmla="*/ 478681 h 1924050" name="T43"/>
                  <a:gd fmla="*/ 263684 w 2301875" name="T44"/>
                  <a:gd fmla="*/ 507331 h 1924050" name="T45"/>
                  <a:gd fmla="*/ 328157 w 2301875" name="T46"/>
                  <a:gd fmla="*/ 612732 h 1924050" name="T47"/>
                  <a:gd fmla="*/ 345262 w 2301875" name="T48"/>
                  <a:gd fmla="*/ 794094 h 1924050" name="T49"/>
                  <a:gd fmla="*/ 277368 w 2301875" name="T50"/>
                  <a:gd fmla="*/ 873209 h 1924050" name="T51"/>
                  <a:gd fmla="*/ 151316 w 2301875" name="T52"/>
                  <a:gd fmla="*/ 883986 h 1924050" name="T53"/>
                  <a:gd fmla="*/ 54473 w 2301875" name="T54"/>
                  <a:gd fmla="*/ 812493 h 1924050" name="T55"/>
                  <a:gd fmla="*/ 263 w 2301875" name="T56"/>
                  <a:gd fmla="*/ 680019 h 1924050" name="T57"/>
                  <a:gd fmla="*/ 36316 w 2301875" name="T58"/>
                  <a:gd fmla="*/ 545180 h 1924050" name="T59"/>
                  <a:gd fmla="*/ 119737 w 2301875" name="T60"/>
                  <a:gd fmla="*/ 485514 h 1924050" name="T61"/>
                  <a:gd fmla="*/ 1779115 w 2301875" name="T62"/>
                  <a:gd fmla="*/ 482627 h 1924050" name="T63"/>
                  <a:gd fmla="*/ 1863390 w 2301875" name="T64"/>
                  <a:gd fmla="*/ 536018 h 1924050" name="T65"/>
                  <a:gd fmla="*/ 1905000 w 2301875" name="T66"/>
                  <a:gd fmla="*/ 668575 h 1924050" name="T67"/>
                  <a:gd fmla="*/ 1856016 w 2301875" name="T68"/>
                  <a:gd fmla="*/ 804553 h 1924050" name="T69"/>
                  <a:gd fmla="*/ 1759890 w 2301875" name="T70"/>
                  <a:gd fmla="*/ 880564 h 1924050" name="T71"/>
                  <a:gd fmla="*/ 1635059 w 2301875" name="T72"/>
                  <a:gd fmla="*/ 875303 h 1924050" name="T73"/>
                  <a:gd fmla="*/ 1560529 w 2301875" name="T74"/>
                  <a:gd fmla="*/ 797188 h 1924050" name="T75"/>
                  <a:gd fmla="*/ 1573433 w 2301875" name="T76"/>
                  <a:gd fmla="*/ 623337 h 1924050" name="T77"/>
                  <a:gd fmla="*/ 1636375 w 2301875" name="T78"/>
                  <a:gd fmla="*/ 509454 h 1924050" name="T79"/>
                  <a:gd fmla="*/ 830317 w 2301875" name="T80"/>
                  <a:gd fmla="*/ 406353 h 1924050" name="T81"/>
                  <a:gd fmla="*/ 922020 w 2301875" name="T82"/>
                  <a:gd fmla="*/ 522867 h 1924050" name="T83"/>
                  <a:gd fmla="*/ 921232 w 2301875" name="T84"/>
                  <a:gd fmla="*/ 461848 h 1924050" name="T85"/>
                  <a:gd fmla="*/ 944091 w 2301875" name="T86"/>
                  <a:gd fmla="*/ 436599 h 1924050" name="T87"/>
                  <a:gd fmla="*/ 997694 w 2301875" name="T88"/>
                  <a:gd fmla="*/ 454747 h 1924050" name="T89"/>
                  <a:gd fmla="*/ 986658 w 2301875" name="T90"/>
                  <a:gd fmla="*/ 501037 h 1924050" name="T91"/>
                  <a:gd fmla="*/ 1055239 w 2301875" name="T92"/>
                  <a:gd fmla="*/ 469476 h 1924050" name="T93"/>
                  <a:gd fmla="*/ 1194763 w 2301875" name="T94"/>
                  <a:gd fmla="*/ 458430 h 1924050" name="T95"/>
                  <a:gd fmla="*/ 669247 w 2301875" name="T96"/>
                  <a:gd fmla="*/ 500774 h 1924050" name="T97"/>
                  <a:gd fmla="*/ 776189 w 2301875" name="T98"/>
                  <a:gd fmla="*/ 423712 h 1924050" name="T99"/>
                  <a:gd fmla="*/ 1013359 w 2301875" name="T100"/>
                  <a:gd fmla="*/ 13659 h 1924050" name="T101"/>
                  <a:gd fmla="*/ 1091793 w 2301875" name="T102"/>
                  <a:gd fmla="*/ 105070 h 1924050" name="T103"/>
                  <a:gd fmla="*/ 1109106 w 2301875" name="T104"/>
                  <a:gd fmla="*/ 189913 h 1924050" name="T105"/>
                  <a:gd fmla="*/ 1087072 w 2301875" name="T106"/>
                  <a:gd fmla="*/ 268453 h 1924050" name="T107"/>
                  <a:gd fmla="*/ 1014671 w 2301875" name="T108"/>
                  <a:gd fmla="*/ 381929 h 1924050" name="T109"/>
                  <a:gd fmla="*/ 937812 w 2301875" name="T110"/>
                  <a:gd fmla="*/ 408459 h 1924050" name="T111"/>
                  <a:gd fmla="*/ 863575 w 2301875" name="T112"/>
                  <a:gd fmla="*/ 352772 h 1924050" name="T113"/>
                  <a:gd fmla="*/ 804290 w 2301875" name="T114"/>
                  <a:gd fmla="*/ 246914 h 1924050" name="T115"/>
                  <a:gd fmla="*/ 802979 w 2301875" name="T116"/>
                  <a:gd fmla="*/ 161282 h 1924050" name="T117"/>
                  <a:gd fmla="*/ 855443 w 2301875" name="T118"/>
                  <a:gd fmla="*/ 38087 h 192405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924050" w="2301875">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grpSp>
        <p:nvGrpSpPr>
          <p:cNvPr id="35" name="组合 34"/>
          <p:cNvGrpSpPr/>
          <p:nvPr/>
        </p:nvGrpSpPr>
        <p:grpSpPr>
          <a:xfrm>
            <a:off x="6287467" y="3106331"/>
            <a:ext cx="1248000" cy="1248000"/>
            <a:chOff x="4427568" y="2283822"/>
            <a:chExt cx="936000" cy="936000"/>
          </a:xfrm>
        </p:grpSpPr>
        <p:sp>
          <p:nvSpPr>
            <p:cNvPr id="10" name="MH_Other_10"/>
            <p:cNvSpPr/>
            <p:nvPr>
              <p:custDataLst>
                <p:tags r:id="rId8"/>
              </p:custDataLst>
            </p:nvPr>
          </p:nvSpPr>
          <p:spPr>
            <a:xfrm>
              <a:off x="4427568" y="2283822"/>
              <a:ext cx="936000" cy="936000"/>
            </a:xfrm>
            <a:prstGeom prst="donut">
              <a:avLst>
                <a:gd fmla="val 9894" name="adj"/>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grpSp>
          <p:nvGrpSpPr>
            <p:cNvPr id="27" name="组合 26"/>
            <p:cNvGrpSpPr/>
            <p:nvPr/>
          </p:nvGrpSpPr>
          <p:grpSpPr>
            <a:xfrm>
              <a:off x="4607568" y="2491911"/>
              <a:ext cx="576000" cy="576000"/>
              <a:chOff x="5975988" y="2859822"/>
              <a:chExt cx="720000" cy="720000"/>
            </a:xfrm>
          </p:grpSpPr>
          <p:sp>
            <p:nvSpPr>
              <p:cNvPr id="20" name="MH_Title_1"/>
              <p:cNvSpPr/>
              <p:nvPr>
                <p:custDataLst>
                  <p:tags r:id="rId9"/>
                </p:custDataLst>
              </p:nvPr>
            </p:nvSpPr>
            <p:spPr>
              <a:xfrm>
                <a:off x="5975988" y="2859822"/>
                <a:ext cx="720000" cy="72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600">
                  <a:latin charset="0" panose="020b0806030902050204" pitchFamily="34" typeface="Impact"/>
                </a:endParaRPr>
              </a:p>
            </p:txBody>
          </p:sp>
          <p:sp>
            <p:nvSpPr>
              <p:cNvPr id="21" name="KSO_Shape"/>
              <p:cNvSpPr/>
              <p:nvPr/>
            </p:nvSpPr>
            <p:spPr bwMode="auto">
              <a:xfrm>
                <a:off x="6073795" y="3038902"/>
                <a:ext cx="502102" cy="362350"/>
              </a:xfrm>
              <a:custGeom>
                <a:gdLst>
                  <a:gd fmla="*/ 2881614 w 3362326" name="T0"/>
                  <a:gd fmla="*/ 2245619 h 2424113" name="T1"/>
                  <a:gd fmla="*/ 3207949 w 3362326" name="T2"/>
                  <a:gd fmla="*/ 953766 h 2424113" name="T3"/>
                  <a:gd fmla="*/ 3300702 w 3362326" name="T4"/>
                  <a:gd fmla="*/ 1054704 h 2424113" name="T5"/>
                  <a:gd fmla="*/ 3357879 w 3362326" name="T6"/>
                  <a:gd fmla="*/ 1578442 h 2424113" name="T7"/>
                  <a:gd fmla="*/ 2754348 w 3362326" name="T8"/>
                  <a:gd fmla="*/ 1274991 h 2424113" name="T9"/>
                  <a:gd fmla="*/ 2862031 w 3362326" name="T10"/>
                  <a:gd fmla="*/ 1038516 h 2424113" name="T11"/>
                  <a:gd fmla="*/ 2811207 w 3362326" name="T12"/>
                  <a:gd fmla="*/ 1366725 h 2424113" name="T13"/>
                  <a:gd fmla="*/ 3041820 w 3362326" name="T14"/>
                  <a:gd fmla="*/ 999791 h 2424113" name="T15"/>
                  <a:gd fmla="*/ 3170149 w 3362326" name="T16"/>
                  <a:gd fmla="*/ 942974 h 2424113" name="T17"/>
                  <a:gd fmla="*/ 296683 w 3362326" name="T18"/>
                  <a:gd fmla="*/ 978524 h 2424113" name="T19"/>
                  <a:gd fmla="*/ 498389 w 3362326" name="T20"/>
                  <a:gd fmla="*/ 1265469 h 2424113" name="T21"/>
                  <a:gd fmla="*/ 488542 w 3362326" name="T22"/>
                  <a:gd fmla="*/ 1028041 h 2424113" name="T23"/>
                  <a:gd fmla="*/ 582566 w 3362326" name="T24"/>
                  <a:gd fmla="*/ 1187067 h 2424113" name="T25"/>
                  <a:gd fmla="*/ 319871 w 3362326" name="T26"/>
                  <a:gd fmla="*/ 2147887 h 2424113" name="T27"/>
                  <a:gd fmla="*/ 37800 w 3362326" name="T28"/>
                  <a:gd fmla="*/ 1105808 h 2424113" name="T29"/>
                  <a:gd fmla="*/ 124836 w 3362326" name="T30"/>
                  <a:gd fmla="*/ 975985 h 2424113" name="T31"/>
                  <a:gd fmla="*/ 1545327 w 3362326" name="T32"/>
                  <a:gd fmla="*/ 746198 h 2424113" name="T33"/>
                  <a:gd fmla="*/ 1656547 w 3362326" name="T34"/>
                  <a:gd fmla="*/ 809752 h 2424113" name="T35"/>
                  <a:gd fmla="*/ 1802720 w 3362326" name="T36"/>
                  <a:gd fmla="*/ 881250 h 2424113" name="T37"/>
                  <a:gd fmla="*/ 1889154 w 3362326" name="T38"/>
                  <a:gd fmla="*/ 667392 h 2424113" name="T39"/>
                  <a:gd fmla="*/ 2073778 w 3362326" name="T40"/>
                  <a:gd fmla="*/ 739843 h 2424113" name="T41"/>
                  <a:gd fmla="*/ 2280963 w 3362326" name="T42"/>
                  <a:gd fmla="*/ 997553 h 2424113" name="T43"/>
                  <a:gd fmla="*/ 2456054 w 3362326" name="T44"/>
                  <a:gd fmla="*/ 821509 h 2424113" name="T45"/>
                  <a:gd fmla="*/ 2536132 w 3362326" name="T46"/>
                  <a:gd fmla="*/ 819603 h 2424113" name="T47"/>
                  <a:gd fmla="*/ 2596190 w 3362326" name="T48"/>
                  <a:gd fmla="*/ 876801 h 2424113" name="T49"/>
                  <a:gd fmla="*/ 2598415 w 3362326" name="T50"/>
                  <a:gd fmla="*/ 956879 h 2424113" name="T51"/>
                  <a:gd fmla="*/ 2382332 w 3362326" name="T52"/>
                  <a:gd fmla="*/ 1195206 h 2424113" name="T53"/>
                  <a:gd fmla="*/ 2241242 w 3362326" name="T54"/>
                  <a:gd fmla="*/ 1268610 h 2424113" name="T55"/>
                  <a:gd fmla="*/ 2118265 w 3362326" name="T56"/>
                  <a:gd fmla="*/ 1192028 h 2424113" name="T57"/>
                  <a:gd fmla="*/ 1363246 w 3362326" name="T58"/>
                  <a:gd fmla="*/ 1018526 h 2424113" name="T59"/>
                  <a:gd fmla="*/ 1307636 w 3362326" name="T60"/>
                  <a:gd fmla="*/ 1409700 h 2424113" name="T61"/>
                  <a:gd fmla="*/ 1157013 w 3362326" name="T62"/>
                  <a:gd fmla="*/ 999778 h 2424113" name="T63"/>
                  <a:gd fmla="*/ 1245989 w 3362326" name="T64"/>
                  <a:gd fmla="*/ 780199 h 2424113" name="T65"/>
                  <a:gd fmla="*/ 1499569 w 3362326" name="T66"/>
                  <a:gd fmla="*/ 668027 h 2424113" name="T67"/>
                  <a:gd fmla="*/ 3142462 w 3362326" name="T68"/>
                  <a:gd fmla="*/ 282872 h 2424113" name="T69"/>
                  <a:gd fmla="*/ 3244523 w 3362326" name="T70"/>
                  <a:gd fmla="*/ 440586 h 2424113" name="T71"/>
                  <a:gd fmla="*/ 3210503 w 3362326" name="T72"/>
                  <a:gd fmla="*/ 656690 h 2424113" name="T73"/>
                  <a:gd fmla="*/ 3038811 w 3362326" name="T74"/>
                  <a:gd fmla="*/ 831222 h 2424113" name="T75"/>
                  <a:gd fmla="*/ 2904319 w 3362326" name="T76"/>
                  <a:gd fmla="*/ 826780 h 2424113" name="T77"/>
                  <a:gd fmla="*/ 2817519 w 3362326" name="T78"/>
                  <a:gd fmla="*/ 691913 h 2424113" name="T79"/>
                  <a:gd fmla="*/ 2807981 w 3362326" name="T80"/>
                  <a:gd fmla="*/ 429797 h 2424113" name="T81"/>
                  <a:gd fmla="*/ 2910678 w 3362326" name="T82"/>
                  <a:gd fmla="*/ 280651 h 2424113" name="T83"/>
                  <a:gd fmla="*/ 375153 w 3362326" name="T84"/>
                  <a:gd fmla="*/ 248918 h 2424113" name="T85"/>
                  <a:gd fmla="*/ 514634 w 3362326" name="T86"/>
                  <a:gd fmla="*/ 342213 h 2424113" name="T87"/>
                  <a:gd fmla="*/ 561340 w 3362326" name="T88"/>
                  <a:gd fmla="*/ 566885 h 2424113" name="T89"/>
                  <a:gd fmla="*/ 510821 w 3362326" name="T90"/>
                  <a:gd fmla="*/ 773785 h 2424113" name="T91"/>
                  <a:gd fmla="*/ 418682 w 3362326" name="T92"/>
                  <a:gd fmla="*/ 842646 h 2424113" name="T93"/>
                  <a:gd fmla="*/ 241709 w 3362326" name="T94"/>
                  <a:gd fmla="*/ 778862 h 2424113" name="T95"/>
                  <a:gd fmla="*/ 117162 w 3362326" name="T96"/>
                  <a:gd fmla="*/ 551970 h 2424113" name="T97"/>
                  <a:gd fmla="*/ 148299 w 3362326" name="T98"/>
                  <a:gd fmla="*/ 359984 h 2424113" name="T99"/>
                  <a:gd fmla="*/ 297311 w 3362326" name="T100"/>
                  <a:gd fmla="*/ 250822 h 2424113" name="T101"/>
                  <a:gd fmla="*/ 1834594 w 3362326" name="T102"/>
                  <a:gd fmla="*/ 43475 h 2424113" name="T103"/>
                  <a:gd fmla="*/ 1934457 w 3362326" name="T104"/>
                  <a:gd fmla="*/ 205318 h 2424113" name="T105"/>
                  <a:gd fmla="*/ 1973258 w 3362326" name="T106"/>
                  <a:gd fmla="*/ 288461 h 2424113" name="T107"/>
                  <a:gd fmla="*/ 1942726 w 3362326" name="T108"/>
                  <a:gd fmla="*/ 390961 h 2424113" name="T109"/>
                  <a:gd fmla="*/ 1864808 w 3362326" name="T110"/>
                  <a:gd fmla="*/ 532812 h 2424113" name="T111"/>
                  <a:gd fmla="*/ 1729325 w 3362326" name="T112"/>
                  <a:gd fmla="*/ 622301 h 2424113" name="T113"/>
                  <a:gd fmla="*/ 1571262 w 3362326" name="T114"/>
                  <a:gd fmla="*/ 579778 h 2424113" name="T115"/>
                  <a:gd fmla="*/ 1478714 w 3362326" name="T116"/>
                  <a:gd fmla="*/ 436341 h 2424113" name="T117"/>
                  <a:gd fmla="*/ 1416379 w 3362326" name="T118"/>
                  <a:gd fmla="*/ 348438 h 2424113" name="T119"/>
                  <a:gd fmla="*/ 1429418 w 3362326" name="T120"/>
                  <a:gd fmla="*/ 264978 h 2424113" name="T121"/>
                  <a:gd fmla="*/ 1483484 w 3362326" name="T122"/>
                  <a:gd fmla="*/ 132965 h 2424113" name="T123"/>
                  <a:gd fmla="*/ 1621829 w 3362326" name="T124"/>
                  <a:gd fmla="*/ 11107 h 242411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24113" w="3362326">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grpSp>
        <p:nvGrpSpPr>
          <p:cNvPr id="34" name="组合 33"/>
          <p:cNvGrpSpPr/>
          <p:nvPr/>
        </p:nvGrpSpPr>
        <p:grpSpPr>
          <a:xfrm>
            <a:off x="6287467" y="4820593"/>
            <a:ext cx="1248000" cy="1248000"/>
            <a:chOff x="4427568" y="3651974"/>
            <a:chExt cx="936000" cy="936000"/>
          </a:xfrm>
        </p:grpSpPr>
        <p:sp>
          <p:nvSpPr>
            <p:cNvPr id="11" name="MH_Other_10"/>
            <p:cNvSpPr/>
            <p:nvPr>
              <p:custDataLst>
                <p:tags r:id="rId10"/>
              </p:custDataLst>
            </p:nvPr>
          </p:nvSpPr>
          <p:spPr>
            <a:xfrm>
              <a:off x="4427568" y="3651974"/>
              <a:ext cx="936000" cy="936000"/>
            </a:xfrm>
            <a:prstGeom prst="donut">
              <a:avLst>
                <a:gd fmla="val 9894" name="adj"/>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algn="tr" blurRad="1524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grpSp>
          <p:nvGrpSpPr>
            <p:cNvPr id="33" name="组合 32"/>
            <p:cNvGrpSpPr/>
            <p:nvPr/>
          </p:nvGrpSpPr>
          <p:grpSpPr>
            <a:xfrm>
              <a:off x="4607568" y="3859270"/>
              <a:ext cx="576000" cy="576000"/>
              <a:chOff x="4535568" y="3787270"/>
              <a:chExt cx="720000" cy="720000"/>
            </a:xfrm>
          </p:grpSpPr>
          <p:sp>
            <p:nvSpPr>
              <p:cNvPr id="23" name="MH_Title_1"/>
              <p:cNvSpPr/>
              <p:nvPr>
                <p:custDataLst>
                  <p:tags r:id="rId11"/>
                </p:custDataLst>
              </p:nvPr>
            </p:nvSpPr>
            <p:spPr>
              <a:xfrm>
                <a:off x="4535568" y="3787270"/>
                <a:ext cx="720000" cy="72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zh-CN" lang="en-US" sz="3600">
                  <a:latin charset="0" panose="020b0806030902050204" pitchFamily="34" typeface="Impact"/>
                </a:endParaRPr>
              </a:p>
            </p:txBody>
          </p:sp>
          <p:sp>
            <p:nvSpPr>
              <p:cNvPr id="24" name="KSO_Shape"/>
              <p:cNvSpPr/>
              <p:nvPr/>
            </p:nvSpPr>
            <p:spPr bwMode="auto">
              <a:xfrm>
                <a:off x="4643568" y="3913270"/>
                <a:ext cx="504000" cy="468000"/>
              </a:xfrm>
              <a:custGeom>
                <a:gdLst>
                  <a:gd fmla="*/ 1555232 w 2741613" name="T0"/>
                  <a:gd fmla="*/ 1766302 h 2557463" name="T1"/>
                  <a:gd fmla="*/ 1500877 w 2741613" name="T2"/>
                  <a:gd fmla="*/ 1732308 h 2557463" name="T3"/>
                  <a:gd fmla="*/ 410527 w 2741613" name="T4"/>
                  <a:gd fmla="*/ 1777780 h 2557463" name="T5"/>
                  <a:gd fmla="*/ 294306 w 2741613" name="T6"/>
                  <a:gd fmla="*/ 1747980 h 2557463" name="T7"/>
                  <a:gd fmla="*/ 1473436 w 2741613" name="T8"/>
                  <a:gd fmla="*/ 1657260 h 2557463" name="T9"/>
                  <a:gd fmla="*/ 1387009 w 2741613" name="T10"/>
                  <a:gd fmla="*/ 1662603 h 2557463" name="T11"/>
                  <a:gd fmla="*/ 511578 w 2741613" name="T12"/>
                  <a:gd fmla="*/ 1682417 h 2557463" name="T13"/>
                  <a:gd fmla="*/ 414761 w 2741613" name="T14"/>
                  <a:gd fmla="*/ 1659264 h 2557463" name="T15"/>
                  <a:gd fmla="*/ 1116006 w 2741613" name="T16"/>
                  <a:gd fmla="*/ 1639146 h 2557463" name="T17"/>
                  <a:gd fmla="*/ 1025639 w 2741613" name="T18"/>
                  <a:gd fmla="*/ 1606463 h 2557463" name="T19"/>
                  <a:gd fmla="*/ 902419 w 2741613" name="T20"/>
                  <a:gd fmla="*/ 1619000 h 2557463" name="T21"/>
                  <a:gd fmla="*/ 844427 w 2741613" name="T22"/>
                  <a:gd fmla="*/ 1606240 h 2557463" name="T23"/>
                  <a:gd fmla="*/ 445447 w 2741613" name="T24"/>
                  <a:gd fmla="*/ 1163753 h 2557463" name="T25"/>
                  <a:gd fmla="*/ 787487 w 2741613" name="T26"/>
                  <a:gd fmla="*/ 791326 h 2557463" name="T27"/>
                  <a:gd fmla="*/ 436007 w 2741613" name="T28"/>
                  <a:gd fmla="*/ 849224 h 2557463" name="T29"/>
                  <a:gd fmla="*/ 288609 w 2741613" name="T30"/>
                  <a:gd fmla="*/ 1698536 h 2557463" name="T31"/>
                  <a:gd fmla="*/ 48617 w 2741613" name="T32"/>
                  <a:gd fmla="*/ 1149773 h 2557463" name="T33"/>
                  <a:gd fmla="*/ 9281 w 2741613" name="T34"/>
                  <a:gd fmla="*/ 859603 h 2557463" name="T35"/>
                  <a:gd fmla="*/ 145851 w 2741613" name="T36"/>
                  <a:gd fmla="*/ 699059 h 2557463" name="T37"/>
                  <a:gd fmla="*/ 1592699 w 2741613" name="T38"/>
                  <a:gd fmla="*/ 734392 h 2557463" name="T39"/>
                  <a:gd fmla="*/ 1871083 w 2741613" name="T40"/>
                  <a:gd fmla="*/ 787391 h 2557463" name="T41"/>
                  <a:gd fmla="*/ 1890905 w 2741613" name="T42"/>
                  <a:gd fmla="*/ 1065196 h 2557463" name="T43"/>
                  <a:gd fmla="*/ 1812940 w 2741613" name="T44"/>
                  <a:gd fmla="*/ 1357575 h 2557463" name="T45"/>
                  <a:gd fmla="*/ 1457031 w 2741613" name="T46"/>
                  <a:gd fmla="*/ 968693 h 2557463" name="T47"/>
                  <a:gd fmla="*/ 1541163 w 2741613" name="T48"/>
                  <a:gd fmla="*/ 700164 h 2557463" name="T49"/>
                  <a:gd fmla="*/ 1241834 w 2741613" name="T50"/>
                  <a:gd fmla="*/ 723340 h 2557463" name="T51"/>
                  <a:gd fmla="*/ 1102527 w 2741613" name="T52"/>
                  <a:gd fmla="*/ 893083 h 2557463" name="T53"/>
                  <a:gd fmla="*/ 798746 w 2741613" name="T54"/>
                  <a:gd fmla="*/ 901471 h 2557463" name="T55"/>
                  <a:gd fmla="*/ 624337 w 2741613" name="T56"/>
                  <a:gd fmla="*/ 850924 h 2557463" name="T57"/>
                  <a:gd fmla="*/ 750839 w 2741613" name="T58"/>
                  <a:gd fmla="*/ 677208 h 2557463" name="T59"/>
                  <a:gd fmla="*/ 1062788 w 2741613" name="T60"/>
                  <a:gd fmla="*/ 640566 h 2557463" name="T61"/>
                  <a:gd fmla="*/ 137222 w 2741613" name="T62"/>
                  <a:gd fmla="*/ 399417 h 2557463" name="T63"/>
                  <a:gd fmla="*/ 292755 w 2741613" name="T64"/>
                  <a:gd fmla="*/ 345682 h 2557463" name="T65"/>
                  <a:gd fmla="*/ 334009 w 2741613" name="T66"/>
                  <a:gd fmla="*/ 437452 h 2557463" name="T67"/>
                  <a:gd fmla="*/ 372176 w 2741613" name="T68"/>
                  <a:gd fmla="*/ 447403 h 2557463" name="T69"/>
                  <a:gd fmla="*/ 362248 w 2741613" name="T70"/>
                  <a:gd fmla="*/ 593130 h 2557463" name="T71"/>
                  <a:gd fmla="*/ 240028 w 2741613" name="T72"/>
                  <a:gd fmla="*/ 702591 h 2557463" name="T73"/>
                  <a:gd fmla="*/ 122440 w 2741613" name="T74"/>
                  <a:gd fmla="*/ 567478 h 2557463" name="T75"/>
                  <a:gd fmla="*/ 107439 w 2741613" name="T76"/>
                  <a:gd fmla="*/ 480131 h 2557463" name="T77"/>
                  <a:gd fmla="*/ 170093 w 2741613" name="T78"/>
                  <a:gd fmla="*/ 347893 h 2557463" name="T79"/>
                  <a:gd fmla="*/ 1776846 w 2741613" name="T80"/>
                  <a:gd fmla="*/ 366247 h 2557463" name="T81"/>
                  <a:gd fmla="*/ 1798449 w 2741613" name="T82"/>
                  <a:gd fmla="*/ 502465 h 2557463" name="T83"/>
                  <a:gd fmla="*/ 1760093 w 2741613" name="T84"/>
                  <a:gd fmla="*/ 621435 h 2557463" name="T85"/>
                  <a:gd fmla="*/ 1630031 w 2741613" name="T86"/>
                  <a:gd fmla="*/ 697505 h 2557463" name="T87"/>
                  <a:gd fmla="*/ 1535902 w 2741613" name="T88"/>
                  <a:gd fmla="*/ 561508 h 2557463" name="T89"/>
                  <a:gd fmla="*/ 1552215 w 2741613" name="T90"/>
                  <a:gd fmla="*/ 453594 h 2557463" name="T91"/>
                  <a:gd fmla="*/ 1541854 w 2741613" name="T92"/>
                  <a:gd fmla="*/ 422193 h 2557463" name="T93"/>
                  <a:gd fmla="*/ 1010412 w 2741613" name="T94"/>
                  <a:gd fmla="*/ 326683 h 2557463" name="T95"/>
                  <a:gd fmla="*/ 1058285 w 2741613" name="T96"/>
                  <a:gd fmla="*/ 408958 h 2557463" name="T97"/>
                  <a:gd fmla="*/ 1092921 w 2741613" name="T98"/>
                  <a:gd fmla="*/ 435649 h 2557463" name="T99"/>
                  <a:gd fmla="*/ 1092260 w 2741613" name="T100"/>
                  <a:gd fmla="*/ 528071 h 2557463" name="T101"/>
                  <a:gd fmla="*/ 1006661 w 2741613" name="T102"/>
                  <a:gd fmla="*/ 635492 h 2557463" name="T103"/>
                  <a:gd fmla="*/ 893265 w 2741613" name="T104"/>
                  <a:gd fmla="*/ 569098 h 2557463" name="T105"/>
                  <a:gd fmla="*/ 861497 w 2741613" name="T106"/>
                  <a:gd fmla="*/ 458589 h 2557463" name="T107"/>
                  <a:gd fmla="*/ 868115 w 2741613" name="T108"/>
                  <a:gd fmla="*/ 376093 h 2557463" name="T109"/>
                  <a:gd fmla="*/ 514509 w 2741613" name="T110"/>
                  <a:gd fmla="*/ 219583 h 2557463" name="T111"/>
                  <a:gd fmla="*/ 515613 w 2741613" name="T112"/>
                  <a:gd fmla="*/ 155869 h 2557463" name="T113"/>
                  <a:gd fmla="*/ 520248 w 2741613" name="T114"/>
                  <a:gd fmla="*/ 152562 h 2557463" name="T115"/>
                  <a:gd fmla="*/ 791747 w 2741613" name="T116"/>
                  <a:gd fmla="*/ 99650 h 2557463" name="T117"/>
                  <a:gd fmla="*/ 848917 w 2741613" name="T118"/>
                  <a:gd fmla="*/ 59085 h 2557463" name="T119"/>
                  <a:gd fmla="*/ 813158 w 2741613" name="T120"/>
                  <a:gd fmla="*/ 292558 h 2557463" name="T121"/>
                  <a:gd fmla="*/ 481620 w 2741613" name="T122"/>
                  <a:gd fmla="*/ 286605 h 2557463" name="T123"/>
                  <a:gd fmla="*/ 458664 w 2741613" name="T124"/>
                  <a:gd fmla="*/ 50267 h 25574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557463" w="274161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endParaRPr>
              </a:p>
            </p:txBody>
          </p:sp>
        </p:grpSp>
      </p:grpSp>
      <p:sp>
        <p:nvSpPr>
          <p:cNvPr id="6" name="标题 5"/>
          <p:cNvSpPr>
            <a:spLocks noGrp="1"/>
          </p:cNvSpPr>
          <p:nvPr>
            <p:ph type="title"/>
          </p:nvPr>
        </p:nvSpPr>
        <p:spPr/>
        <p:txBody>
          <a:bodyPr/>
          <a:lstStyle/>
          <a:p>
            <a:r>
              <a:rPr altLang="en-US" lang="zh-CN" smtClean="0"/>
              <a:t>添加文字内容（文字可以编辑）</a:t>
            </a:r>
          </a:p>
        </p:txBody>
      </p:sp>
      <p:grpSp>
        <p:nvGrpSpPr>
          <p:cNvPr id="38" name="组合 37"/>
          <p:cNvGrpSpPr/>
          <p:nvPr/>
        </p:nvGrpSpPr>
        <p:grpSpPr>
          <a:xfrm>
            <a:off x="7920203" y="1599252"/>
            <a:ext cx="3456384" cy="1108968"/>
            <a:chOff x="5652120" y="1235968"/>
            <a:chExt cx="2592288" cy="831726"/>
          </a:xfrm>
        </p:grpSpPr>
        <p:sp>
          <p:nvSpPr>
            <p:cNvPr id="25" name="MH_Text_1"/>
            <p:cNvSpPr txBox="1">
              <a:spLocks noChangeArrowheads="1"/>
            </p:cNvSpPr>
            <p:nvPr>
              <p:custDataLst>
                <p:tags r:id="rId12"/>
              </p:custDataLst>
            </p:nvPr>
          </p:nvSpPr>
          <p:spPr bwMode="auto">
            <a:xfrm>
              <a:off x="5652120" y="1501552"/>
              <a:ext cx="2592288" cy="566142"/>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735">
                  <a:solidFill>
                    <a:schemeClr val="tx1">
                      <a:lumMod val="50000"/>
                      <a:lumOff val="50000"/>
                    </a:schemeClr>
                  </a:solidFill>
                  <a:latin typeface="+mn-lt"/>
                  <a:cs typeface="+mn-ea"/>
                  <a:sym typeface="+mn-lt"/>
                </a:rPr>
                <a:t>您的内容打在这里，或者通过复制您的文本后，</a:t>
              </a:r>
            </a:p>
          </p:txBody>
        </p:sp>
        <p:sp>
          <p:nvSpPr>
            <p:cNvPr id="26" name="MH_SubTitle_1"/>
            <p:cNvSpPr txBox="1">
              <a:spLocks noChangeArrowheads="1"/>
            </p:cNvSpPr>
            <p:nvPr>
              <p:custDataLst>
                <p:tags r:id="rId13"/>
              </p:custDataLst>
            </p:nvPr>
          </p:nvSpPr>
          <p:spPr bwMode="auto">
            <a:xfrm>
              <a:off x="5652120" y="123596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5" rIns="159985"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2000">
                  <a:sym typeface="+mn-lt"/>
                </a:rPr>
                <a:t>点击输入标题</a:t>
              </a:r>
            </a:p>
          </p:txBody>
        </p:sp>
      </p:grpSp>
      <p:cxnSp>
        <p:nvCxnSpPr>
          <p:cNvPr id="8" name="直接连接符 7"/>
          <p:cNvCxnSpPr/>
          <p:nvPr/>
        </p:nvCxnSpPr>
        <p:spPr>
          <a:xfrm>
            <a:off x="6287467" y="2900241"/>
            <a:ext cx="508912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7920203" y="3279439"/>
            <a:ext cx="3456384" cy="1108968"/>
            <a:chOff x="5652120" y="2496108"/>
            <a:chExt cx="2592288" cy="831726"/>
          </a:xfrm>
        </p:grpSpPr>
        <p:sp>
          <p:nvSpPr>
            <p:cNvPr id="28" name="MH_Text_1"/>
            <p:cNvSpPr txBox="1">
              <a:spLocks noChangeArrowheads="1"/>
            </p:cNvSpPr>
            <p:nvPr>
              <p:custDataLst>
                <p:tags r:id="rId14"/>
              </p:custDataLst>
            </p:nvPr>
          </p:nvSpPr>
          <p:spPr bwMode="auto">
            <a:xfrm>
              <a:off x="5652120" y="2761692"/>
              <a:ext cx="2592288" cy="566142"/>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735">
                  <a:solidFill>
                    <a:schemeClr val="tx1">
                      <a:lumMod val="50000"/>
                      <a:lumOff val="50000"/>
                    </a:schemeClr>
                  </a:solidFill>
                  <a:latin typeface="+mn-lt"/>
                  <a:cs typeface="+mn-ea"/>
                  <a:sym typeface="+mn-lt"/>
                </a:rPr>
                <a:t>您的内容打在这里，或者通过复制您的文本后，</a:t>
              </a:r>
            </a:p>
          </p:txBody>
        </p:sp>
        <p:sp>
          <p:nvSpPr>
            <p:cNvPr id="29" name="MH_SubTitle_1"/>
            <p:cNvSpPr txBox="1">
              <a:spLocks noChangeArrowheads="1"/>
            </p:cNvSpPr>
            <p:nvPr>
              <p:custDataLst>
                <p:tags r:id="rId15"/>
              </p:custDataLst>
            </p:nvPr>
          </p:nvSpPr>
          <p:spPr bwMode="auto">
            <a:xfrm>
              <a:off x="5652120" y="249610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5" rIns="159985"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altLang="en-US" lang="zh-CN" sz="2000">
                  <a:sym typeface="+mn-lt"/>
                </a:rPr>
                <a:t>点击输入标题</a:t>
              </a:r>
            </a:p>
          </p:txBody>
        </p:sp>
      </p:grpSp>
      <p:grpSp>
        <p:nvGrpSpPr>
          <p:cNvPr id="40" name="组合 39"/>
          <p:cNvGrpSpPr/>
          <p:nvPr/>
        </p:nvGrpSpPr>
        <p:grpSpPr>
          <a:xfrm>
            <a:off x="7920203" y="4959629"/>
            <a:ext cx="3456384" cy="1108968"/>
            <a:chOff x="5652120" y="3756248"/>
            <a:chExt cx="2592288" cy="831726"/>
          </a:xfrm>
        </p:grpSpPr>
        <p:sp>
          <p:nvSpPr>
            <p:cNvPr id="30" name="MH_Text_1"/>
            <p:cNvSpPr txBox="1">
              <a:spLocks noChangeArrowheads="1"/>
            </p:cNvSpPr>
            <p:nvPr>
              <p:custDataLst>
                <p:tags r:id="rId16"/>
              </p:custDataLst>
            </p:nvPr>
          </p:nvSpPr>
          <p:spPr bwMode="auto">
            <a:xfrm>
              <a:off x="5652120" y="4021832"/>
              <a:ext cx="2592288" cy="566142"/>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735">
                  <a:solidFill>
                    <a:schemeClr val="tx1">
                      <a:lumMod val="50000"/>
                      <a:lumOff val="50000"/>
                    </a:schemeClr>
                  </a:solidFill>
                  <a:latin typeface="+mn-lt"/>
                  <a:cs typeface="+mn-ea"/>
                  <a:sym typeface="+mn-lt"/>
                </a:rPr>
                <a:t>您的内容打在这里，或者通过复制您的文本后，</a:t>
              </a:r>
            </a:p>
          </p:txBody>
        </p:sp>
        <p:sp>
          <p:nvSpPr>
            <p:cNvPr id="31" name="MH_SubTitle_1"/>
            <p:cNvSpPr txBox="1">
              <a:spLocks noChangeArrowheads="1"/>
            </p:cNvSpPr>
            <p:nvPr>
              <p:custDataLst>
                <p:tags r:id="rId17"/>
              </p:custDataLst>
            </p:nvPr>
          </p:nvSpPr>
          <p:spPr bwMode="auto">
            <a:xfrm>
              <a:off x="5652120" y="375624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59985" rIns="159985"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2000">
                  <a:sym typeface="+mn-lt"/>
                </a:rPr>
                <a:t>点击输入标题</a:t>
              </a:r>
            </a:p>
          </p:txBody>
        </p:sp>
      </p:grpSp>
      <p:cxnSp>
        <p:nvCxnSpPr>
          <p:cNvPr id="32" name="直接连接符 31"/>
          <p:cNvCxnSpPr/>
          <p:nvPr/>
        </p:nvCxnSpPr>
        <p:spPr>
          <a:xfrm>
            <a:off x="6287467" y="4628433"/>
            <a:ext cx="508912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8"/>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000" fill="hold" id="7"/>
                                        <p:tgtEl>
                                          <p:spTgt spid="2"/>
                                        </p:tgtEl>
                                        <p:attrNameLst>
                                          <p:attrName>ppt_x</p:attrName>
                                        </p:attrNameLst>
                                      </p:cBhvr>
                                      <p:tavLst>
                                        <p:tav tm="0">
                                          <p:val>
                                            <p:strVal val="0-#ppt_w/2"/>
                                          </p:val>
                                        </p:tav>
                                        <p:tav tm="100000">
                                          <p:val>
                                            <p:strVal val="#ppt_x"/>
                                          </p:val>
                                        </p:tav>
                                      </p:tavLst>
                                    </p:anim>
                                    <p:anim calcmode="lin" valueType="num">
                                      <p:cBhvr additive="base">
                                        <p:cTn dur="20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10" presetSubtype="0">
                                  <p:stCondLst>
                                    <p:cond delay="1000"/>
                                  </p:stCondLst>
                                  <p:childTnLst>
                                    <p:set>
                                      <p:cBhvr>
                                        <p:cTn dur="1" fill="hold" id="10">
                                          <p:stCondLst>
                                            <p:cond delay="0"/>
                                          </p:stCondLst>
                                        </p:cTn>
                                        <p:tgtEl>
                                          <p:spTgt spid="36"/>
                                        </p:tgtEl>
                                        <p:attrNameLst>
                                          <p:attrName>style.visibility</p:attrName>
                                        </p:attrNameLst>
                                      </p:cBhvr>
                                      <p:to>
                                        <p:strVal val="visible"/>
                                      </p:to>
                                    </p:set>
                                    <p:animEffect filter="fade" transition="in">
                                      <p:cBhvr>
                                        <p:cTn dur="1000" id="11"/>
                                        <p:tgtEl>
                                          <p:spTgt spid="36"/>
                                        </p:tgtEl>
                                      </p:cBhvr>
                                    </p:animEffect>
                                  </p:childTnLst>
                                </p:cTn>
                              </p:par>
                              <p:par>
                                <p:cTn accel="50000" autoRev="1" decel="50000" fill="hold" id="12" nodeType="withEffect" presetClass="path" presetID="42" presetSubtype="0">
                                  <p:stCondLst>
                                    <p:cond delay="0"/>
                                  </p:stCondLst>
                                  <p:childTnLst>
                                    <p:animMotion origin="layout" path="M 3.33333E-06 -3.07621E-06 L -0.27952 0.22709" pathEditMode="relative" ptsTypes="AA" rAng="0">
                                      <p:cBhvr>
                                        <p:cTn dur="1000" fill="hold" id="13"/>
                                        <p:tgtEl>
                                          <p:spTgt spid="36"/>
                                        </p:tgtEl>
                                        <p:attrNameLst>
                                          <p:attrName>ppt_x</p:attrName>
                                          <p:attrName>ppt_y</p:attrName>
                                        </p:attrNameLst>
                                      </p:cBhvr>
                                      <p:rCtr x="-13976" y="11355"/>
                                    </p:animMotion>
                                  </p:childTnLst>
                                </p:cTn>
                              </p:par>
                              <p:par>
                                <p:cTn fill="hold" id="14" nodeType="withEffect" presetClass="emph" presetID="8" presetSubtype="0">
                                  <p:stCondLst>
                                    <p:cond delay="0"/>
                                  </p:stCondLst>
                                  <p:childTnLst>
                                    <p:animRot by="21600000">
                                      <p:cBhvr>
                                        <p:cTn dur="2000" fill="hold" id="15"/>
                                        <p:tgtEl>
                                          <p:spTgt spid="36"/>
                                        </p:tgtEl>
                                        <p:attrNameLst>
                                          <p:attrName>r</p:attrName>
                                        </p:attrNameLst>
                                      </p:cBhvr>
                                    </p:animRot>
                                  </p:childTnLst>
                                </p:cTn>
                              </p:par>
                              <p:par>
                                <p:cTn fill="hold" id="16" nodeType="withEffect" presetClass="entr" presetID="10" presetSubtype="0">
                                  <p:stCondLst>
                                    <p:cond delay="1250"/>
                                  </p:stCondLst>
                                  <p:childTnLst>
                                    <p:set>
                                      <p:cBhvr>
                                        <p:cTn dur="1" fill="hold" id="17">
                                          <p:stCondLst>
                                            <p:cond delay="0"/>
                                          </p:stCondLst>
                                        </p:cTn>
                                        <p:tgtEl>
                                          <p:spTgt spid="35"/>
                                        </p:tgtEl>
                                        <p:attrNameLst>
                                          <p:attrName>style.visibility</p:attrName>
                                        </p:attrNameLst>
                                      </p:cBhvr>
                                      <p:to>
                                        <p:strVal val="visible"/>
                                      </p:to>
                                    </p:set>
                                    <p:animEffect filter="fade" transition="in">
                                      <p:cBhvr>
                                        <p:cTn dur="1000" id="18"/>
                                        <p:tgtEl>
                                          <p:spTgt spid="35"/>
                                        </p:tgtEl>
                                      </p:cBhvr>
                                    </p:animEffect>
                                  </p:childTnLst>
                                </p:cTn>
                              </p:par>
                              <p:par>
                                <p:cTn accel="50000" autoRev="1" decel="50000" fill="hold" id="19" nodeType="withEffect" presetClass="path" presetID="42" presetSubtype="0">
                                  <p:stCondLst>
                                    <p:cond delay="250"/>
                                  </p:stCondLst>
                                  <p:childTnLst>
                                    <p:animMotion origin="layout" path="M 3.33333E-06 4.06048E-06 L -0.27952 -0.02284" pathEditMode="relative" ptsTypes="AA" rAng="0">
                                      <p:cBhvr>
                                        <p:cTn dur="1000" fill="hold" id="20"/>
                                        <p:tgtEl>
                                          <p:spTgt spid="35"/>
                                        </p:tgtEl>
                                        <p:attrNameLst>
                                          <p:attrName>ppt_x</p:attrName>
                                          <p:attrName>ppt_y</p:attrName>
                                        </p:attrNameLst>
                                      </p:cBhvr>
                                      <p:rCtr x="-13976" y="-1142"/>
                                    </p:animMotion>
                                  </p:childTnLst>
                                </p:cTn>
                              </p:par>
                              <p:par>
                                <p:cTn fill="hold" id="21" nodeType="withEffect" presetClass="emph" presetID="8" presetSubtype="0">
                                  <p:stCondLst>
                                    <p:cond delay="250"/>
                                  </p:stCondLst>
                                  <p:childTnLst>
                                    <p:animRot by="21600000">
                                      <p:cBhvr>
                                        <p:cTn dur="2000" fill="hold" id="22"/>
                                        <p:tgtEl>
                                          <p:spTgt spid="35"/>
                                        </p:tgtEl>
                                        <p:attrNameLst>
                                          <p:attrName>r</p:attrName>
                                        </p:attrNameLst>
                                      </p:cBhvr>
                                    </p:animRot>
                                  </p:childTnLst>
                                </p:cTn>
                              </p:par>
                              <p:par>
                                <p:cTn fill="hold" id="23" nodeType="withEffect" presetClass="entr" presetID="10" presetSubtype="0">
                                  <p:stCondLst>
                                    <p:cond delay="1500"/>
                                  </p:stCondLst>
                                  <p:childTnLst>
                                    <p:set>
                                      <p:cBhvr>
                                        <p:cTn dur="1" fill="hold" id="24">
                                          <p:stCondLst>
                                            <p:cond delay="0"/>
                                          </p:stCondLst>
                                        </p:cTn>
                                        <p:tgtEl>
                                          <p:spTgt spid="34"/>
                                        </p:tgtEl>
                                        <p:attrNameLst>
                                          <p:attrName>style.visibility</p:attrName>
                                        </p:attrNameLst>
                                      </p:cBhvr>
                                      <p:to>
                                        <p:strVal val="visible"/>
                                      </p:to>
                                    </p:set>
                                    <p:animEffect filter="fade" transition="in">
                                      <p:cBhvr>
                                        <p:cTn dur="1000" id="25"/>
                                        <p:tgtEl>
                                          <p:spTgt spid="34"/>
                                        </p:tgtEl>
                                      </p:cBhvr>
                                    </p:animEffect>
                                  </p:childTnLst>
                                </p:cTn>
                              </p:par>
                              <p:par>
                                <p:cTn accel="50000" autoRev="1" decel="50000" fill="hold" id="26" nodeType="withEffect" presetClass="path" presetID="42" presetSubtype="0">
                                  <p:stCondLst>
                                    <p:cond delay="500"/>
                                  </p:stCondLst>
                                  <p:childTnLst>
                                    <p:animMotion origin="layout" path="M 3.33333E-06 1.19716E-06 L -0.27952 -0.27276" pathEditMode="relative" ptsTypes="AA" rAng="0">
                                      <p:cBhvr>
                                        <p:cTn dur="1000" fill="hold" id="27"/>
                                        <p:tgtEl>
                                          <p:spTgt spid="34"/>
                                        </p:tgtEl>
                                        <p:attrNameLst>
                                          <p:attrName>ppt_x</p:attrName>
                                          <p:attrName>ppt_y</p:attrName>
                                        </p:attrNameLst>
                                      </p:cBhvr>
                                      <p:rCtr x="-13976" y="-13638"/>
                                    </p:animMotion>
                                  </p:childTnLst>
                                </p:cTn>
                              </p:par>
                              <p:par>
                                <p:cTn fill="hold" id="28" nodeType="withEffect" presetClass="emph" presetID="8" presetSubtype="0">
                                  <p:stCondLst>
                                    <p:cond delay="500"/>
                                  </p:stCondLst>
                                  <p:childTnLst>
                                    <p:animRot by="21600000">
                                      <p:cBhvr>
                                        <p:cTn dur="2000" fill="hold" id="29"/>
                                        <p:tgtEl>
                                          <p:spTgt spid="34"/>
                                        </p:tgtEl>
                                        <p:attrNameLst>
                                          <p:attrName>r</p:attrName>
                                        </p:attrNameLst>
                                      </p:cBhvr>
                                    </p:animRot>
                                  </p:childTnLst>
                                </p:cTn>
                              </p:par>
                            </p:childTnLst>
                          </p:cTn>
                        </p:par>
                        <p:par>
                          <p:cTn fill="hold" id="30" nodeType="afterGroup">
                            <p:stCondLst>
                              <p:cond delay="2500"/>
                            </p:stCondLst>
                            <p:childTnLst>
                              <p:par>
                                <p:cTn fill="hold" id="31" nodeType="afterEffect" presetClass="entr" presetID="10" presetSubtype="0">
                                  <p:stCondLst>
                                    <p:cond delay="0"/>
                                  </p:stCondLst>
                                  <p:childTnLst>
                                    <p:set>
                                      <p:cBhvr>
                                        <p:cTn dur="1" fill="hold" id="32">
                                          <p:stCondLst>
                                            <p:cond delay="0"/>
                                          </p:stCondLst>
                                        </p:cTn>
                                        <p:tgtEl>
                                          <p:spTgt spid="38"/>
                                        </p:tgtEl>
                                        <p:attrNameLst>
                                          <p:attrName>style.visibility</p:attrName>
                                        </p:attrNameLst>
                                      </p:cBhvr>
                                      <p:to>
                                        <p:strVal val="visible"/>
                                      </p:to>
                                    </p:set>
                                    <p:animEffect filter="fade" transition="in">
                                      <p:cBhvr>
                                        <p:cTn dur="500" id="33"/>
                                        <p:tgtEl>
                                          <p:spTgt spid="38"/>
                                        </p:tgtEl>
                                      </p:cBhvr>
                                    </p:animEffect>
                                  </p:childTnLst>
                                </p:cTn>
                              </p:par>
                            </p:childTnLst>
                          </p:cTn>
                        </p:par>
                        <p:par>
                          <p:cTn fill="hold" id="34" nodeType="afterGroup">
                            <p:stCondLst>
                              <p:cond delay="3000"/>
                            </p:stCondLst>
                            <p:childTnLst>
                              <p:par>
                                <p:cTn fill="hold" id="35" nodeType="afterEffect" presetClass="entr" presetID="10"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500" id="37"/>
                                        <p:tgtEl>
                                          <p:spTgt spid="8"/>
                                        </p:tgtEl>
                                      </p:cBhvr>
                                    </p:animEffect>
                                  </p:childTnLst>
                                </p:cTn>
                              </p:par>
                            </p:childTnLst>
                          </p:cTn>
                        </p:par>
                        <p:par>
                          <p:cTn fill="hold" id="38" nodeType="afterGroup">
                            <p:stCondLst>
                              <p:cond delay="3500"/>
                            </p:stCondLst>
                            <p:childTnLst>
                              <p:par>
                                <p:cTn fill="hold" id="39" nodeType="afterEffect" presetClass="entr" presetID="10" presetSubtype="0">
                                  <p:stCondLst>
                                    <p:cond delay="0"/>
                                  </p:stCondLst>
                                  <p:childTnLst>
                                    <p:set>
                                      <p:cBhvr>
                                        <p:cTn dur="1" fill="hold" id="40">
                                          <p:stCondLst>
                                            <p:cond delay="0"/>
                                          </p:stCondLst>
                                        </p:cTn>
                                        <p:tgtEl>
                                          <p:spTgt spid="39"/>
                                        </p:tgtEl>
                                        <p:attrNameLst>
                                          <p:attrName>style.visibility</p:attrName>
                                        </p:attrNameLst>
                                      </p:cBhvr>
                                      <p:to>
                                        <p:strVal val="visible"/>
                                      </p:to>
                                    </p:set>
                                    <p:animEffect filter="fade" transition="in">
                                      <p:cBhvr>
                                        <p:cTn dur="500" id="41"/>
                                        <p:tgtEl>
                                          <p:spTgt spid="39"/>
                                        </p:tgtEl>
                                      </p:cBhvr>
                                    </p:animEffect>
                                  </p:childTnLst>
                                </p:cTn>
                              </p:par>
                            </p:childTnLst>
                          </p:cTn>
                        </p:par>
                        <p:par>
                          <p:cTn fill="hold" id="42" nodeType="afterGroup">
                            <p:stCondLst>
                              <p:cond delay="4000"/>
                            </p:stCondLst>
                            <p:childTnLst>
                              <p:par>
                                <p:cTn fill="hold" id="43" nodeType="afterEffect" presetClass="entr" presetID="10" presetSubtype="0">
                                  <p:stCondLst>
                                    <p:cond delay="0"/>
                                  </p:stCondLst>
                                  <p:childTnLst>
                                    <p:set>
                                      <p:cBhvr>
                                        <p:cTn dur="1" fill="hold" id="44">
                                          <p:stCondLst>
                                            <p:cond delay="0"/>
                                          </p:stCondLst>
                                        </p:cTn>
                                        <p:tgtEl>
                                          <p:spTgt spid="32"/>
                                        </p:tgtEl>
                                        <p:attrNameLst>
                                          <p:attrName>style.visibility</p:attrName>
                                        </p:attrNameLst>
                                      </p:cBhvr>
                                      <p:to>
                                        <p:strVal val="visible"/>
                                      </p:to>
                                    </p:set>
                                    <p:animEffect filter="fade" transition="in">
                                      <p:cBhvr>
                                        <p:cTn dur="500" id="45"/>
                                        <p:tgtEl>
                                          <p:spTgt spid="32"/>
                                        </p:tgtEl>
                                      </p:cBhvr>
                                    </p:animEffect>
                                  </p:childTnLst>
                                </p:cTn>
                              </p:par>
                            </p:childTnLst>
                          </p:cTn>
                        </p:par>
                        <p:par>
                          <p:cTn fill="hold" id="46" nodeType="afterGroup">
                            <p:stCondLst>
                              <p:cond delay="4500"/>
                            </p:stCondLst>
                            <p:childTnLst>
                              <p:par>
                                <p:cTn fill="hold" id="47" nodeType="afterEffect" presetClass="entr" presetID="10" presetSubtype="0">
                                  <p:stCondLst>
                                    <p:cond delay="0"/>
                                  </p:stCondLst>
                                  <p:childTnLst>
                                    <p:set>
                                      <p:cBhvr>
                                        <p:cTn dur="1" fill="hold" id="48">
                                          <p:stCondLst>
                                            <p:cond delay="0"/>
                                          </p:stCondLst>
                                        </p:cTn>
                                        <p:tgtEl>
                                          <p:spTgt spid="40"/>
                                        </p:tgtEl>
                                        <p:attrNameLst>
                                          <p:attrName>style.visibility</p:attrName>
                                        </p:attrNameLst>
                                      </p:cBhvr>
                                      <p:to>
                                        <p:strVal val="visible"/>
                                      </p:to>
                                    </p:set>
                                    <p:animEffect filter="fade" transition="in">
                                      <p:cBhvr>
                                        <p:cTn dur="500" id="4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0" y="3767453"/>
            <a:ext cx="12192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22504" y="1364881"/>
            <a:ext cx="1105637" cy="2522681"/>
            <a:chOff x="466878" y="1023579"/>
            <a:chExt cx="829228" cy="1892011"/>
          </a:xfrm>
        </p:grpSpPr>
        <p:cxnSp>
          <p:nvCxnSpPr>
            <p:cNvPr id="33" name="直接连接符 32"/>
            <p:cNvCxnSpPr/>
            <p:nvPr/>
          </p:nvCxnSpPr>
          <p:spPr>
            <a:xfrm flipH="1">
              <a:off x="881492" y="1888431"/>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91492"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 name="椭圆 11"/>
            <p:cNvSpPr/>
            <p:nvPr/>
          </p:nvSpPr>
          <p:spPr>
            <a:xfrm>
              <a:off x="46687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31750">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13" name="椭圆 12"/>
            <p:cNvSpPr/>
            <p:nvPr/>
          </p:nvSpPr>
          <p:spPr>
            <a:xfrm>
              <a:off x="580885" y="1137579"/>
              <a:ext cx="601237" cy="601237"/>
            </a:xfrm>
            <a:prstGeom prst="ellipse">
              <a:avLst/>
            </a:prstGeom>
            <a:solidFill>
              <a:schemeClr val="accent1"/>
            </a:solidFill>
            <a:ln>
              <a:noFill/>
            </a:ln>
            <a:effectLst>
              <a:innerShdw blurRad="76200" dir="18000000" dist="1016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lIns="0" numCol="1" rIns="0" rot="0" rtlCol="0" spcCol="0" spcFirstLastPara="0" tIns="45713" vert="horz" wrap="none">
              <a:noAutofit/>
            </a:bodyPr>
            <a:lstStyle/>
            <a:p>
              <a:pPr algn="ctr" defTabSz="913765"/>
              <a:r>
                <a:rPr altLang="zh-CN" lang="en-US" sz="2135">
                  <a:latin charset="0" panose="020b0806030902050204" pitchFamily="34" typeface="Impact"/>
                </a:rPr>
                <a:t>2010.5</a:t>
              </a:r>
            </a:p>
          </p:txBody>
        </p:sp>
      </p:grpSp>
      <p:grpSp>
        <p:nvGrpSpPr>
          <p:cNvPr id="14" name="组合 13"/>
          <p:cNvGrpSpPr/>
          <p:nvPr/>
        </p:nvGrpSpPr>
        <p:grpSpPr>
          <a:xfrm>
            <a:off x="2063552" y="3647453"/>
            <a:ext cx="1105637" cy="2565856"/>
            <a:chOff x="1547664" y="2735590"/>
            <a:chExt cx="829228" cy="1924392"/>
          </a:xfrm>
        </p:grpSpPr>
        <p:cxnSp>
          <p:nvCxnSpPr>
            <p:cNvPr id="34" name="直接连接符 33"/>
            <p:cNvCxnSpPr/>
            <p:nvPr/>
          </p:nvCxnSpPr>
          <p:spPr>
            <a:xfrm flipH="1">
              <a:off x="1962278" y="2825590"/>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872278"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 name="椭圆 15"/>
            <p:cNvSpPr/>
            <p:nvPr/>
          </p:nvSpPr>
          <p:spPr>
            <a:xfrm>
              <a:off x="1547664" y="3830754"/>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31750">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17" name="椭圆 16"/>
            <p:cNvSpPr/>
            <p:nvPr/>
          </p:nvSpPr>
          <p:spPr>
            <a:xfrm>
              <a:off x="1661671" y="3944755"/>
              <a:ext cx="601237" cy="601237"/>
            </a:xfrm>
            <a:prstGeom prst="ellipse">
              <a:avLst/>
            </a:prstGeom>
            <a:solidFill>
              <a:schemeClr val="accent2"/>
            </a:solidFill>
            <a:ln>
              <a:noFill/>
            </a:ln>
            <a:effectLst>
              <a:innerShdw blurRad="76200" dir="18000000" dist="1016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lIns="0" numCol="1" rIns="0" rot="0" rtlCol="0" spcCol="0" spcFirstLastPara="0" tIns="45713" vert="horz" wrap="none">
              <a:noAutofit/>
            </a:bodyPr>
            <a:lstStyle/>
            <a:p>
              <a:pPr algn="ctr" defTabSz="913765"/>
              <a:r>
                <a:rPr altLang="zh-CN" lang="en-US" sz="2135">
                  <a:latin charset="0" panose="020b0806030902050204" pitchFamily="34" typeface="Impact"/>
                </a:rPr>
                <a:t>2011.7</a:t>
              </a:r>
            </a:p>
          </p:txBody>
        </p:sp>
      </p:grpSp>
      <p:grpSp>
        <p:nvGrpSpPr>
          <p:cNvPr id="15" name="组合 14"/>
          <p:cNvGrpSpPr/>
          <p:nvPr/>
        </p:nvGrpSpPr>
        <p:grpSpPr>
          <a:xfrm>
            <a:off x="3934246" y="3647453"/>
            <a:ext cx="1105637" cy="1688208"/>
            <a:chOff x="2950684" y="2735590"/>
            <a:chExt cx="829228" cy="1266156"/>
          </a:xfrm>
        </p:grpSpPr>
        <p:cxnSp>
          <p:nvCxnSpPr>
            <p:cNvPr id="35" name="直接连接符 34"/>
            <p:cNvCxnSpPr/>
            <p:nvPr/>
          </p:nvCxnSpPr>
          <p:spPr>
            <a:xfrm flipH="1">
              <a:off x="3365298" y="2825590"/>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275298"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9" name="椭圆 18"/>
            <p:cNvSpPr/>
            <p:nvPr/>
          </p:nvSpPr>
          <p:spPr>
            <a:xfrm>
              <a:off x="295068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31750">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0" name="椭圆 19"/>
            <p:cNvSpPr/>
            <p:nvPr/>
          </p:nvSpPr>
          <p:spPr>
            <a:xfrm>
              <a:off x="3064691" y="3286519"/>
              <a:ext cx="601237" cy="601237"/>
            </a:xfrm>
            <a:prstGeom prst="ellipse">
              <a:avLst/>
            </a:prstGeom>
            <a:solidFill>
              <a:schemeClr val="accent1"/>
            </a:solidFill>
            <a:ln>
              <a:noFill/>
            </a:ln>
            <a:effectLst>
              <a:innerShdw blurRad="76200" dir="18000000" dist="1016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lIns="0" numCol="1" rIns="0" rot="0" rtlCol="0" spcCol="0" spcFirstLastPara="0" tIns="45713" vert="horz" wrap="none">
              <a:noAutofit/>
            </a:bodyPr>
            <a:lstStyle/>
            <a:p>
              <a:pPr algn="ctr" defTabSz="913765"/>
              <a:r>
                <a:rPr altLang="zh-CN" lang="en-US" sz="2135">
                  <a:latin charset="0" panose="020b0806030902050204" pitchFamily="34" typeface="Impact"/>
                </a:rPr>
                <a:t>2012.3</a:t>
              </a:r>
            </a:p>
          </p:txBody>
        </p:sp>
      </p:grpSp>
      <p:grpSp>
        <p:nvGrpSpPr>
          <p:cNvPr id="18" name="组合 17"/>
          <p:cNvGrpSpPr/>
          <p:nvPr/>
        </p:nvGrpSpPr>
        <p:grpSpPr>
          <a:xfrm>
            <a:off x="5711958" y="1364881"/>
            <a:ext cx="1105637" cy="2522681"/>
            <a:chOff x="4283968" y="1023579"/>
            <a:chExt cx="829228" cy="1892011"/>
          </a:xfrm>
        </p:grpSpPr>
        <p:cxnSp>
          <p:nvCxnSpPr>
            <p:cNvPr id="36" name="直接连接符 35"/>
            <p:cNvCxnSpPr/>
            <p:nvPr/>
          </p:nvCxnSpPr>
          <p:spPr>
            <a:xfrm flipH="1">
              <a:off x="4698582" y="1876069"/>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08582"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2" name="椭圆 21"/>
            <p:cNvSpPr/>
            <p:nvPr/>
          </p:nvSpPr>
          <p:spPr>
            <a:xfrm>
              <a:off x="428396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31750">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3" name="椭圆 22"/>
            <p:cNvSpPr/>
            <p:nvPr/>
          </p:nvSpPr>
          <p:spPr>
            <a:xfrm>
              <a:off x="4397968" y="1137579"/>
              <a:ext cx="601237" cy="601237"/>
            </a:xfrm>
            <a:prstGeom prst="ellipse">
              <a:avLst/>
            </a:prstGeom>
            <a:solidFill>
              <a:schemeClr val="accent2"/>
            </a:solidFill>
            <a:ln>
              <a:noFill/>
            </a:ln>
            <a:effectLst>
              <a:innerShdw blurRad="76200" dir="18000000" dist="1016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lIns="0" numCol="1" rIns="0" rot="0" rtlCol="0" spcCol="0" spcFirstLastPara="0" tIns="45713" vert="horz" wrap="none">
              <a:noAutofit/>
            </a:bodyPr>
            <a:lstStyle/>
            <a:p>
              <a:pPr algn="ctr" defTabSz="913765"/>
              <a:r>
                <a:rPr altLang="zh-CN" lang="en-US" sz="2135">
                  <a:latin charset="0" panose="020b0806030902050204" pitchFamily="34" typeface="Impact"/>
                </a:rPr>
                <a:t>2013.7</a:t>
              </a:r>
            </a:p>
          </p:txBody>
        </p:sp>
      </p:grpSp>
      <p:grpSp>
        <p:nvGrpSpPr>
          <p:cNvPr id="21" name="组合 20"/>
          <p:cNvGrpSpPr/>
          <p:nvPr/>
        </p:nvGrpSpPr>
        <p:grpSpPr>
          <a:xfrm>
            <a:off x="7588420" y="2314776"/>
            <a:ext cx="1105637" cy="1572677"/>
            <a:chOff x="5691315" y="1736082"/>
            <a:chExt cx="829228" cy="1179508"/>
          </a:xfrm>
        </p:grpSpPr>
        <p:cxnSp>
          <p:nvCxnSpPr>
            <p:cNvPr id="37" name="直接连接符 36"/>
            <p:cNvCxnSpPr/>
            <p:nvPr/>
          </p:nvCxnSpPr>
          <p:spPr>
            <a:xfrm flipH="1">
              <a:off x="6105928" y="2015590"/>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015929"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5" name="椭圆 24"/>
            <p:cNvSpPr/>
            <p:nvPr/>
          </p:nvSpPr>
          <p:spPr>
            <a:xfrm>
              <a:off x="5691315" y="1736082"/>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31750">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6" name="椭圆 25"/>
            <p:cNvSpPr/>
            <p:nvPr/>
          </p:nvSpPr>
          <p:spPr>
            <a:xfrm>
              <a:off x="5805322" y="1850083"/>
              <a:ext cx="601237" cy="601237"/>
            </a:xfrm>
            <a:prstGeom prst="ellipse">
              <a:avLst/>
            </a:prstGeom>
            <a:solidFill>
              <a:schemeClr val="accent1"/>
            </a:solidFill>
            <a:ln>
              <a:noFill/>
            </a:ln>
            <a:effectLst>
              <a:innerShdw blurRad="76200" dir="18000000" dist="1016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lIns="0" numCol="1" rIns="0" rot="0" rtlCol="0" spcCol="0" spcFirstLastPara="0" tIns="45713" vert="horz" wrap="none">
              <a:noAutofit/>
            </a:bodyPr>
            <a:lstStyle/>
            <a:p>
              <a:pPr algn="ctr" defTabSz="913765"/>
              <a:r>
                <a:rPr altLang="zh-CN" lang="en-US" sz="2135">
                  <a:latin charset="0" panose="020b0806030902050204" pitchFamily="34" typeface="Impact"/>
                </a:rPr>
                <a:t>2014.9</a:t>
              </a:r>
            </a:p>
          </p:txBody>
        </p:sp>
      </p:grpSp>
      <p:grpSp>
        <p:nvGrpSpPr>
          <p:cNvPr id="24" name="组合 23"/>
          <p:cNvGrpSpPr/>
          <p:nvPr/>
        </p:nvGrpSpPr>
        <p:grpSpPr>
          <a:xfrm>
            <a:off x="9744406" y="3647453"/>
            <a:ext cx="1105637" cy="1688208"/>
            <a:chOff x="7308304" y="2735590"/>
            <a:chExt cx="829228" cy="1266156"/>
          </a:xfrm>
        </p:grpSpPr>
        <p:cxnSp>
          <p:nvCxnSpPr>
            <p:cNvPr id="38" name="直接连接符 37"/>
            <p:cNvCxnSpPr/>
            <p:nvPr/>
          </p:nvCxnSpPr>
          <p:spPr>
            <a:xfrm flipH="1">
              <a:off x="7722918" y="2836513"/>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7632918" y="2735590"/>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8" name="椭圆 27"/>
            <p:cNvSpPr/>
            <p:nvPr/>
          </p:nvSpPr>
          <p:spPr>
            <a:xfrm>
              <a:off x="730830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31750">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29" name="椭圆 28"/>
            <p:cNvSpPr/>
            <p:nvPr/>
          </p:nvSpPr>
          <p:spPr>
            <a:xfrm>
              <a:off x="7422311" y="3286519"/>
              <a:ext cx="601237" cy="601237"/>
            </a:xfrm>
            <a:prstGeom prst="ellipse">
              <a:avLst/>
            </a:prstGeom>
            <a:solidFill>
              <a:schemeClr val="accent2"/>
            </a:solidFill>
            <a:ln>
              <a:noFill/>
            </a:ln>
            <a:effectLst>
              <a:innerShdw blurRad="76200" dir="18000000" dist="1016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13" compatLnSpc="1" forceAA="0" fromWordArt="0" lIns="0" numCol="1" rIns="0" rot="0" rtlCol="0" spcCol="0" spcFirstLastPara="0" tIns="45713" vert="horz" wrap="none">
              <a:noAutofit/>
            </a:bodyPr>
            <a:lstStyle/>
            <a:p>
              <a:pPr algn="ctr" defTabSz="913765"/>
              <a:r>
                <a:rPr altLang="zh-CN" lang="en-US" sz="2135">
                  <a:latin charset="0" panose="020b0806030902050204" pitchFamily="34" typeface="Impact"/>
                </a:rPr>
                <a:t>2015.6</a:t>
              </a:r>
            </a:p>
          </p:txBody>
        </p:sp>
      </p:grpSp>
      <p:sp>
        <p:nvSpPr>
          <p:cNvPr id="39" name="MH_Text_1"/>
          <p:cNvSpPr txBox="1">
            <a:spLocks noChangeArrowheads="1"/>
          </p:cNvSpPr>
          <p:nvPr>
            <p:custDataLst>
              <p:tags r:id="rId3"/>
            </p:custDataLst>
          </p:nvPr>
        </p:nvSpPr>
        <p:spPr bwMode="auto">
          <a:xfrm>
            <a:off x="1871531" y="1796824"/>
            <a:ext cx="2400000" cy="5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sym typeface="+mn-lt"/>
              </a:rPr>
              <a:t>您的内容打在这里，或者通过复制您的文本</a:t>
            </a:r>
          </a:p>
        </p:txBody>
      </p:sp>
      <p:sp>
        <p:nvSpPr>
          <p:cNvPr id="40" name="MH_SubTitle_1"/>
          <p:cNvSpPr txBox="1">
            <a:spLocks noChangeArrowheads="1"/>
          </p:cNvSpPr>
          <p:nvPr>
            <p:custDataLst>
              <p:tags r:id="rId4"/>
            </p:custDataLst>
          </p:nvPr>
        </p:nvSpPr>
        <p:spPr bwMode="auto">
          <a:xfrm>
            <a:off x="1871532" y="1522945"/>
            <a:ext cx="24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200">
                <a:solidFill>
                  <a:schemeClr val="bg1">
                    <a:lumMod val="50000"/>
                  </a:schemeClr>
                </a:solidFill>
                <a:cs typeface="+mn-ea"/>
              </a:defRPr>
            </a:lvl1pPr>
          </a:lstStyle>
          <a:p>
            <a:r>
              <a:rPr altLang="en-US" lang="zh-CN" sz="1600">
                <a:sym typeface="+mn-lt"/>
              </a:rPr>
              <a:t>点击输入标题</a:t>
            </a:r>
          </a:p>
        </p:txBody>
      </p:sp>
      <p:sp>
        <p:nvSpPr>
          <p:cNvPr id="41" name="MH_Text_1"/>
          <p:cNvSpPr txBox="1">
            <a:spLocks noChangeArrowheads="1"/>
          </p:cNvSpPr>
          <p:nvPr>
            <p:custDataLst>
              <p:tags r:id="rId5"/>
            </p:custDataLst>
          </p:nvPr>
        </p:nvSpPr>
        <p:spPr bwMode="auto">
          <a:xfrm>
            <a:off x="3407701" y="6000609"/>
            <a:ext cx="2400000" cy="5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sym typeface="+mn-lt"/>
              </a:rPr>
              <a:t>您的内容打在这里，或者通过复制您的文本</a:t>
            </a:r>
          </a:p>
        </p:txBody>
      </p:sp>
      <p:sp>
        <p:nvSpPr>
          <p:cNvPr id="42" name="MH_SubTitle_1"/>
          <p:cNvSpPr txBox="1">
            <a:spLocks noChangeArrowheads="1"/>
          </p:cNvSpPr>
          <p:nvPr>
            <p:custDataLst>
              <p:tags r:id="rId6"/>
            </p:custDataLst>
          </p:nvPr>
        </p:nvSpPr>
        <p:spPr bwMode="auto">
          <a:xfrm>
            <a:off x="3407703" y="5726731"/>
            <a:ext cx="24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200">
                <a:solidFill>
                  <a:schemeClr val="bg1">
                    <a:lumMod val="50000"/>
                  </a:schemeClr>
                </a:solidFill>
                <a:cs typeface="+mn-ea"/>
              </a:defRPr>
            </a:lvl1pPr>
          </a:lstStyle>
          <a:p>
            <a:pPr>
              <a:buClr>
                <a:schemeClr val="accent2"/>
              </a:buClr>
            </a:pPr>
            <a:r>
              <a:rPr altLang="en-US" lang="zh-CN" sz="1600">
                <a:sym typeface="+mn-lt"/>
              </a:rPr>
              <a:t>点击输入标题</a:t>
            </a:r>
          </a:p>
        </p:txBody>
      </p:sp>
      <p:sp>
        <p:nvSpPr>
          <p:cNvPr id="43" name="MH_Text_1"/>
          <p:cNvSpPr txBox="1">
            <a:spLocks noChangeArrowheads="1"/>
          </p:cNvSpPr>
          <p:nvPr>
            <p:custDataLst>
              <p:tags r:id="rId7"/>
            </p:custDataLst>
          </p:nvPr>
        </p:nvSpPr>
        <p:spPr bwMode="auto">
          <a:xfrm>
            <a:off x="5135893" y="4641437"/>
            <a:ext cx="2400000" cy="5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sym typeface="+mn-lt"/>
              </a:rPr>
              <a:t>您的内容打在这里，或者通过复制您的文本</a:t>
            </a:r>
          </a:p>
        </p:txBody>
      </p:sp>
      <p:sp>
        <p:nvSpPr>
          <p:cNvPr id="44" name="MH_SubTitle_1"/>
          <p:cNvSpPr txBox="1">
            <a:spLocks noChangeArrowheads="1"/>
          </p:cNvSpPr>
          <p:nvPr>
            <p:custDataLst>
              <p:tags r:id="rId8"/>
            </p:custDataLst>
          </p:nvPr>
        </p:nvSpPr>
        <p:spPr bwMode="auto">
          <a:xfrm>
            <a:off x="5135895" y="4367559"/>
            <a:ext cx="24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200">
                <a:solidFill>
                  <a:schemeClr val="bg1">
                    <a:lumMod val="50000"/>
                  </a:schemeClr>
                </a:solidFill>
                <a:cs typeface="+mn-ea"/>
              </a:defRPr>
            </a:lvl1pPr>
          </a:lstStyle>
          <a:p>
            <a:r>
              <a:rPr altLang="en-US" lang="zh-CN" sz="1600">
                <a:sym typeface="+mn-lt"/>
              </a:rPr>
              <a:t>点击输入标题</a:t>
            </a:r>
          </a:p>
        </p:txBody>
      </p:sp>
      <p:sp>
        <p:nvSpPr>
          <p:cNvPr id="45" name="MH_Text_1"/>
          <p:cNvSpPr txBox="1">
            <a:spLocks noChangeArrowheads="1"/>
          </p:cNvSpPr>
          <p:nvPr>
            <p:custDataLst>
              <p:tags r:id="rId9"/>
            </p:custDataLst>
          </p:nvPr>
        </p:nvSpPr>
        <p:spPr bwMode="auto">
          <a:xfrm>
            <a:off x="6960096" y="1494633"/>
            <a:ext cx="2400000" cy="5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sym typeface="+mn-lt"/>
              </a:rPr>
              <a:t>您的内容打在这里，或者通过复制您的文本</a:t>
            </a:r>
          </a:p>
        </p:txBody>
      </p:sp>
      <p:sp>
        <p:nvSpPr>
          <p:cNvPr id="46" name="MH_SubTitle_1"/>
          <p:cNvSpPr txBox="1">
            <a:spLocks noChangeArrowheads="1"/>
          </p:cNvSpPr>
          <p:nvPr>
            <p:custDataLst>
              <p:tags r:id="rId10"/>
            </p:custDataLst>
          </p:nvPr>
        </p:nvSpPr>
        <p:spPr bwMode="auto">
          <a:xfrm>
            <a:off x="6960097" y="1220755"/>
            <a:ext cx="24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200">
                <a:solidFill>
                  <a:schemeClr val="bg1">
                    <a:lumMod val="50000"/>
                  </a:schemeClr>
                </a:solidFill>
                <a:cs typeface="+mn-ea"/>
              </a:defRPr>
            </a:lvl1pPr>
          </a:lstStyle>
          <a:p>
            <a:pPr>
              <a:buClr>
                <a:schemeClr val="accent2"/>
              </a:buClr>
            </a:pPr>
            <a:r>
              <a:rPr altLang="en-US" lang="zh-CN" sz="1600">
                <a:sym typeface="+mn-lt"/>
              </a:rPr>
              <a:t>点击输入标题</a:t>
            </a:r>
          </a:p>
        </p:txBody>
      </p:sp>
      <p:sp>
        <p:nvSpPr>
          <p:cNvPr id="47" name="MH_Text_1"/>
          <p:cNvSpPr txBox="1">
            <a:spLocks noChangeArrowheads="1"/>
          </p:cNvSpPr>
          <p:nvPr>
            <p:custDataLst>
              <p:tags r:id="rId11"/>
            </p:custDataLst>
          </p:nvPr>
        </p:nvSpPr>
        <p:spPr bwMode="auto">
          <a:xfrm>
            <a:off x="8942400" y="2742772"/>
            <a:ext cx="2400000" cy="5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sym typeface="+mn-lt"/>
              </a:rPr>
              <a:t>您的内容打在这里，或者通过复制您的文本</a:t>
            </a:r>
          </a:p>
        </p:txBody>
      </p:sp>
      <p:sp>
        <p:nvSpPr>
          <p:cNvPr id="48" name="MH_SubTitle_1"/>
          <p:cNvSpPr txBox="1">
            <a:spLocks noChangeArrowheads="1"/>
          </p:cNvSpPr>
          <p:nvPr>
            <p:custDataLst>
              <p:tags r:id="rId12"/>
            </p:custDataLst>
          </p:nvPr>
        </p:nvSpPr>
        <p:spPr bwMode="auto">
          <a:xfrm>
            <a:off x="8942401" y="2468893"/>
            <a:ext cx="24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200">
                <a:solidFill>
                  <a:schemeClr val="bg1">
                    <a:lumMod val="50000"/>
                  </a:schemeClr>
                </a:solidFill>
                <a:cs typeface="+mn-ea"/>
              </a:defRPr>
            </a:lvl1pPr>
          </a:lstStyle>
          <a:p>
            <a:r>
              <a:rPr altLang="en-US" lang="zh-CN" sz="1600">
                <a:sym typeface="+mn-lt"/>
              </a:rPr>
              <a:t>点击输入标题</a:t>
            </a:r>
          </a:p>
        </p:txBody>
      </p:sp>
      <p:sp>
        <p:nvSpPr>
          <p:cNvPr id="49" name="MH_Text_1"/>
          <p:cNvSpPr txBox="1">
            <a:spLocks noChangeArrowheads="1"/>
          </p:cNvSpPr>
          <p:nvPr>
            <p:custDataLst>
              <p:tags r:id="rId13"/>
            </p:custDataLst>
          </p:nvPr>
        </p:nvSpPr>
        <p:spPr bwMode="auto">
          <a:xfrm>
            <a:off x="8997635" y="5947480"/>
            <a:ext cx="2400000" cy="5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465">
                <a:sym typeface="+mn-lt"/>
              </a:rPr>
              <a:t>您的内容打在这里，或者通过复制您的文本</a:t>
            </a:r>
          </a:p>
        </p:txBody>
      </p:sp>
      <p:sp>
        <p:nvSpPr>
          <p:cNvPr id="50" name="MH_SubTitle_1"/>
          <p:cNvSpPr txBox="1">
            <a:spLocks noChangeArrowheads="1"/>
          </p:cNvSpPr>
          <p:nvPr>
            <p:custDataLst>
              <p:tags r:id="rId14"/>
            </p:custDataLst>
          </p:nvPr>
        </p:nvSpPr>
        <p:spPr bwMode="auto">
          <a:xfrm>
            <a:off x="8997636" y="5673601"/>
            <a:ext cx="24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140" rIns="178140" rtlCol="0" tIns="0" wrap="square">
            <a:noAutofit/>
          </a:bodyPr>
          <a:lstStyle>
            <a:defPPr>
              <a:defRPr lang="zh-CN"/>
            </a:defPPr>
            <a:lvl1pPr indent="-319405" marL="319405">
              <a:lnSpc>
                <a:spcPct val="120000"/>
              </a:lnSpc>
              <a:buClr>
                <a:schemeClr val="accent1"/>
              </a:buClr>
              <a:buFont charset="2" panose="05000000000000000000" pitchFamily="2" typeface="Wingdings"/>
              <a:buChar char="n"/>
              <a:defRPr b="1" sz="1200">
                <a:solidFill>
                  <a:schemeClr val="bg1">
                    <a:lumMod val="50000"/>
                  </a:schemeClr>
                </a:solidFill>
                <a:cs typeface="+mn-ea"/>
              </a:defRPr>
            </a:lvl1pPr>
          </a:lstStyle>
          <a:p>
            <a:pPr>
              <a:buClr>
                <a:schemeClr val="accent2"/>
              </a:buClr>
            </a:pPr>
            <a:r>
              <a:rPr altLang="en-US" lang="zh-CN" sz="1600">
                <a:sym typeface="+mn-lt"/>
              </a:rPr>
              <a:t>点击输入标题</a:t>
            </a:r>
          </a:p>
        </p:txBody>
      </p:sp>
      <p:sp>
        <p:nvSpPr>
          <p:cNvPr id="27" name="标题 26"/>
          <p:cNvSpPr>
            <a:spLocks noGrp="1"/>
          </p:cNvSpPr>
          <p:nvPr>
            <p:ph type="title"/>
          </p:nvPr>
        </p:nvSpPr>
        <p:spPr/>
        <p:txBody>
          <a:bodyPr/>
          <a:lstStyle/>
          <a:p>
            <a:r>
              <a:rPr altLang="en-US" lang="zh-CN" smtClean="0"/>
              <a:t>添加文字内容（文字可以编辑）</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par>
                                <p:cTn fill="hold" grpId="0" id="12" nodeType="withEffect" presetClass="entr" presetID="2" presetSubtype="4">
                                  <p:stCondLst>
                                    <p:cond delay="0"/>
                                  </p:stCondLst>
                                  <p:childTnLst>
                                    <p:set>
                                      <p:cBhvr>
                                        <p:cTn dur="1" fill="hold" id="13">
                                          <p:stCondLst>
                                            <p:cond delay="0"/>
                                          </p:stCondLst>
                                        </p:cTn>
                                        <p:tgtEl>
                                          <p:spTgt spid="40"/>
                                        </p:tgtEl>
                                        <p:attrNameLst>
                                          <p:attrName>style.visibility</p:attrName>
                                        </p:attrNameLst>
                                      </p:cBhvr>
                                      <p:to>
                                        <p:strVal val="visible"/>
                                      </p:to>
                                    </p:set>
                                    <p:anim calcmode="lin" valueType="num">
                                      <p:cBhvr additive="base">
                                        <p:cTn dur="750" fill="hold" id="14"/>
                                        <p:tgtEl>
                                          <p:spTgt spid="40"/>
                                        </p:tgtEl>
                                        <p:attrNameLst>
                                          <p:attrName>ppt_x</p:attrName>
                                        </p:attrNameLst>
                                      </p:cBhvr>
                                      <p:tavLst>
                                        <p:tav tm="0">
                                          <p:val>
                                            <p:strVal val="#ppt_x"/>
                                          </p:val>
                                        </p:tav>
                                        <p:tav tm="100000">
                                          <p:val>
                                            <p:strVal val="#ppt_x"/>
                                          </p:val>
                                        </p:tav>
                                      </p:tavLst>
                                    </p:anim>
                                    <p:anim calcmode="lin" valueType="num">
                                      <p:cBhvr additive="base">
                                        <p:cTn dur="750" fill="hold" id="15"/>
                                        <p:tgtEl>
                                          <p:spTgt spid="40"/>
                                        </p:tgtEl>
                                        <p:attrNameLst>
                                          <p:attrName>ppt_y</p:attrName>
                                        </p:attrNameLst>
                                      </p:cBhvr>
                                      <p:tavLst>
                                        <p:tav tm="0">
                                          <p:val>
                                            <p:strVal val="1+#ppt_h/2"/>
                                          </p:val>
                                        </p:tav>
                                        <p:tav tm="100000">
                                          <p:val>
                                            <p:strVal val="#ppt_y"/>
                                          </p:val>
                                        </p:tav>
                                      </p:tavLst>
                                    </p:anim>
                                  </p:childTnLst>
                                </p:cTn>
                              </p:par>
                              <p:par>
                                <p:cTn fill="hold" grpId="0" id="16" nodeType="withEffect" presetClass="entr" presetID="41" presetSubtype="0">
                                  <p:stCondLst>
                                    <p:cond delay="0"/>
                                  </p:stCondLst>
                                  <p:iterate type="lt">
                                    <p:tmPct val="10000"/>
                                  </p:iterate>
                                  <p:childTnLst>
                                    <p:set>
                                      <p:cBhvr>
                                        <p:cTn dur="1" fill="hold" id="17">
                                          <p:stCondLst>
                                            <p:cond delay="0"/>
                                          </p:stCondLst>
                                        </p:cTn>
                                        <p:tgtEl>
                                          <p:spTgt spid="39"/>
                                        </p:tgtEl>
                                        <p:attrNameLst>
                                          <p:attrName>style.visibility</p:attrName>
                                        </p:attrNameLst>
                                      </p:cBhvr>
                                      <p:to>
                                        <p:strVal val="visible"/>
                                      </p:to>
                                    </p:set>
                                    <p:anim calcmode="lin" valueType="num">
                                      <p:cBhvr>
                                        <p:cTn dur="500" fill="hold" id="18"/>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39"/>
                                        </p:tgtEl>
                                        <p:attrNameLst>
                                          <p:attrName>ppt_y</p:attrName>
                                        </p:attrNameLst>
                                      </p:cBhvr>
                                      <p:tavLst>
                                        <p:tav tm="0">
                                          <p:val>
                                            <p:strVal val="#ppt_y"/>
                                          </p:val>
                                        </p:tav>
                                        <p:tav tm="100000">
                                          <p:val>
                                            <p:strVal val="#ppt_y"/>
                                          </p:val>
                                        </p:tav>
                                      </p:tavLst>
                                    </p:anim>
                                    <p:anim calcmode="lin" valueType="num">
                                      <p:cBhvr>
                                        <p:cTn dur="500" fill="hold" id="20"/>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3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39"/>
                                        </p:tgtEl>
                                      </p:cBhvr>
                                    </p:animEffect>
                                  </p:childTnLst>
                                </p:cTn>
                              </p:par>
                            </p:childTnLst>
                          </p:cTn>
                        </p:par>
                        <p:par>
                          <p:cTn fill="hold" id="23" nodeType="afterGroup">
                            <p:stCondLst>
                              <p:cond delay="1250"/>
                            </p:stCondLst>
                            <p:childTnLst>
                              <p:par>
                                <p:cTn fill="hold" id="24" nodeType="afterEffect" presetClass="entr" presetID="22" presetSubtype="1">
                                  <p:stCondLst>
                                    <p:cond delay="0"/>
                                  </p:stCondLst>
                                  <p:childTnLst>
                                    <p:set>
                                      <p:cBhvr>
                                        <p:cTn dur="1" fill="hold" id="25">
                                          <p:stCondLst>
                                            <p:cond delay="0"/>
                                          </p:stCondLst>
                                        </p:cTn>
                                        <p:tgtEl>
                                          <p:spTgt spid="14"/>
                                        </p:tgtEl>
                                        <p:attrNameLst>
                                          <p:attrName>style.visibility</p:attrName>
                                        </p:attrNameLst>
                                      </p:cBhvr>
                                      <p:to>
                                        <p:strVal val="visible"/>
                                      </p:to>
                                    </p:set>
                                    <p:animEffect filter="wipe(up)" transition="in">
                                      <p:cBhvr>
                                        <p:cTn dur="500" id="26"/>
                                        <p:tgtEl>
                                          <p:spTgt spid="14"/>
                                        </p:tgtEl>
                                      </p:cBhvr>
                                    </p:animEffect>
                                  </p:childTnLst>
                                </p:cTn>
                              </p:par>
                              <p:par>
                                <p:cTn fill="hold" grpId="0" id="27" nodeType="withEffect" presetClass="entr" presetID="2" presetSubtype="1">
                                  <p:stCondLst>
                                    <p:cond delay="0"/>
                                  </p:stCondLst>
                                  <p:childTnLst>
                                    <p:set>
                                      <p:cBhvr>
                                        <p:cTn dur="1" fill="hold" id="28">
                                          <p:stCondLst>
                                            <p:cond delay="0"/>
                                          </p:stCondLst>
                                        </p:cTn>
                                        <p:tgtEl>
                                          <p:spTgt spid="42"/>
                                        </p:tgtEl>
                                        <p:attrNameLst>
                                          <p:attrName>style.visibility</p:attrName>
                                        </p:attrNameLst>
                                      </p:cBhvr>
                                      <p:to>
                                        <p:strVal val="visible"/>
                                      </p:to>
                                    </p:set>
                                    <p:anim calcmode="lin" valueType="num">
                                      <p:cBhvr additive="base">
                                        <p:cTn dur="750" fill="hold" id="29"/>
                                        <p:tgtEl>
                                          <p:spTgt spid="42"/>
                                        </p:tgtEl>
                                        <p:attrNameLst>
                                          <p:attrName>ppt_x</p:attrName>
                                        </p:attrNameLst>
                                      </p:cBhvr>
                                      <p:tavLst>
                                        <p:tav tm="0">
                                          <p:val>
                                            <p:strVal val="#ppt_x"/>
                                          </p:val>
                                        </p:tav>
                                        <p:tav tm="100000">
                                          <p:val>
                                            <p:strVal val="#ppt_x"/>
                                          </p:val>
                                        </p:tav>
                                      </p:tavLst>
                                    </p:anim>
                                    <p:anim calcmode="lin" valueType="num">
                                      <p:cBhvr additive="base">
                                        <p:cTn dur="750" fill="hold" id="30"/>
                                        <p:tgtEl>
                                          <p:spTgt spid="42"/>
                                        </p:tgtEl>
                                        <p:attrNameLst>
                                          <p:attrName>ppt_y</p:attrName>
                                        </p:attrNameLst>
                                      </p:cBhvr>
                                      <p:tavLst>
                                        <p:tav tm="0">
                                          <p:val>
                                            <p:strVal val="0-#ppt_h/2"/>
                                          </p:val>
                                        </p:tav>
                                        <p:tav tm="100000">
                                          <p:val>
                                            <p:strVal val="#ppt_y"/>
                                          </p:val>
                                        </p:tav>
                                      </p:tavLst>
                                    </p:anim>
                                  </p:childTnLst>
                                </p:cTn>
                              </p:par>
                              <p:par>
                                <p:cTn fill="hold" grpId="0" id="31" nodeType="withEffect" presetClass="entr" presetID="41" presetSubtype="0">
                                  <p:stCondLst>
                                    <p:cond delay="0"/>
                                  </p:stCondLst>
                                  <p:iterate type="lt">
                                    <p:tmPct val="10000"/>
                                  </p:iterate>
                                  <p:childTnLst>
                                    <p:set>
                                      <p:cBhvr>
                                        <p:cTn dur="1" fill="hold" id="32">
                                          <p:stCondLst>
                                            <p:cond delay="0"/>
                                          </p:stCondLst>
                                        </p:cTn>
                                        <p:tgtEl>
                                          <p:spTgt spid="41"/>
                                        </p:tgtEl>
                                        <p:attrNameLst>
                                          <p:attrName>style.visibility</p:attrName>
                                        </p:attrNameLst>
                                      </p:cBhvr>
                                      <p:to>
                                        <p:strVal val="visible"/>
                                      </p:to>
                                    </p:set>
                                    <p:anim calcmode="lin" valueType="num">
                                      <p:cBhvr>
                                        <p:cTn dur="500" fill="hold" id="33"/>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41"/>
                                        </p:tgtEl>
                                        <p:attrNameLst>
                                          <p:attrName>ppt_y</p:attrName>
                                        </p:attrNameLst>
                                      </p:cBhvr>
                                      <p:tavLst>
                                        <p:tav tm="0">
                                          <p:val>
                                            <p:strVal val="#ppt_y"/>
                                          </p:val>
                                        </p:tav>
                                        <p:tav tm="100000">
                                          <p:val>
                                            <p:strVal val="#ppt_y"/>
                                          </p:val>
                                        </p:tav>
                                      </p:tavLst>
                                    </p:anim>
                                    <p:anim calcmode="lin" valueType="num">
                                      <p:cBhvr>
                                        <p:cTn dur="500" fill="hold" id="35"/>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41"/>
                                        </p:tgtEl>
                                      </p:cBhvr>
                                    </p:animEffect>
                                  </p:childTnLst>
                                </p:cTn>
                              </p:par>
                            </p:childTnLst>
                          </p:cTn>
                        </p:par>
                        <p:par>
                          <p:cTn fill="hold" id="38" nodeType="afterGroup">
                            <p:stCondLst>
                              <p:cond delay="2000"/>
                            </p:stCondLst>
                            <p:childTnLst>
                              <p:par>
                                <p:cTn fill="hold" id="39" nodeType="afterEffect" presetClass="entr" presetID="22" presetSubtype="1">
                                  <p:stCondLst>
                                    <p:cond delay="0"/>
                                  </p:stCondLst>
                                  <p:childTnLst>
                                    <p:set>
                                      <p:cBhvr>
                                        <p:cTn dur="1" fill="hold" id="40">
                                          <p:stCondLst>
                                            <p:cond delay="0"/>
                                          </p:stCondLst>
                                        </p:cTn>
                                        <p:tgtEl>
                                          <p:spTgt spid="15"/>
                                        </p:tgtEl>
                                        <p:attrNameLst>
                                          <p:attrName>style.visibility</p:attrName>
                                        </p:attrNameLst>
                                      </p:cBhvr>
                                      <p:to>
                                        <p:strVal val="visible"/>
                                      </p:to>
                                    </p:set>
                                    <p:animEffect filter="wipe(up)" transition="in">
                                      <p:cBhvr>
                                        <p:cTn dur="500" id="41"/>
                                        <p:tgtEl>
                                          <p:spTgt spid="15"/>
                                        </p:tgtEl>
                                      </p:cBhvr>
                                    </p:animEffect>
                                  </p:childTnLst>
                                </p:cTn>
                              </p:par>
                              <p:par>
                                <p:cTn fill="hold" grpId="0" id="42" nodeType="withEffect" presetClass="entr" presetID="2" presetSubtype="1">
                                  <p:stCondLst>
                                    <p:cond delay="0"/>
                                  </p:stCondLst>
                                  <p:childTnLst>
                                    <p:set>
                                      <p:cBhvr>
                                        <p:cTn dur="1" fill="hold" id="43">
                                          <p:stCondLst>
                                            <p:cond delay="0"/>
                                          </p:stCondLst>
                                        </p:cTn>
                                        <p:tgtEl>
                                          <p:spTgt spid="44"/>
                                        </p:tgtEl>
                                        <p:attrNameLst>
                                          <p:attrName>style.visibility</p:attrName>
                                        </p:attrNameLst>
                                      </p:cBhvr>
                                      <p:to>
                                        <p:strVal val="visible"/>
                                      </p:to>
                                    </p:set>
                                    <p:anim calcmode="lin" valueType="num">
                                      <p:cBhvr additive="base">
                                        <p:cTn dur="750" fill="hold" id="44"/>
                                        <p:tgtEl>
                                          <p:spTgt spid="44"/>
                                        </p:tgtEl>
                                        <p:attrNameLst>
                                          <p:attrName>ppt_x</p:attrName>
                                        </p:attrNameLst>
                                      </p:cBhvr>
                                      <p:tavLst>
                                        <p:tav tm="0">
                                          <p:val>
                                            <p:strVal val="#ppt_x"/>
                                          </p:val>
                                        </p:tav>
                                        <p:tav tm="100000">
                                          <p:val>
                                            <p:strVal val="#ppt_x"/>
                                          </p:val>
                                        </p:tav>
                                      </p:tavLst>
                                    </p:anim>
                                    <p:anim calcmode="lin" valueType="num">
                                      <p:cBhvr additive="base">
                                        <p:cTn dur="750" fill="hold" id="45"/>
                                        <p:tgtEl>
                                          <p:spTgt spid="44"/>
                                        </p:tgtEl>
                                        <p:attrNameLst>
                                          <p:attrName>ppt_y</p:attrName>
                                        </p:attrNameLst>
                                      </p:cBhvr>
                                      <p:tavLst>
                                        <p:tav tm="0">
                                          <p:val>
                                            <p:strVal val="0-#ppt_h/2"/>
                                          </p:val>
                                        </p:tav>
                                        <p:tav tm="100000">
                                          <p:val>
                                            <p:strVal val="#ppt_y"/>
                                          </p:val>
                                        </p:tav>
                                      </p:tavLst>
                                    </p:anim>
                                  </p:childTnLst>
                                </p:cTn>
                              </p:par>
                              <p:par>
                                <p:cTn fill="hold" grpId="0" id="46" nodeType="withEffect" presetClass="entr" presetID="41" presetSubtype="0">
                                  <p:stCondLst>
                                    <p:cond delay="0"/>
                                  </p:stCondLst>
                                  <p:iterate type="lt">
                                    <p:tmPct val="10000"/>
                                  </p:iterate>
                                  <p:childTnLst>
                                    <p:set>
                                      <p:cBhvr>
                                        <p:cTn dur="1" fill="hold" id="47">
                                          <p:stCondLst>
                                            <p:cond delay="0"/>
                                          </p:stCondLst>
                                        </p:cTn>
                                        <p:tgtEl>
                                          <p:spTgt spid="43"/>
                                        </p:tgtEl>
                                        <p:attrNameLst>
                                          <p:attrName>style.visibility</p:attrName>
                                        </p:attrNameLst>
                                      </p:cBhvr>
                                      <p:to>
                                        <p:strVal val="visible"/>
                                      </p:to>
                                    </p:set>
                                    <p:anim calcmode="lin" valueType="num">
                                      <p:cBhvr>
                                        <p:cTn dur="500" fill="hold" id="48"/>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9"/>
                                        <p:tgtEl>
                                          <p:spTgt spid="43"/>
                                        </p:tgtEl>
                                        <p:attrNameLst>
                                          <p:attrName>ppt_y</p:attrName>
                                        </p:attrNameLst>
                                      </p:cBhvr>
                                      <p:tavLst>
                                        <p:tav tm="0">
                                          <p:val>
                                            <p:strVal val="#ppt_y"/>
                                          </p:val>
                                        </p:tav>
                                        <p:tav tm="100000">
                                          <p:val>
                                            <p:strVal val="#ppt_y"/>
                                          </p:val>
                                        </p:tav>
                                      </p:tavLst>
                                    </p:anim>
                                    <p:anim calcmode="lin" valueType="num">
                                      <p:cBhvr>
                                        <p:cTn dur="500" fill="hold" id="50"/>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1"/>
                                        <p:tgtEl>
                                          <p:spTgt spid="4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2" tmFilter="0,0; .5, 1; 1, 1"/>
                                        <p:tgtEl>
                                          <p:spTgt spid="43"/>
                                        </p:tgtEl>
                                      </p:cBhvr>
                                    </p:animEffect>
                                  </p:childTnLst>
                                </p:cTn>
                              </p:par>
                            </p:childTnLst>
                          </p:cTn>
                        </p:par>
                        <p:par>
                          <p:cTn fill="hold" id="53" nodeType="afterGroup">
                            <p:stCondLst>
                              <p:cond delay="2750"/>
                            </p:stCondLst>
                            <p:childTnLst>
                              <p:par>
                                <p:cTn fill="hold" id="54" nodeType="afterEffect" presetClass="entr" presetID="22" presetSubtype="4">
                                  <p:stCondLst>
                                    <p:cond delay="0"/>
                                  </p:stCondLst>
                                  <p:childTnLst>
                                    <p:set>
                                      <p:cBhvr>
                                        <p:cTn dur="1" fill="hold" id="55">
                                          <p:stCondLst>
                                            <p:cond delay="0"/>
                                          </p:stCondLst>
                                        </p:cTn>
                                        <p:tgtEl>
                                          <p:spTgt spid="18"/>
                                        </p:tgtEl>
                                        <p:attrNameLst>
                                          <p:attrName>style.visibility</p:attrName>
                                        </p:attrNameLst>
                                      </p:cBhvr>
                                      <p:to>
                                        <p:strVal val="visible"/>
                                      </p:to>
                                    </p:set>
                                    <p:animEffect filter="wipe(down)" transition="in">
                                      <p:cBhvr>
                                        <p:cTn dur="500" id="56"/>
                                        <p:tgtEl>
                                          <p:spTgt spid="18"/>
                                        </p:tgtEl>
                                      </p:cBhvr>
                                    </p:animEffect>
                                  </p:childTnLst>
                                </p:cTn>
                              </p:par>
                              <p:par>
                                <p:cTn fill="hold" grpId="0" id="57" nodeType="withEffect" presetClass="entr" presetID="2" presetSubtype="4">
                                  <p:stCondLst>
                                    <p:cond delay="0"/>
                                  </p:stCondLst>
                                  <p:childTnLst>
                                    <p:set>
                                      <p:cBhvr>
                                        <p:cTn dur="1" fill="hold" id="58">
                                          <p:stCondLst>
                                            <p:cond delay="0"/>
                                          </p:stCondLst>
                                        </p:cTn>
                                        <p:tgtEl>
                                          <p:spTgt spid="46"/>
                                        </p:tgtEl>
                                        <p:attrNameLst>
                                          <p:attrName>style.visibility</p:attrName>
                                        </p:attrNameLst>
                                      </p:cBhvr>
                                      <p:to>
                                        <p:strVal val="visible"/>
                                      </p:to>
                                    </p:set>
                                    <p:anim calcmode="lin" valueType="num">
                                      <p:cBhvr additive="base">
                                        <p:cTn dur="750" fill="hold" id="59"/>
                                        <p:tgtEl>
                                          <p:spTgt spid="46"/>
                                        </p:tgtEl>
                                        <p:attrNameLst>
                                          <p:attrName>ppt_x</p:attrName>
                                        </p:attrNameLst>
                                      </p:cBhvr>
                                      <p:tavLst>
                                        <p:tav tm="0">
                                          <p:val>
                                            <p:strVal val="#ppt_x"/>
                                          </p:val>
                                        </p:tav>
                                        <p:tav tm="100000">
                                          <p:val>
                                            <p:strVal val="#ppt_x"/>
                                          </p:val>
                                        </p:tav>
                                      </p:tavLst>
                                    </p:anim>
                                    <p:anim calcmode="lin" valueType="num">
                                      <p:cBhvr additive="base">
                                        <p:cTn dur="750" fill="hold" id="60"/>
                                        <p:tgtEl>
                                          <p:spTgt spid="46"/>
                                        </p:tgtEl>
                                        <p:attrNameLst>
                                          <p:attrName>ppt_y</p:attrName>
                                        </p:attrNameLst>
                                      </p:cBhvr>
                                      <p:tavLst>
                                        <p:tav tm="0">
                                          <p:val>
                                            <p:strVal val="1+#ppt_h/2"/>
                                          </p:val>
                                        </p:tav>
                                        <p:tav tm="100000">
                                          <p:val>
                                            <p:strVal val="#ppt_y"/>
                                          </p:val>
                                        </p:tav>
                                      </p:tavLst>
                                    </p:anim>
                                  </p:childTnLst>
                                </p:cTn>
                              </p:par>
                              <p:par>
                                <p:cTn fill="hold" grpId="0" id="61" nodeType="withEffect" presetClass="entr" presetID="41" presetSubtype="0">
                                  <p:stCondLst>
                                    <p:cond delay="0"/>
                                  </p:stCondLst>
                                  <p:iterate type="lt">
                                    <p:tmPct val="10000"/>
                                  </p:iterate>
                                  <p:childTnLst>
                                    <p:set>
                                      <p:cBhvr>
                                        <p:cTn dur="1" fill="hold" id="62">
                                          <p:stCondLst>
                                            <p:cond delay="0"/>
                                          </p:stCondLst>
                                        </p:cTn>
                                        <p:tgtEl>
                                          <p:spTgt spid="45"/>
                                        </p:tgtEl>
                                        <p:attrNameLst>
                                          <p:attrName>style.visibility</p:attrName>
                                        </p:attrNameLst>
                                      </p:cBhvr>
                                      <p:to>
                                        <p:strVal val="visible"/>
                                      </p:to>
                                    </p:set>
                                    <p:anim calcmode="lin" valueType="num">
                                      <p:cBhvr>
                                        <p:cTn dur="500" fill="hold" id="63"/>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4"/>
                                        <p:tgtEl>
                                          <p:spTgt spid="45"/>
                                        </p:tgtEl>
                                        <p:attrNameLst>
                                          <p:attrName>ppt_y</p:attrName>
                                        </p:attrNameLst>
                                      </p:cBhvr>
                                      <p:tavLst>
                                        <p:tav tm="0">
                                          <p:val>
                                            <p:strVal val="#ppt_y"/>
                                          </p:val>
                                        </p:tav>
                                        <p:tav tm="100000">
                                          <p:val>
                                            <p:strVal val="#ppt_y"/>
                                          </p:val>
                                        </p:tav>
                                      </p:tavLst>
                                    </p:anim>
                                    <p:anim calcmode="lin" valueType="num">
                                      <p:cBhvr>
                                        <p:cTn dur="500" fill="hold" id="65"/>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6"/>
                                        <p:tgtEl>
                                          <p:spTgt spid="4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7" tmFilter="0,0; .5, 1; 1, 1"/>
                                        <p:tgtEl>
                                          <p:spTgt spid="45"/>
                                        </p:tgtEl>
                                      </p:cBhvr>
                                    </p:animEffect>
                                  </p:childTnLst>
                                </p:cTn>
                              </p:par>
                            </p:childTnLst>
                          </p:cTn>
                        </p:par>
                        <p:par>
                          <p:cTn fill="hold" id="68" nodeType="afterGroup">
                            <p:stCondLst>
                              <p:cond delay="3500"/>
                            </p:stCondLst>
                            <p:childTnLst>
                              <p:par>
                                <p:cTn fill="hold" id="69" nodeType="afterEffect" presetClass="entr" presetID="22" presetSubtype="4">
                                  <p:stCondLst>
                                    <p:cond delay="0"/>
                                  </p:stCondLst>
                                  <p:childTnLst>
                                    <p:set>
                                      <p:cBhvr>
                                        <p:cTn dur="1" fill="hold" id="70">
                                          <p:stCondLst>
                                            <p:cond delay="0"/>
                                          </p:stCondLst>
                                        </p:cTn>
                                        <p:tgtEl>
                                          <p:spTgt spid="21"/>
                                        </p:tgtEl>
                                        <p:attrNameLst>
                                          <p:attrName>style.visibility</p:attrName>
                                        </p:attrNameLst>
                                      </p:cBhvr>
                                      <p:to>
                                        <p:strVal val="visible"/>
                                      </p:to>
                                    </p:set>
                                    <p:animEffect filter="wipe(down)" transition="in">
                                      <p:cBhvr>
                                        <p:cTn dur="500" id="71"/>
                                        <p:tgtEl>
                                          <p:spTgt spid="21"/>
                                        </p:tgtEl>
                                      </p:cBhvr>
                                    </p:animEffect>
                                  </p:childTnLst>
                                </p:cTn>
                              </p:par>
                              <p:par>
                                <p:cTn fill="hold" grpId="0" id="72" nodeType="withEffect" presetClass="entr" presetID="2" presetSubtype="4">
                                  <p:stCondLst>
                                    <p:cond delay="0"/>
                                  </p:stCondLst>
                                  <p:childTnLst>
                                    <p:set>
                                      <p:cBhvr>
                                        <p:cTn dur="1" fill="hold" id="73">
                                          <p:stCondLst>
                                            <p:cond delay="0"/>
                                          </p:stCondLst>
                                        </p:cTn>
                                        <p:tgtEl>
                                          <p:spTgt spid="48"/>
                                        </p:tgtEl>
                                        <p:attrNameLst>
                                          <p:attrName>style.visibility</p:attrName>
                                        </p:attrNameLst>
                                      </p:cBhvr>
                                      <p:to>
                                        <p:strVal val="visible"/>
                                      </p:to>
                                    </p:set>
                                    <p:anim calcmode="lin" valueType="num">
                                      <p:cBhvr additive="base">
                                        <p:cTn dur="750" fill="hold" id="74"/>
                                        <p:tgtEl>
                                          <p:spTgt spid="48"/>
                                        </p:tgtEl>
                                        <p:attrNameLst>
                                          <p:attrName>ppt_x</p:attrName>
                                        </p:attrNameLst>
                                      </p:cBhvr>
                                      <p:tavLst>
                                        <p:tav tm="0">
                                          <p:val>
                                            <p:strVal val="#ppt_x"/>
                                          </p:val>
                                        </p:tav>
                                        <p:tav tm="100000">
                                          <p:val>
                                            <p:strVal val="#ppt_x"/>
                                          </p:val>
                                        </p:tav>
                                      </p:tavLst>
                                    </p:anim>
                                    <p:anim calcmode="lin" valueType="num">
                                      <p:cBhvr additive="base">
                                        <p:cTn dur="750" fill="hold" id="75"/>
                                        <p:tgtEl>
                                          <p:spTgt spid="48"/>
                                        </p:tgtEl>
                                        <p:attrNameLst>
                                          <p:attrName>ppt_y</p:attrName>
                                        </p:attrNameLst>
                                      </p:cBhvr>
                                      <p:tavLst>
                                        <p:tav tm="0">
                                          <p:val>
                                            <p:strVal val="1+#ppt_h/2"/>
                                          </p:val>
                                        </p:tav>
                                        <p:tav tm="100000">
                                          <p:val>
                                            <p:strVal val="#ppt_y"/>
                                          </p:val>
                                        </p:tav>
                                      </p:tavLst>
                                    </p:anim>
                                  </p:childTnLst>
                                </p:cTn>
                              </p:par>
                              <p:par>
                                <p:cTn fill="hold" grpId="0" id="76" nodeType="withEffect" presetClass="entr" presetID="41" presetSubtype="0">
                                  <p:stCondLst>
                                    <p:cond delay="0"/>
                                  </p:stCondLst>
                                  <p:iterate type="lt">
                                    <p:tmPct val="10000"/>
                                  </p:iterate>
                                  <p:childTnLst>
                                    <p:set>
                                      <p:cBhvr>
                                        <p:cTn dur="1" fill="hold" id="77">
                                          <p:stCondLst>
                                            <p:cond delay="0"/>
                                          </p:stCondLst>
                                        </p:cTn>
                                        <p:tgtEl>
                                          <p:spTgt spid="47"/>
                                        </p:tgtEl>
                                        <p:attrNameLst>
                                          <p:attrName>style.visibility</p:attrName>
                                        </p:attrNameLst>
                                      </p:cBhvr>
                                      <p:to>
                                        <p:strVal val="visible"/>
                                      </p:to>
                                    </p:set>
                                    <p:anim calcmode="lin" valueType="num">
                                      <p:cBhvr>
                                        <p:cTn dur="500" fill="hold" id="78"/>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9"/>
                                        <p:tgtEl>
                                          <p:spTgt spid="47"/>
                                        </p:tgtEl>
                                        <p:attrNameLst>
                                          <p:attrName>ppt_y</p:attrName>
                                        </p:attrNameLst>
                                      </p:cBhvr>
                                      <p:tavLst>
                                        <p:tav tm="0">
                                          <p:val>
                                            <p:strVal val="#ppt_y"/>
                                          </p:val>
                                        </p:tav>
                                        <p:tav tm="100000">
                                          <p:val>
                                            <p:strVal val="#ppt_y"/>
                                          </p:val>
                                        </p:tav>
                                      </p:tavLst>
                                    </p:anim>
                                    <p:anim calcmode="lin" valueType="num">
                                      <p:cBhvr>
                                        <p:cTn dur="500" fill="hold" id="80"/>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1"/>
                                        <p:tgtEl>
                                          <p:spTgt spid="4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2" tmFilter="0,0; .5, 1; 1, 1"/>
                                        <p:tgtEl>
                                          <p:spTgt spid="47"/>
                                        </p:tgtEl>
                                      </p:cBhvr>
                                    </p:animEffect>
                                  </p:childTnLst>
                                </p:cTn>
                              </p:par>
                            </p:childTnLst>
                          </p:cTn>
                        </p:par>
                        <p:par>
                          <p:cTn fill="hold" id="83" nodeType="afterGroup">
                            <p:stCondLst>
                              <p:cond delay="4250"/>
                            </p:stCondLst>
                            <p:childTnLst>
                              <p:par>
                                <p:cTn fill="hold" id="84" nodeType="afterEffect" presetClass="entr" presetID="22" presetSubtype="1">
                                  <p:stCondLst>
                                    <p:cond delay="0"/>
                                  </p:stCondLst>
                                  <p:childTnLst>
                                    <p:set>
                                      <p:cBhvr>
                                        <p:cTn dur="1" fill="hold" id="85">
                                          <p:stCondLst>
                                            <p:cond delay="0"/>
                                          </p:stCondLst>
                                        </p:cTn>
                                        <p:tgtEl>
                                          <p:spTgt spid="24"/>
                                        </p:tgtEl>
                                        <p:attrNameLst>
                                          <p:attrName>style.visibility</p:attrName>
                                        </p:attrNameLst>
                                      </p:cBhvr>
                                      <p:to>
                                        <p:strVal val="visible"/>
                                      </p:to>
                                    </p:set>
                                    <p:animEffect filter="wipe(up)" transition="in">
                                      <p:cBhvr>
                                        <p:cTn dur="500" id="86"/>
                                        <p:tgtEl>
                                          <p:spTgt spid="24"/>
                                        </p:tgtEl>
                                      </p:cBhvr>
                                    </p:animEffect>
                                  </p:childTnLst>
                                </p:cTn>
                              </p:par>
                              <p:par>
                                <p:cTn fill="hold" grpId="0" id="87" nodeType="withEffect" presetClass="entr" presetID="2" presetSubtype="1">
                                  <p:stCondLst>
                                    <p:cond delay="0"/>
                                  </p:stCondLst>
                                  <p:childTnLst>
                                    <p:set>
                                      <p:cBhvr>
                                        <p:cTn dur="1" fill="hold" id="88">
                                          <p:stCondLst>
                                            <p:cond delay="0"/>
                                          </p:stCondLst>
                                        </p:cTn>
                                        <p:tgtEl>
                                          <p:spTgt spid="50"/>
                                        </p:tgtEl>
                                        <p:attrNameLst>
                                          <p:attrName>style.visibility</p:attrName>
                                        </p:attrNameLst>
                                      </p:cBhvr>
                                      <p:to>
                                        <p:strVal val="visible"/>
                                      </p:to>
                                    </p:set>
                                    <p:anim calcmode="lin" valueType="num">
                                      <p:cBhvr additive="base">
                                        <p:cTn dur="750" fill="hold" id="89"/>
                                        <p:tgtEl>
                                          <p:spTgt spid="50"/>
                                        </p:tgtEl>
                                        <p:attrNameLst>
                                          <p:attrName>ppt_x</p:attrName>
                                        </p:attrNameLst>
                                      </p:cBhvr>
                                      <p:tavLst>
                                        <p:tav tm="0">
                                          <p:val>
                                            <p:strVal val="#ppt_x"/>
                                          </p:val>
                                        </p:tav>
                                        <p:tav tm="100000">
                                          <p:val>
                                            <p:strVal val="#ppt_x"/>
                                          </p:val>
                                        </p:tav>
                                      </p:tavLst>
                                    </p:anim>
                                    <p:anim calcmode="lin" valueType="num">
                                      <p:cBhvr additive="base">
                                        <p:cTn dur="750" fill="hold" id="90"/>
                                        <p:tgtEl>
                                          <p:spTgt spid="50"/>
                                        </p:tgtEl>
                                        <p:attrNameLst>
                                          <p:attrName>ppt_y</p:attrName>
                                        </p:attrNameLst>
                                      </p:cBhvr>
                                      <p:tavLst>
                                        <p:tav tm="0">
                                          <p:val>
                                            <p:strVal val="0-#ppt_h/2"/>
                                          </p:val>
                                        </p:tav>
                                        <p:tav tm="100000">
                                          <p:val>
                                            <p:strVal val="#ppt_y"/>
                                          </p:val>
                                        </p:tav>
                                      </p:tavLst>
                                    </p:anim>
                                  </p:childTnLst>
                                </p:cTn>
                              </p:par>
                              <p:par>
                                <p:cTn fill="hold" grpId="0" id="91" nodeType="withEffect" presetClass="entr" presetID="41" presetSubtype="0">
                                  <p:stCondLst>
                                    <p:cond delay="0"/>
                                  </p:stCondLst>
                                  <p:iterate type="lt">
                                    <p:tmPct val="10000"/>
                                  </p:iterate>
                                  <p:childTnLst>
                                    <p:set>
                                      <p:cBhvr>
                                        <p:cTn dur="1" fill="hold" id="92">
                                          <p:stCondLst>
                                            <p:cond delay="0"/>
                                          </p:stCondLst>
                                        </p:cTn>
                                        <p:tgtEl>
                                          <p:spTgt spid="49"/>
                                        </p:tgtEl>
                                        <p:attrNameLst>
                                          <p:attrName>style.visibility</p:attrName>
                                        </p:attrNameLst>
                                      </p:cBhvr>
                                      <p:to>
                                        <p:strVal val="visible"/>
                                      </p:to>
                                    </p:set>
                                    <p:anim calcmode="lin" valueType="num">
                                      <p:cBhvr>
                                        <p:cTn dur="500" fill="hold" id="93"/>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4"/>
                                        <p:tgtEl>
                                          <p:spTgt spid="49"/>
                                        </p:tgtEl>
                                        <p:attrNameLst>
                                          <p:attrName>ppt_y</p:attrName>
                                        </p:attrNameLst>
                                      </p:cBhvr>
                                      <p:tavLst>
                                        <p:tav tm="0">
                                          <p:val>
                                            <p:strVal val="#ppt_y"/>
                                          </p:val>
                                        </p:tav>
                                        <p:tav tm="100000">
                                          <p:val>
                                            <p:strVal val="#ppt_y"/>
                                          </p:val>
                                        </p:tav>
                                      </p:tavLst>
                                    </p:anim>
                                    <p:anim calcmode="lin" valueType="num">
                                      <p:cBhvr>
                                        <p:cTn dur="500" fill="hold" id="95"/>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6"/>
                                        <p:tgtEl>
                                          <p:spTgt spid="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7" tmFilter="0,0; .5, 1; 1, 1"/>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P grpId="0" spid="46"/>
      <p:bldP grpId="0" spid="47"/>
      <p:bldP grpId="0" spid="48"/>
      <p:bldP grpId="0" spid="49"/>
      <p:bldP grpId="0" spid="5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矩形 33"/>
          <p:cNvSpPr/>
          <p:nvPr/>
        </p:nvSpPr>
        <p:spPr>
          <a:xfrm>
            <a:off x="5135893" y="1508713"/>
            <a:ext cx="5568619" cy="2688000"/>
          </a:xfrm>
          <a:prstGeom prst="rect">
            <a:avLst/>
          </a:prstGeom>
          <a:gradFill flip="none" rotWithShape="1">
            <a:gsLst>
              <a:gs pos="0">
                <a:schemeClr val="bg1"/>
              </a:gs>
              <a:gs pos="100000">
                <a:srgbClr val="E0E0E0"/>
              </a:gs>
            </a:gsLst>
            <a:lin ang="5400000" scaled="1"/>
          </a:gradFill>
          <a:ln w="31750">
            <a:gradFill>
              <a:gsLst>
                <a:gs pos="0">
                  <a:schemeClr val="bg1">
                    <a:lumMod val="85000"/>
                  </a:schemeClr>
                </a:gs>
                <a:gs pos="100000">
                  <a:schemeClr val="bg1"/>
                </a:gs>
              </a:gsLst>
              <a:lin ang="0" scaled="0"/>
            </a:gradFill>
          </a:ln>
          <a:effectLst>
            <a:outerShdw algn="tr" blurRad="241300" dir="81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tIns="67840"/>
          <a:lstStyle/>
          <a:p>
            <a:pPr algn="ctr"/>
            <a:endParaRPr altLang="en-US" lang="zh-CN" sz="2400">
              <a:solidFill>
                <a:prstClr val="white"/>
              </a:solidFill>
              <a:sym typeface="+mn-lt"/>
            </a:endParaRPr>
          </a:p>
        </p:txBody>
      </p:sp>
      <p:sp>
        <p:nvSpPr>
          <p:cNvPr id="3074" name="MH_PageTitle"/>
          <p:cNvSpPr>
            <a:spLocks noGrp="1"/>
          </p:cNvSpPr>
          <p:nvPr>
            <p:ph type="title"/>
            <p:custDataLst>
              <p:tags r:id="rId3"/>
            </p:custDataLst>
          </p:nvPr>
        </p:nvSpPr>
        <p:spPr/>
        <p:txBody>
          <a:bodyPr/>
          <a:lstStyle/>
          <a:p>
            <a:r>
              <a:rPr altLang="en-US" lang="zh-CN" smtClean="0"/>
              <a:t>添加文字内容（文字可以编辑）</a:t>
            </a:r>
          </a:p>
        </p:txBody>
      </p:sp>
      <p:cxnSp>
        <p:nvCxnSpPr>
          <p:cNvPr id="3081" name="MH_Other_7"/>
          <p:cNvCxnSpPr>
            <a:cxnSpLocks noChangeShapeType="1"/>
          </p:cNvCxnSpPr>
          <p:nvPr>
            <p:custDataLst>
              <p:tags r:id="rId4"/>
            </p:custDataLst>
          </p:nvPr>
        </p:nvCxnSpPr>
        <p:spPr bwMode="auto">
          <a:xfrm>
            <a:off x="2241551" y="4821192"/>
            <a:ext cx="8269816" cy="0"/>
          </a:xfrm>
          <a:prstGeom prst="line">
            <a:avLst/>
          </a:prstGeom>
          <a:noFill/>
          <a:ln algn="ctr" cap="rnd" w="6350">
            <a:solidFill>
              <a:srgbClr val="A8ABB8"/>
            </a:solidFill>
            <a:prstDash val="sysDash"/>
            <a:miter lim="800000"/>
          </a:ln>
          <a:extLst>
            <a:ext uri="{909E8E84-426E-40DD-AFC4-6F175D3DCCD1}">
              <a14:hiddenFill>
                <a:noFill/>
              </a14:hiddenFill>
            </a:ext>
          </a:extLst>
        </p:spPr>
      </p:cxnSp>
      <p:grpSp>
        <p:nvGrpSpPr>
          <p:cNvPr id="2" name="组合 1"/>
          <p:cNvGrpSpPr/>
          <p:nvPr/>
        </p:nvGrpSpPr>
        <p:grpSpPr>
          <a:xfrm>
            <a:off x="6027836" y="1892821"/>
            <a:ext cx="1003293" cy="1831977"/>
            <a:chOff x="4520877" y="1419567"/>
            <a:chExt cx="752470" cy="1373983"/>
          </a:xfrm>
        </p:grpSpPr>
        <p:cxnSp>
          <p:nvCxnSpPr>
            <p:cNvPr id="3075" name="MH_Other_1"/>
            <p:cNvCxnSpPr>
              <a:cxnSpLocks noChangeShapeType="1"/>
            </p:cNvCxnSpPr>
            <p:nvPr>
              <p:custDataLst>
                <p:tags r:id="rId5"/>
              </p:custDataLst>
            </p:nvPr>
          </p:nvCxnSpPr>
          <p:spPr bwMode="auto">
            <a:xfrm flipH="1">
              <a:off x="4855835" y="1419569"/>
              <a:ext cx="0" cy="1373981"/>
            </a:xfrm>
            <a:prstGeom prst="line">
              <a:avLst/>
            </a:prstGeom>
            <a:noFill/>
            <a:ln algn="ctr" cap="rnd" w="6350">
              <a:solidFill>
                <a:srgbClr val="BCBCBC"/>
              </a:solidFill>
              <a:prstDash val="sysDash"/>
              <a:miter lim="800000"/>
            </a:ln>
            <a:extLst>
              <a:ext uri="{909E8E84-426E-40DD-AFC4-6F175D3DCCD1}">
                <a14:hiddenFill>
                  <a:noFill/>
                </a14:hiddenFill>
              </a:ext>
            </a:extLst>
          </p:spPr>
        </p:cxnSp>
        <p:cxnSp>
          <p:nvCxnSpPr>
            <p:cNvPr id="3076" name="MH_Other_2"/>
            <p:cNvCxnSpPr>
              <a:cxnSpLocks noChangeShapeType="1"/>
            </p:cNvCxnSpPr>
            <p:nvPr>
              <p:custDataLst>
                <p:tags r:id="rId6"/>
              </p:custDataLst>
            </p:nvPr>
          </p:nvCxnSpPr>
          <p:spPr bwMode="auto">
            <a:xfrm>
              <a:off x="4520877" y="1419567"/>
              <a:ext cx="334963" cy="0"/>
            </a:xfrm>
            <a:prstGeom prst="line">
              <a:avLst/>
            </a:prstGeom>
            <a:noFill/>
            <a:ln algn="ctr" cap="rnd" w="6350">
              <a:solidFill>
                <a:srgbClr val="BCBCBC"/>
              </a:solidFill>
              <a:prstDash val="sysDash"/>
              <a:miter lim="800000"/>
              <a:headEnd len="med" type="oval" w="med"/>
            </a:ln>
            <a:extLst>
              <a:ext uri="{909E8E84-426E-40DD-AFC4-6F175D3DCCD1}">
                <a14:hiddenFill>
                  <a:noFill/>
                </a14:hiddenFill>
              </a:ext>
            </a:extLst>
          </p:spPr>
        </p:cxnSp>
        <p:cxnSp>
          <p:nvCxnSpPr>
            <p:cNvPr id="3077" name="MH_Other_3"/>
            <p:cNvCxnSpPr>
              <a:cxnSpLocks noChangeShapeType="1"/>
            </p:cNvCxnSpPr>
            <p:nvPr>
              <p:custDataLst>
                <p:tags r:id="rId7"/>
              </p:custDataLst>
            </p:nvPr>
          </p:nvCxnSpPr>
          <p:spPr bwMode="auto">
            <a:xfrm>
              <a:off x="4520877" y="2778069"/>
              <a:ext cx="334963" cy="0"/>
            </a:xfrm>
            <a:prstGeom prst="line">
              <a:avLst/>
            </a:prstGeom>
            <a:noFill/>
            <a:ln algn="ctr" cap="rnd" w="6350">
              <a:solidFill>
                <a:srgbClr val="BCBCBC"/>
              </a:solidFill>
              <a:prstDash val="sysDash"/>
              <a:miter lim="800000"/>
              <a:headEnd len="med" type="oval" w="med"/>
            </a:ln>
            <a:extLst>
              <a:ext uri="{909E8E84-426E-40DD-AFC4-6F175D3DCCD1}">
                <a14:hiddenFill>
                  <a:noFill/>
                </a14:hiddenFill>
              </a:ext>
            </a:extLst>
          </p:spPr>
        </p:cxnSp>
        <p:cxnSp>
          <p:nvCxnSpPr>
            <p:cNvPr id="3083" name="MH_Other_9"/>
            <p:cNvCxnSpPr>
              <a:cxnSpLocks noChangeShapeType="1"/>
            </p:cNvCxnSpPr>
            <p:nvPr>
              <p:custDataLst>
                <p:tags r:id="rId8"/>
              </p:custDataLst>
            </p:nvPr>
          </p:nvCxnSpPr>
          <p:spPr bwMode="auto">
            <a:xfrm>
              <a:off x="4860597" y="1689840"/>
              <a:ext cx="406400" cy="8335"/>
            </a:xfrm>
            <a:prstGeom prst="straightConnector1">
              <a:avLst/>
            </a:prstGeom>
            <a:noFill/>
            <a:ln algn="ctr" cap="rnd" w="6350">
              <a:solidFill>
                <a:srgbClr val="BCBCBC"/>
              </a:solidFill>
              <a:prstDash val="sysDash"/>
              <a:miter lim="800000"/>
              <a:headEnd len="med" type="oval" w="med"/>
              <a:tailEnd len="med" type="triangle" w="med"/>
            </a:ln>
            <a:extLst>
              <a:ext uri="{909E8E84-426E-40DD-AFC4-6F175D3DCCD1}">
                <a14:hiddenFill>
                  <a:noFill/>
                </a14:hiddenFill>
              </a:ext>
            </a:extLst>
          </p:spPr>
        </p:cxnSp>
        <p:cxnSp>
          <p:nvCxnSpPr>
            <p:cNvPr id="3084" name="MH_Other_10"/>
            <p:cNvCxnSpPr>
              <a:cxnSpLocks noChangeShapeType="1"/>
            </p:cNvCxnSpPr>
            <p:nvPr>
              <p:custDataLst>
                <p:tags r:id="rId9"/>
              </p:custDataLst>
            </p:nvPr>
          </p:nvCxnSpPr>
          <p:spPr bwMode="auto">
            <a:xfrm>
              <a:off x="4866947" y="2101797"/>
              <a:ext cx="406400" cy="8335"/>
            </a:xfrm>
            <a:prstGeom prst="straightConnector1">
              <a:avLst/>
            </a:prstGeom>
            <a:noFill/>
            <a:ln algn="ctr" cap="rnd" w="6350">
              <a:solidFill>
                <a:srgbClr val="BCBCBC"/>
              </a:solidFill>
              <a:prstDash val="sysDash"/>
              <a:miter lim="800000"/>
              <a:headEnd len="med" type="oval" w="med"/>
              <a:tailEnd len="med" type="triangle" w="med"/>
            </a:ln>
            <a:extLst>
              <a:ext uri="{909E8E84-426E-40DD-AFC4-6F175D3DCCD1}">
                <a14:hiddenFill>
                  <a:noFill/>
                </a14:hiddenFill>
              </a:ext>
            </a:extLst>
          </p:spPr>
        </p:cxnSp>
        <p:cxnSp>
          <p:nvCxnSpPr>
            <p:cNvPr id="3085" name="MH_Other_11"/>
            <p:cNvCxnSpPr>
              <a:cxnSpLocks noChangeShapeType="1"/>
            </p:cNvCxnSpPr>
            <p:nvPr>
              <p:custDataLst>
                <p:tags r:id="rId10"/>
              </p:custDataLst>
            </p:nvPr>
          </p:nvCxnSpPr>
          <p:spPr bwMode="auto">
            <a:xfrm>
              <a:off x="4855835" y="2513753"/>
              <a:ext cx="404812" cy="9525"/>
            </a:xfrm>
            <a:prstGeom prst="straightConnector1">
              <a:avLst/>
            </a:prstGeom>
            <a:noFill/>
            <a:ln algn="ctr" cap="rnd" w="6350">
              <a:solidFill>
                <a:srgbClr val="BCBCBC"/>
              </a:solidFill>
              <a:prstDash val="sysDash"/>
              <a:miter lim="800000"/>
              <a:headEnd len="med" type="oval" w="med"/>
              <a:tailEnd len="med" type="triangle" w="med"/>
            </a:ln>
            <a:extLst>
              <a:ext uri="{909E8E84-426E-40DD-AFC4-6F175D3DCCD1}">
                <a14:hiddenFill>
                  <a:noFill/>
                </a14:hiddenFill>
              </a:ext>
            </a:extLst>
          </p:spPr>
        </p:cxnSp>
      </p:grpSp>
      <p:sp>
        <p:nvSpPr>
          <p:cNvPr id="21" name="MH_Desc_1"/>
          <p:cNvSpPr txBox="1">
            <a:spLocks noChangeArrowheads="1"/>
          </p:cNvSpPr>
          <p:nvPr>
            <p:custDataLst>
              <p:tags r:id="rId11"/>
            </p:custDataLst>
          </p:nvPr>
        </p:nvSpPr>
        <p:spPr bwMode="auto">
          <a:xfrm>
            <a:off x="2241552" y="4914669"/>
            <a:ext cx="8426449" cy="1394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algn="just">
              <a:lnSpc>
                <a:spcPct val="150000"/>
              </a:lnSpc>
              <a:defRPr/>
            </a:pPr>
            <a:r>
              <a:rPr altLang="en-US" lang="zh-CN" sz="1600">
                <a:solidFill>
                  <a:srgbClr val="FFFFFF">
                    <a:lumMod val="50000"/>
                  </a:srgbClr>
                </a:solidFill>
                <a:latin typeface="Arial"/>
                <a:ea charset="-122" panose="020b0503020204020204" pitchFamily="34" typeface="微软雅黑"/>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3087" name="MH_SubTitle_1"/>
          <p:cNvSpPr txBox="1">
            <a:spLocks noChangeArrowheads="1"/>
          </p:cNvSpPr>
          <p:nvPr>
            <p:custDataLst>
              <p:tags r:id="rId12"/>
            </p:custDataLst>
          </p:nvPr>
        </p:nvSpPr>
        <p:spPr bwMode="auto">
          <a:xfrm>
            <a:off x="7588421" y="2064205"/>
            <a:ext cx="234410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b="1" lang="zh-CN" sz="2135">
                <a:solidFill>
                  <a:schemeClr val="accent1"/>
                </a:solidFill>
                <a:latin typeface="+mn-lt"/>
                <a:ea typeface="+mn-ea"/>
              </a:rPr>
              <a:t>输入标题文字</a:t>
            </a:r>
          </a:p>
        </p:txBody>
      </p:sp>
      <p:sp>
        <p:nvSpPr>
          <p:cNvPr id="3089" name="MH_SubTitle_1"/>
          <p:cNvSpPr txBox="1">
            <a:spLocks noChangeArrowheads="1"/>
          </p:cNvSpPr>
          <p:nvPr>
            <p:custDataLst>
              <p:tags r:id="rId13"/>
            </p:custDataLst>
          </p:nvPr>
        </p:nvSpPr>
        <p:spPr bwMode="auto">
          <a:xfrm>
            <a:off x="7588421" y="2597605"/>
            <a:ext cx="234410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lvl="0">
              <a:lnSpc>
                <a:spcPct val="100000"/>
              </a:lnSpc>
              <a:spcBef>
                <a:spcPct val="0"/>
              </a:spcBef>
              <a:buNone/>
              <a:defRPr/>
            </a:pPr>
            <a:r>
              <a:rPr altLang="en-US" b="1" lang="zh-CN" sz="2135">
                <a:solidFill>
                  <a:schemeClr val="accent1"/>
                </a:solidFill>
                <a:latin typeface="Arial"/>
                <a:ea charset="-122" panose="020b0503020204020204" pitchFamily="34" typeface="微软雅黑"/>
              </a:rPr>
              <a:t>输入标题文字</a:t>
            </a:r>
          </a:p>
        </p:txBody>
      </p:sp>
      <p:sp>
        <p:nvSpPr>
          <p:cNvPr id="3091" name="MH_SubTitle_1"/>
          <p:cNvSpPr txBox="1">
            <a:spLocks noChangeArrowheads="1"/>
          </p:cNvSpPr>
          <p:nvPr>
            <p:custDataLst>
              <p:tags r:id="rId14"/>
            </p:custDataLst>
          </p:nvPr>
        </p:nvSpPr>
        <p:spPr bwMode="auto">
          <a:xfrm>
            <a:off x="7588421" y="3169105"/>
            <a:ext cx="234410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lvl="0">
              <a:lnSpc>
                <a:spcPct val="100000"/>
              </a:lnSpc>
              <a:spcBef>
                <a:spcPct val="0"/>
              </a:spcBef>
              <a:buNone/>
              <a:defRPr/>
            </a:pPr>
            <a:r>
              <a:rPr altLang="en-US" b="1" lang="zh-CN" sz="2135">
                <a:solidFill>
                  <a:schemeClr val="accent1"/>
                </a:solidFill>
                <a:latin typeface="Arial"/>
                <a:ea charset="-122" panose="020b0503020204020204" pitchFamily="34" typeface="微软雅黑"/>
              </a:rPr>
              <a:t>输入标题文字</a:t>
            </a:r>
          </a:p>
        </p:txBody>
      </p:sp>
      <p:grpSp>
        <p:nvGrpSpPr>
          <p:cNvPr id="4" name="组合 3"/>
          <p:cNvGrpSpPr/>
          <p:nvPr/>
        </p:nvGrpSpPr>
        <p:grpSpPr>
          <a:xfrm>
            <a:off x="1375277" y="4485192"/>
            <a:ext cx="672000" cy="672000"/>
            <a:chOff x="1031458" y="3043650"/>
            <a:chExt cx="504000" cy="504000"/>
          </a:xfrm>
        </p:grpSpPr>
        <p:sp>
          <p:nvSpPr>
            <p:cNvPr id="22" name="椭圆 21"/>
            <p:cNvSpPr>
              <a:spLocks noChangeAspect="1"/>
            </p:cNvSpPr>
            <p:nvPr/>
          </p:nvSpPr>
          <p:spPr>
            <a:xfrm>
              <a:off x="1031458" y="3043650"/>
              <a:ext cx="504000" cy="504000"/>
            </a:xfrm>
            <a:prstGeom prst="ellipse">
              <a:avLst/>
            </a:prstGeom>
            <a:solidFill>
              <a:schemeClr val="accent1"/>
            </a:soli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5" name="MH_Other_5"/>
            <p:cNvSpPr/>
            <p:nvPr>
              <p:custDataLst>
                <p:tags r:id="rId15"/>
              </p:custDataLst>
            </p:nvPr>
          </p:nvSpPr>
          <p:spPr>
            <a:xfrm>
              <a:off x="1139458" y="3151650"/>
              <a:ext cx="288000" cy="288000"/>
            </a:xfrm>
            <a:prstGeom prst="donut">
              <a:avLst>
                <a:gd fmla="val 9123" name="adj"/>
              </a:avLst>
            </a:prstGeom>
            <a:solidFill>
              <a:srgbClr val="FFFFFF"/>
            </a:solidFill>
            <a:ln algn="ctr" cap="flat" cmpd="sng" w="12700">
              <a:noFill/>
              <a:prstDash val="solid"/>
              <a:miter lim="800000"/>
            </a:ln>
            <a:effectLst/>
          </p:spPr>
          <p:txBody>
            <a:bodyPr anchor="ctr"/>
            <a:lstStyle/>
            <a:p>
              <a:pPr algn="ctr">
                <a:defRPr/>
              </a:pPr>
              <a:endParaRPr altLang="en-US" kern="0" lang="zh-CN" sz="1865">
                <a:solidFill>
                  <a:prstClr val="black"/>
                </a:solidFill>
                <a:latin panose="020f0502020204030204" typeface="Calibri"/>
                <a:ea charset="-122" panose="02010600030101010101" pitchFamily="2" typeface="宋体"/>
              </a:endParaRPr>
            </a:p>
          </p:txBody>
        </p:sp>
        <p:sp>
          <p:nvSpPr>
            <p:cNvPr id="39" name="MH_Other_6"/>
            <p:cNvSpPr>
              <a:spLocks noChangeAspect="1"/>
            </p:cNvSpPr>
            <p:nvPr>
              <p:custDataLst>
                <p:tags r:id="rId16"/>
              </p:custDataLst>
            </p:nvPr>
          </p:nvSpPr>
          <p:spPr>
            <a:xfrm>
              <a:off x="1215596" y="3241030"/>
              <a:ext cx="135724" cy="109241"/>
            </a:xfrm>
            <a:prstGeom prst="rightArrow">
              <a:avLst/>
            </a:prstGeom>
            <a:solidFill>
              <a:srgbClr val="FFFFFF"/>
            </a:solidFill>
            <a:ln algn="ctr" cap="flat" cmpd="sng" w="12700">
              <a:noFill/>
              <a:prstDash val="solid"/>
              <a:miter lim="800000"/>
            </a:ln>
            <a:effectLst/>
          </p:spPr>
          <p:txBody>
            <a:bodyPr anchor="ctr"/>
            <a:lstStyle/>
            <a:p>
              <a:pPr algn="ctr">
                <a:defRPr/>
              </a:pPr>
              <a:endParaRPr altLang="en-US" kern="0" lang="zh-CN" sz="1865">
                <a:solidFill>
                  <a:prstClr val="white"/>
                </a:solidFill>
                <a:latin panose="020f0502020204030204" typeface="Calibri"/>
                <a:ea charset="-122" panose="02010600030101010101" pitchFamily="2" typeface="宋体"/>
              </a:endParaRPr>
            </a:p>
          </p:txBody>
        </p:sp>
      </p:grpSp>
      <p:grpSp>
        <p:nvGrpSpPr>
          <p:cNvPr id="5" name="组合 4"/>
          <p:cNvGrpSpPr/>
          <p:nvPr/>
        </p:nvGrpSpPr>
        <p:grpSpPr>
          <a:xfrm>
            <a:off x="1953399" y="1491583"/>
            <a:ext cx="2736571" cy="2801516"/>
            <a:chOff x="1435332" y="1189776"/>
            <a:chExt cx="1691413" cy="1731554"/>
          </a:xfrm>
        </p:grpSpPr>
        <p:pic>
          <p:nvPicPr>
            <p:cNvPr id="37" name="图片 36"/>
            <p:cNvPicPr>
              <a:picLocks noChangeAspect="1"/>
            </p:cNvPicPr>
            <p:nvPr/>
          </p:nvPicPr>
          <p:blipFill>
            <a:blip r:embed="rId17">
              <a:extLst>
                <a:ext uri="{28A0092B-C50C-407E-A947-70E740481C1C}">
                  <a14:useLocalDpi val="0"/>
                </a:ext>
              </a:extLst>
            </a:blip>
            <a:srcRect b="16192"/>
            <a:stretch>
              <a:fillRect/>
            </a:stretch>
          </p:blipFill>
          <p:spPr>
            <a:xfrm>
              <a:off x="1435332" y="1189776"/>
              <a:ext cx="1691413" cy="1731554"/>
            </a:xfrm>
            <a:prstGeom prst="rect">
              <a:avLst/>
            </a:prstGeom>
          </p:spPr>
        </p:pic>
        <p:sp>
          <p:nvSpPr>
            <p:cNvPr id="38" name="MH_Picture_3"/>
            <p:cNvSpPr/>
            <p:nvPr>
              <p:custDataLst>
                <p:tags r:id="rId18"/>
              </p:custDataLst>
            </p:nvPr>
          </p:nvSpPr>
          <p:spPr>
            <a:xfrm>
              <a:off x="1699773" y="1346020"/>
              <a:ext cx="1093379" cy="1403984"/>
            </a:xfrm>
            <a:prstGeom prst="rect">
              <a:avLst/>
            </a:prstGeom>
            <a:blipFill dpi="0" rotWithShape="1">
              <a:blip r:embed="rId1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grpSp>
    </p:spTree>
    <p:custDataLst>
      <p:tags r:id="rId20"/>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id="7"/>
                                        <p:tgtEl>
                                          <p:spTgt spid="34"/>
                                        </p:tgtEl>
                                        <p:attrNameLst>
                                          <p:attrName>ppt_x</p:attrName>
                                        </p:attrNameLst>
                                      </p:cBhvr>
                                      <p:tavLst>
                                        <p:tav tm="0">
                                          <p:val>
                                            <p:strVal val="#ppt_x-#ppt_w*1.125000"/>
                                          </p:val>
                                        </p:tav>
                                        <p:tav tm="100000">
                                          <p:val>
                                            <p:strVal val="#ppt_x"/>
                                          </p:val>
                                        </p:tav>
                                      </p:tavLst>
                                    </p:anim>
                                    <p:animEffect filter="wipe(right)" transition="in">
                                      <p:cBhvr>
                                        <p:cTn dur="500" id="8"/>
                                        <p:tgtEl>
                                          <p:spTgt spid="34"/>
                                        </p:tgtEl>
                                      </p:cBhvr>
                                    </p:animEffect>
                                  </p:childTnLst>
                                </p:cTn>
                              </p:par>
                              <p:par>
                                <p:cTn fill="hold" id="9" nodeType="withEffect" presetClass="entr" presetID="1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id="11"/>
                                        <p:tgtEl>
                                          <p:spTgt spid="5"/>
                                        </p:tgtEl>
                                        <p:attrNameLst>
                                          <p:attrName>ppt_x</p:attrName>
                                        </p:attrNameLst>
                                      </p:cBhvr>
                                      <p:tavLst>
                                        <p:tav tm="0">
                                          <p:val>
                                            <p:strVal val="#ppt_x+#ppt_w*1.125000"/>
                                          </p:val>
                                        </p:tav>
                                        <p:tav tm="100000">
                                          <p:val>
                                            <p:strVal val="#ppt_x"/>
                                          </p:val>
                                        </p:tav>
                                      </p:tavLst>
                                    </p:anim>
                                    <p:animEffect filter="wipe(left)" transition="in">
                                      <p:cBhvr>
                                        <p:cTn dur="500" id="12"/>
                                        <p:tgtEl>
                                          <p:spTgt spid="5"/>
                                        </p:tgtEl>
                                      </p:cBhvr>
                                    </p:animEffect>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2"/>
                                        </p:tgtEl>
                                        <p:attrNameLst>
                                          <p:attrName>style.visibility</p:attrName>
                                        </p:attrNameLst>
                                      </p:cBhvr>
                                      <p:to>
                                        <p:strVal val="visible"/>
                                      </p:to>
                                    </p:set>
                                    <p:animEffect filter="wipe(left)" transition="in">
                                      <p:cBhvr>
                                        <p:cTn dur="500" id="16"/>
                                        <p:tgtEl>
                                          <p:spTgt spid="2"/>
                                        </p:tgtEl>
                                      </p:cBhvr>
                                    </p:animEffect>
                                  </p:childTnLst>
                                </p:cTn>
                              </p:par>
                            </p:childTnLst>
                          </p:cTn>
                        </p:par>
                        <p:par>
                          <p:cTn fill="hold" id="17" nodeType="afterGroup">
                            <p:stCondLst>
                              <p:cond delay="1000"/>
                            </p:stCondLst>
                            <p:childTnLst>
                              <p:par>
                                <p:cTn fill="hold" grpId="0" id="18" nodeType="afterEffect" presetClass="entr" presetID="25" presetSubtype="0">
                                  <p:stCondLst>
                                    <p:cond delay="0"/>
                                  </p:stCondLst>
                                  <p:childTnLst>
                                    <p:set>
                                      <p:cBhvr>
                                        <p:cTn dur="1" fill="hold" id="19">
                                          <p:stCondLst>
                                            <p:cond delay="0"/>
                                          </p:stCondLst>
                                        </p:cTn>
                                        <p:tgtEl>
                                          <p:spTgt spid="3087"/>
                                        </p:tgtEl>
                                        <p:attrNameLst>
                                          <p:attrName>style.visibility</p:attrName>
                                        </p:attrNameLst>
                                      </p:cBhvr>
                                      <p:to>
                                        <p:strVal val="visible"/>
                                      </p:to>
                                    </p:set>
                                    <p:anim calcmode="lin" valueType="num">
                                      <p:cBhvr>
                                        <p:cTn decel="50000" dur="500" fill="hold" id="20">
                                          <p:stCondLst>
                                            <p:cond delay="0"/>
                                          </p:stCondLst>
                                        </p:cTn>
                                        <p:tgtEl>
                                          <p:spTgt spid="3087"/>
                                        </p:tgtEl>
                                        <p:attrNameLst>
                                          <p:attrName>style.rotation</p:attrName>
                                        </p:attrNameLst>
                                      </p:cBhvr>
                                      <p:tavLst>
                                        <p:tav tm="0">
                                          <p:val>
                                            <p:fltVal val="-90"/>
                                          </p:val>
                                        </p:tav>
                                        <p:tav tm="100000">
                                          <p:val>
                                            <p:fltVal val="0"/>
                                          </p:val>
                                        </p:tav>
                                      </p:tavLst>
                                    </p:anim>
                                    <p:anim calcmode="lin" valueType="num">
                                      <p:cBhvr>
                                        <p:cTn decel="50000" dur="500" fill="hold" id="21">
                                          <p:stCondLst>
                                            <p:cond delay="0"/>
                                          </p:stCondLst>
                                        </p:cTn>
                                        <p:tgtEl>
                                          <p:spTgt spid="3087"/>
                                        </p:tgtEl>
                                        <p:attrNameLst>
                                          <p:attrName>ppt_w</p:attrName>
                                        </p:attrNameLst>
                                      </p:cBhvr>
                                      <p:tavLst>
                                        <p:tav tm="0">
                                          <p:val>
                                            <p:strVal val="#ppt_w"/>
                                          </p:val>
                                        </p:tav>
                                        <p:tav tm="100000">
                                          <p:val>
                                            <p:strVal val="#ppt_w*.05"/>
                                          </p:val>
                                        </p:tav>
                                      </p:tavLst>
                                    </p:anim>
                                    <p:anim calcmode="lin" valueType="num">
                                      <p:cBhvr>
                                        <p:cTn accel="50000" dur="500" fill="hold" id="22">
                                          <p:stCondLst>
                                            <p:cond delay="500"/>
                                          </p:stCondLst>
                                        </p:cTn>
                                        <p:tgtEl>
                                          <p:spTgt spid="3087"/>
                                        </p:tgtEl>
                                        <p:attrNameLst>
                                          <p:attrName>ppt_w</p:attrName>
                                        </p:attrNameLst>
                                      </p:cBhvr>
                                      <p:tavLst>
                                        <p:tav tm="0">
                                          <p:val>
                                            <p:strVal val="#ppt_w*.05"/>
                                          </p:val>
                                        </p:tav>
                                        <p:tav tm="100000">
                                          <p:val>
                                            <p:strVal val="#ppt_w"/>
                                          </p:val>
                                        </p:tav>
                                      </p:tavLst>
                                    </p:anim>
                                    <p:anim calcmode="lin" valueType="num">
                                      <p:cBhvr>
                                        <p:cTn dur="1000" fill="hold" id="23"/>
                                        <p:tgtEl>
                                          <p:spTgt spid="3087"/>
                                        </p:tgtEl>
                                        <p:attrNameLst>
                                          <p:attrName>ppt_h</p:attrName>
                                        </p:attrNameLst>
                                      </p:cBhvr>
                                      <p:tavLst>
                                        <p:tav tm="0">
                                          <p:val>
                                            <p:strVal val="#ppt_h"/>
                                          </p:val>
                                        </p:tav>
                                        <p:tav tm="100000">
                                          <p:val>
                                            <p:strVal val="#ppt_h"/>
                                          </p:val>
                                        </p:tav>
                                      </p:tavLst>
                                    </p:anim>
                                    <p:anim calcmode="lin" valueType="num">
                                      <p:cBhvr>
                                        <p:cTn decel="50000" dur="500" fill="hold" id="24">
                                          <p:stCondLst>
                                            <p:cond delay="0"/>
                                          </p:stCondLst>
                                        </p:cTn>
                                        <p:tgtEl>
                                          <p:spTgt spid="3087"/>
                                        </p:tgtEl>
                                        <p:attrNameLst>
                                          <p:attrName>ppt_x</p:attrName>
                                        </p:attrNameLst>
                                      </p:cBhvr>
                                      <p:tavLst>
                                        <p:tav tm="0">
                                          <p:val>
                                            <p:strVal val="#ppt_x+.4"/>
                                          </p:val>
                                        </p:tav>
                                        <p:tav tm="100000">
                                          <p:val>
                                            <p:strVal val="#ppt_x"/>
                                          </p:val>
                                        </p:tav>
                                      </p:tavLst>
                                    </p:anim>
                                    <p:anim calcmode="lin" valueType="num">
                                      <p:cBhvr>
                                        <p:cTn decel="50000" dur="500" fill="hold" id="25">
                                          <p:stCondLst>
                                            <p:cond delay="0"/>
                                          </p:stCondLst>
                                        </p:cTn>
                                        <p:tgtEl>
                                          <p:spTgt spid="3087"/>
                                        </p:tgtEl>
                                        <p:attrNameLst>
                                          <p:attrName>ppt_y</p:attrName>
                                        </p:attrNameLst>
                                      </p:cBhvr>
                                      <p:tavLst>
                                        <p:tav tm="0">
                                          <p:val>
                                            <p:strVal val="#ppt_y-.2"/>
                                          </p:val>
                                        </p:tav>
                                        <p:tav tm="100000">
                                          <p:val>
                                            <p:strVal val="#ppt_y+.1"/>
                                          </p:val>
                                        </p:tav>
                                      </p:tavLst>
                                    </p:anim>
                                    <p:anim calcmode="lin" valueType="num">
                                      <p:cBhvr>
                                        <p:cTn accel="50000" dur="500" fill="hold" id="26">
                                          <p:stCondLst>
                                            <p:cond delay="500"/>
                                          </p:stCondLst>
                                        </p:cTn>
                                        <p:tgtEl>
                                          <p:spTgt spid="3087"/>
                                        </p:tgtEl>
                                        <p:attrNameLst>
                                          <p:attrName>ppt_y</p:attrName>
                                        </p:attrNameLst>
                                      </p:cBhvr>
                                      <p:tavLst>
                                        <p:tav tm="0">
                                          <p:val>
                                            <p:strVal val="#ppt_y+.1"/>
                                          </p:val>
                                        </p:tav>
                                        <p:tav tm="100000">
                                          <p:val>
                                            <p:strVal val="#ppt_y"/>
                                          </p:val>
                                        </p:tav>
                                      </p:tavLst>
                                    </p:anim>
                                    <p:animEffect filter="fade" transition="in">
                                      <p:cBhvr>
                                        <p:cTn decel="50000" dur="1000" id="27">
                                          <p:stCondLst>
                                            <p:cond delay="0"/>
                                          </p:stCondLst>
                                        </p:cTn>
                                        <p:tgtEl>
                                          <p:spTgt spid="3087"/>
                                        </p:tgtEl>
                                      </p:cBhvr>
                                    </p:animEffect>
                                  </p:childTnLst>
                                </p:cTn>
                              </p:par>
                              <p:par>
                                <p:cTn fill="hold" grpId="0" id="28" nodeType="withEffect" presetClass="entr" presetID="25" presetSubtype="0">
                                  <p:stCondLst>
                                    <p:cond delay="250"/>
                                  </p:stCondLst>
                                  <p:childTnLst>
                                    <p:set>
                                      <p:cBhvr>
                                        <p:cTn dur="1" fill="hold" id="29">
                                          <p:stCondLst>
                                            <p:cond delay="0"/>
                                          </p:stCondLst>
                                        </p:cTn>
                                        <p:tgtEl>
                                          <p:spTgt spid="3089"/>
                                        </p:tgtEl>
                                        <p:attrNameLst>
                                          <p:attrName>style.visibility</p:attrName>
                                        </p:attrNameLst>
                                      </p:cBhvr>
                                      <p:to>
                                        <p:strVal val="visible"/>
                                      </p:to>
                                    </p:set>
                                    <p:anim calcmode="lin" valueType="num">
                                      <p:cBhvr>
                                        <p:cTn decel="50000" dur="500" fill="hold" id="30">
                                          <p:stCondLst>
                                            <p:cond delay="0"/>
                                          </p:stCondLst>
                                        </p:cTn>
                                        <p:tgtEl>
                                          <p:spTgt spid="3089"/>
                                        </p:tgtEl>
                                        <p:attrNameLst>
                                          <p:attrName>style.rotation</p:attrName>
                                        </p:attrNameLst>
                                      </p:cBhvr>
                                      <p:tavLst>
                                        <p:tav tm="0">
                                          <p:val>
                                            <p:fltVal val="-90"/>
                                          </p:val>
                                        </p:tav>
                                        <p:tav tm="100000">
                                          <p:val>
                                            <p:fltVal val="0"/>
                                          </p:val>
                                        </p:tav>
                                      </p:tavLst>
                                    </p:anim>
                                    <p:anim calcmode="lin" valueType="num">
                                      <p:cBhvr>
                                        <p:cTn decel="50000" dur="500" fill="hold" id="31">
                                          <p:stCondLst>
                                            <p:cond delay="0"/>
                                          </p:stCondLst>
                                        </p:cTn>
                                        <p:tgtEl>
                                          <p:spTgt spid="3089"/>
                                        </p:tgtEl>
                                        <p:attrNameLst>
                                          <p:attrName>ppt_w</p:attrName>
                                        </p:attrNameLst>
                                      </p:cBhvr>
                                      <p:tavLst>
                                        <p:tav tm="0">
                                          <p:val>
                                            <p:strVal val="#ppt_w"/>
                                          </p:val>
                                        </p:tav>
                                        <p:tav tm="100000">
                                          <p:val>
                                            <p:strVal val="#ppt_w*.05"/>
                                          </p:val>
                                        </p:tav>
                                      </p:tavLst>
                                    </p:anim>
                                    <p:anim calcmode="lin" valueType="num">
                                      <p:cBhvr>
                                        <p:cTn accel="50000" dur="500" fill="hold" id="32">
                                          <p:stCondLst>
                                            <p:cond delay="500"/>
                                          </p:stCondLst>
                                        </p:cTn>
                                        <p:tgtEl>
                                          <p:spTgt spid="3089"/>
                                        </p:tgtEl>
                                        <p:attrNameLst>
                                          <p:attrName>ppt_w</p:attrName>
                                        </p:attrNameLst>
                                      </p:cBhvr>
                                      <p:tavLst>
                                        <p:tav tm="0">
                                          <p:val>
                                            <p:strVal val="#ppt_w*.05"/>
                                          </p:val>
                                        </p:tav>
                                        <p:tav tm="100000">
                                          <p:val>
                                            <p:strVal val="#ppt_w"/>
                                          </p:val>
                                        </p:tav>
                                      </p:tavLst>
                                    </p:anim>
                                    <p:anim calcmode="lin" valueType="num">
                                      <p:cBhvr>
                                        <p:cTn dur="1000" fill="hold" id="33"/>
                                        <p:tgtEl>
                                          <p:spTgt spid="3089"/>
                                        </p:tgtEl>
                                        <p:attrNameLst>
                                          <p:attrName>ppt_h</p:attrName>
                                        </p:attrNameLst>
                                      </p:cBhvr>
                                      <p:tavLst>
                                        <p:tav tm="0">
                                          <p:val>
                                            <p:strVal val="#ppt_h"/>
                                          </p:val>
                                        </p:tav>
                                        <p:tav tm="100000">
                                          <p:val>
                                            <p:strVal val="#ppt_h"/>
                                          </p:val>
                                        </p:tav>
                                      </p:tavLst>
                                    </p:anim>
                                    <p:anim calcmode="lin" valueType="num">
                                      <p:cBhvr>
                                        <p:cTn decel="50000" dur="500" fill="hold" id="34">
                                          <p:stCondLst>
                                            <p:cond delay="0"/>
                                          </p:stCondLst>
                                        </p:cTn>
                                        <p:tgtEl>
                                          <p:spTgt spid="3089"/>
                                        </p:tgtEl>
                                        <p:attrNameLst>
                                          <p:attrName>ppt_x</p:attrName>
                                        </p:attrNameLst>
                                      </p:cBhvr>
                                      <p:tavLst>
                                        <p:tav tm="0">
                                          <p:val>
                                            <p:strVal val="#ppt_x+.4"/>
                                          </p:val>
                                        </p:tav>
                                        <p:tav tm="100000">
                                          <p:val>
                                            <p:strVal val="#ppt_x"/>
                                          </p:val>
                                        </p:tav>
                                      </p:tavLst>
                                    </p:anim>
                                    <p:anim calcmode="lin" valueType="num">
                                      <p:cBhvr>
                                        <p:cTn decel="50000" dur="500" fill="hold" id="35">
                                          <p:stCondLst>
                                            <p:cond delay="0"/>
                                          </p:stCondLst>
                                        </p:cTn>
                                        <p:tgtEl>
                                          <p:spTgt spid="3089"/>
                                        </p:tgtEl>
                                        <p:attrNameLst>
                                          <p:attrName>ppt_y</p:attrName>
                                        </p:attrNameLst>
                                      </p:cBhvr>
                                      <p:tavLst>
                                        <p:tav tm="0">
                                          <p:val>
                                            <p:strVal val="#ppt_y-.2"/>
                                          </p:val>
                                        </p:tav>
                                        <p:tav tm="100000">
                                          <p:val>
                                            <p:strVal val="#ppt_y+.1"/>
                                          </p:val>
                                        </p:tav>
                                      </p:tavLst>
                                    </p:anim>
                                    <p:anim calcmode="lin" valueType="num">
                                      <p:cBhvr>
                                        <p:cTn accel="50000" dur="500" fill="hold" id="36">
                                          <p:stCondLst>
                                            <p:cond delay="500"/>
                                          </p:stCondLst>
                                        </p:cTn>
                                        <p:tgtEl>
                                          <p:spTgt spid="3089"/>
                                        </p:tgtEl>
                                        <p:attrNameLst>
                                          <p:attrName>ppt_y</p:attrName>
                                        </p:attrNameLst>
                                      </p:cBhvr>
                                      <p:tavLst>
                                        <p:tav tm="0">
                                          <p:val>
                                            <p:strVal val="#ppt_y+.1"/>
                                          </p:val>
                                        </p:tav>
                                        <p:tav tm="100000">
                                          <p:val>
                                            <p:strVal val="#ppt_y"/>
                                          </p:val>
                                        </p:tav>
                                      </p:tavLst>
                                    </p:anim>
                                    <p:animEffect filter="fade" transition="in">
                                      <p:cBhvr>
                                        <p:cTn decel="50000" dur="1000" id="37">
                                          <p:stCondLst>
                                            <p:cond delay="0"/>
                                          </p:stCondLst>
                                        </p:cTn>
                                        <p:tgtEl>
                                          <p:spTgt spid="3089"/>
                                        </p:tgtEl>
                                      </p:cBhvr>
                                    </p:animEffect>
                                  </p:childTnLst>
                                </p:cTn>
                              </p:par>
                              <p:par>
                                <p:cTn fill="hold" grpId="0" id="38" nodeType="withEffect" presetClass="entr" presetID="25" presetSubtype="0">
                                  <p:stCondLst>
                                    <p:cond delay="500"/>
                                  </p:stCondLst>
                                  <p:childTnLst>
                                    <p:set>
                                      <p:cBhvr>
                                        <p:cTn dur="1" fill="hold" id="39">
                                          <p:stCondLst>
                                            <p:cond delay="0"/>
                                          </p:stCondLst>
                                        </p:cTn>
                                        <p:tgtEl>
                                          <p:spTgt spid="3091"/>
                                        </p:tgtEl>
                                        <p:attrNameLst>
                                          <p:attrName>style.visibility</p:attrName>
                                        </p:attrNameLst>
                                      </p:cBhvr>
                                      <p:to>
                                        <p:strVal val="visible"/>
                                      </p:to>
                                    </p:set>
                                    <p:anim calcmode="lin" valueType="num">
                                      <p:cBhvr>
                                        <p:cTn decel="50000" dur="500" fill="hold" id="40">
                                          <p:stCondLst>
                                            <p:cond delay="0"/>
                                          </p:stCondLst>
                                        </p:cTn>
                                        <p:tgtEl>
                                          <p:spTgt spid="3091"/>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3091"/>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3091"/>
                                        </p:tgtEl>
                                        <p:attrNameLst>
                                          <p:attrName>ppt_w</p:attrName>
                                        </p:attrNameLst>
                                      </p:cBhvr>
                                      <p:tavLst>
                                        <p:tav tm="0">
                                          <p:val>
                                            <p:strVal val="#ppt_w*.05"/>
                                          </p:val>
                                        </p:tav>
                                        <p:tav tm="100000">
                                          <p:val>
                                            <p:strVal val="#ppt_w"/>
                                          </p:val>
                                        </p:tav>
                                      </p:tavLst>
                                    </p:anim>
                                    <p:anim calcmode="lin" valueType="num">
                                      <p:cBhvr>
                                        <p:cTn dur="1000" fill="hold" id="43"/>
                                        <p:tgtEl>
                                          <p:spTgt spid="3091"/>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3091"/>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3091"/>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3091"/>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3091"/>
                                        </p:tgtEl>
                                      </p:cBhvr>
                                    </p:animEffect>
                                  </p:childTnLst>
                                </p:cTn>
                              </p:par>
                            </p:childTnLst>
                          </p:cTn>
                        </p:par>
                        <p:par>
                          <p:cTn fill="hold" id="48" nodeType="afterGroup">
                            <p:stCondLst>
                              <p:cond delay="2500"/>
                            </p:stCondLst>
                            <p:childTnLst>
                              <p:par>
                                <p:cTn fill="hold" id="49" nodeType="afterEffect" presetClass="entr" presetID="2" presetSubtype="8">
                                  <p:stCondLst>
                                    <p:cond delay="0"/>
                                  </p:stCondLst>
                                  <p:childTnLst>
                                    <p:set>
                                      <p:cBhvr>
                                        <p:cTn dur="1" fill="hold" id="50">
                                          <p:stCondLst>
                                            <p:cond delay="0"/>
                                          </p:stCondLst>
                                        </p:cTn>
                                        <p:tgtEl>
                                          <p:spTgt spid="4"/>
                                        </p:tgtEl>
                                        <p:attrNameLst>
                                          <p:attrName>style.visibility</p:attrName>
                                        </p:attrNameLst>
                                      </p:cBhvr>
                                      <p:to>
                                        <p:strVal val="visible"/>
                                      </p:to>
                                    </p:set>
                                    <p:anim calcmode="lin" valueType="num">
                                      <p:cBhvr additive="base">
                                        <p:cTn dur="1000" fill="hold" id="51"/>
                                        <p:tgtEl>
                                          <p:spTgt spid="4"/>
                                        </p:tgtEl>
                                        <p:attrNameLst>
                                          <p:attrName>ppt_x</p:attrName>
                                        </p:attrNameLst>
                                      </p:cBhvr>
                                      <p:tavLst>
                                        <p:tav tm="0">
                                          <p:val>
                                            <p:strVal val="0-#ppt_w/2"/>
                                          </p:val>
                                        </p:tav>
                                        <p:tav tm="100000">
                                          <p:val>
                                            <p:strVal val="#ppt_x"/>
                                          </p:val>
                                        </p:tav>
                                      </p:tavLst>
                                    </p:anim>
                                    <p:anim calcmode="lin" valueType="num">
                                      <p:cBhvr additive="base">
                                        <p:cTn dur="1000" fill="hold" id="52"/>
                                        <p:tgtEl>
                                          <p:spTgt spid="4"/>
                                        </p:tgtEl>
                                        <p:attrNameLst>
                                          <p:attrName>ppt_y</p:attrName>
                                        </p:attrNameLst>
                                      </p:cBhvr>
                                      <p:tavLst>
                                        <p:tav tm="0">
                                          <p:val>
                                            <p:strVal val="#ppt_y"/>
                                          </p:val>
                                        </p:tav>
                                        <p:tav tm="100000">
                                          <p:val>
                                            <p:strVal val="#ppt_y"/>
                                          </p:val>
                                        </p:tav>
                                      </p:tavLst>
                                    </p:anim>
                                  </p:childTnLst>
                                </p:cTn>
                              </p:par>
                              <p:par>
                                <p:cTn fill="hold" id="53" nodeType="withEffect" presetClass="entr" presetID="22" presetSubtype="4">
                                  <p:stCondLst>
                                    <p:cond delay="500"/>
                                  </p:stCondLst>
                                  <p:childTnLst>
                                    <p:set>
                                      <p:cBhvr>
                                        <p:cTn dur="1" fill="hold" id="54">
                                          <p:stCondLst>
                                            <p:cond delay="0"/>
                                          </p:stCondLst>
                                        </p:cTn>
                                        <p:tgtEl>
                                          <p:spTgt spid="3081"/>
                                        </p:tgtEl>
                                        <p:attrNameLst>
                                          <p:attrName>style.visibility</p:attrName>
                                        </p:attrNameLst>
                                      </p:cBhvr>
                                      <p:to>
                                        <p:strVal val="visible"/>
                                      </p:to>
                                    </p:set>
                                    <p:animEffect filter="wipe(down)" transition="in">
                                      <p:cBhvr>
                                        <p:cTn dur="500" id="55"/>
                                        <p:tgtEl>
                                          <p:spTgt spid="3081"/>
                                        </p:tgtEl>
                                      </p:cBhvr>
                                    </p:animEffect>
                                  </p:childTnLst>
                                </p:cTn>
                              </p:par>
                            </p:childTnLst>
                          </p:cTn>
                        </p:par>
                        <p:par>
                          <p:cTn fill="hold" id="56" nodeType="afterGroup">
                            <p:stCondLst>
                              <p:cond delay="3500"/>
                            </p:stCondLst>
                            <p:childTnLst>
                              <p:par>
                                <p:cTn fill="hold" grpId="0" id="57" nodeType="afterEffect" presetClass="entr" presetID="53" presetSubtype="0">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p:cTn dur="500" fill="hold" id="59"/>
                                        <p:tgtEl>
                                          <p:spTgt spid="21"/>
                                        </p:tgtEl>
                                        <p:attrNameLst>
                                          <p:attrName>ppt_w</p:attrName>
                                        </p:attrNameLst>
                                      </p:cBhvr>
                                      <p:tavLst>
                                        <p:tav tm="0">
                                          <p:val>
                                            <p:fltVal val="0"/>
                                          </p:val>
                                        </p:tav>
                                        <p:tav tm="100000">
                                          <p:val>
                                            <p:strVal val="#ppt_w"/>
                                          </p:val>
                                        </p:tav>
                                      </p:tavLst>
                                    </p:anim>
                                    <p:anim calcmode="lin" valueType="num">
                                      <p:cBhvr>
                                        <p:cTn dur="500" fill="hold" id="60"/>
                                        <p:tgtEl>
                                          <p:spTgt spid="21"/>
                                        </p:tgtEl>
                                        <p:attrNameLst>
                                          <p:attrName>ppt_h</p:attrName>
                                        </p:attrNameLst>
                                      </p:cBhvr>
                                      <p:tavLst>
                                        <p:tav tm="0">
                                          <p:val>
                                            <p:fltVal val="0"/>
                                          </p:val>
                                        </p:tav>
                                        <p:tav tm="100000">
                                          <p:val>
                                            <p:strVal val="#ppt_h"/>
                                          </p:val>
                                        </p:tav>
                                      </p:tavLst>
                                    </p:anim>
                                    <p:animEffect filter="fade" transition="in">
                                      <p:cBhvr>
                                        <p:cTn dur="500" id="6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21"/>
      <p:bldP grpId="0" spid="3087"/>
      <p:bldP grpId="0" spid="3089"/>
      <p:bldP grpId="0" spid="309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6920897" y="1953925"/>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椭圆 2"/>
          <p:cNvSpPr/>
          <p:nvPr/>
        </p:nvSpPr>
        <p:spPr>
          <a:xfrm>
            <a:off x="6404234" y="1437261"/>
            <a:ext cx="3957855" cy="395785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4" name="组合 3"/>
          <p:cNvGrpSpPr/>
          <p:nvPr/>
        </p:nvGrpSpPr>
        <p:grpSpPr>
          <a:xfrm>
            <a:off x="6854315" y="2036339"/>
            <a:ext cx="3094826" cy="2773962"/>
            <a:chOff x="4950565" y="2141272"/>
            <a:chExt cx="3094826" cy="2773962"/>
          </a:xfrm>
          <a:solidFill>
            <a:schemeClr val="accent1"/>
          </a:solidFill>
        </p:grpSpPr>
        <p:sp>
          <p:nvSpPr>
            <p:cNvPr id="5" name="椭圆 4"/>
            <p:cNvSpPr/>
            <p:nvPr/>
          </p:nvSpPr>
          <p:spPr>
            <a:xfrm>
              <a:off x="4950565" y="2141272"/>
              <a:ext cx="151884" cy="151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椭圆 5"/>
            <p:cNvSpPr/>
            <p:nvPr/>
          </p:nvSpPr>
          <p:spPr>
            <a:xfrm>
              <a:off x="7893507" y="4763350"/>
              <a:ext cx="151884" cy="1518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7" name="组合 6"/>
          <p:cNvGrpSpPr/>
          <p:nvPr/>
        </p:nvGrpSpPr>
        <p:grpSpPr>
          <a:xfrm>
            <a:off x="6856979" y="2036339"/>
            <a:ext cx="3084220" cy="2798278"/>
            <a:chOff x="4953229" y="2141272"/>
            <a:chExt cx="3084220" cy="2798278"/>
          </a:xfrm>
        </p:grpSpPr>
        <p:sp>
          <p:nvSpPr>
            <p:cNvPr id="8" name="椭圆 7"/>
            <p:cNvSpPr/>
            <p:nvPr/>
          </p:nvSpPr>
          <p:spPr>
            <a:xfrm>
              <a:off x="4953229" y="4787666"/>
              <a:ext cx="151884" cy="151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椭圆 8"/>
            <p:cNvSpPr/>
            <p:nvPr/>
          </p:nvSpPr>
          <p:spPr>
            <a:xfrm>
              <a:off x="7885565" y="2141272"/>
              <a:ext cx="151884" cy="151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矩形 9"/>
          <p:cNvSpPr/>
          <p:nvPr/>
        </p:nvSpPr>
        <p:spPr>
          <a:xfrm>
            <a:off x="6721715" y="2878799"/>
            <a:ext cx="3210955" cy="518160"/>
          </a:xfrm>
          <a:prstGeom prst="rect">
            <a:avLst/>
          </a:prstGeom>
          <a:ln>
            <a:noFill/>
          </a:ln>
        </p:spPr>
        <p:txBody>
          <a:bodyPr wrap="square">
            <a:spAutoFit/>
          </a:bodyPr>
          <a:lstStyle/>
          <a:p>
            <a:pPr algn="ctr"/>
            <a:r>
              <a:rPr altLang="zh-CN" lang="en-US" sz="2800">
                <a:solidFill>
                  <a:schemeClr val="accent1"/>
                </a:solidFill>
                <a:latin charset="0" panose="020b0606030504020204" pitchFamily="34" typeface="Open Sans"/>
                <a:ea charset="0" panose="020b0606030504020204" pitchFamily="34" typeface="Open Sans"/>
                <a:cs charset="0" panose="020b0606030504020204" pitchFamily="34" typeface="Open Sans"/>
              </a:rPr>
              <a:t> SECTION TITLE</a:t>
            </a:r>
          </a:p>
        </p:txBody>
      </p:sp>
      <p:sp>
        <p:nvSpPr>
          <p:cNvPr id="11" name="矩形 10"/>
          <p:cNvSpPr/>
          <p:nvPr/>
        </p:nvSpPr>
        <p:spPr>
          <a:xfrm>
            <a:off x="6959090" y="3416186"/>
            <a:ext cx="2830224" cy="396240"/>
          </a:xfrm>
          <a:prstGeom prst="rect">
            <a:avLst/>
          </a:prstGeom>
          <a:ln>
            <a:noFill/>
          </a:ln>
        </p:spPr>
        <p:txBody>
          <a:bodyPr wrap="square">
            <a:spAutoFit/>
          </a:bodyPr>
          <a:lstStyle/>
          <a:p>
            <a:pPr algn="ctr"/>
            <a:r>
              <a:rPr altLang="zh-CN" lang="pt-BR" sz="1000">
                <a:solidFill>
                  <a:prstClr val="black">
                    <a:lumMod val="50000"/>
                    <a:lumOff val="50000"/>
                  </a:prstClr>
                </a:solidFill>
                <a:latin charset="0" panose="020b0606030504020204" pitchFamily="34" typeface="Open Sans"/>
                <a:ea charset="0" panose="020b0606030504020204" pitchFamily="34" typeface="Open Sans"/>
                <a:cs charset="0" panose="020b0606030504020204" pitchFamily="34" typeface="Open Sans"/>
              </a:rPr>
              <a:t>Nullam eu tempor purus. Nunc a leo magna, sit amet consequat risus. </a:t>
            </a:r>
          </a:p>
        </p:txBody>
      </p:sp>
      <p:sp>
        <p:nvSpPr>
          <p:cNvPr id="12" name="矩形 11"/>
          <p:cNvSpPr/>
          <p:nvPr/>
        </p:nvSpPr>
        <p:spPr>
          <a:xfrm rot="13500000">
            <a:off x="5101663" y="2745139"/>
            <a:ext cx="1342093" cy="134209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矩形 12"/>
          <p:cNvSpPr/>
          <p:nvPr/>
        </p:nvSpPr>
        <p:spPr>
          <a:xfrm>
            <a:off x="5270282" y="2928353"/>
            <a:ext cx="862330" cy="822960"/>
          </a:xfrm>
          <a:prstGeom prst="rect">
            <a:avLst/>
          </a:prstGeom>
        </p:spPr>
        <p:txBody>
          <a:bodyPr wrap="none">
            <a:spAutoFit/>
          </a:bodyPr>
          <a:lstStyle/>
          <a:p>
            <a:r>
              <a:rPr altLang="zh-CN" lang="en-US" sz="48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par>
                                <p:cTn fill="hold" grpId="0" id="10" nodeType="withEffect" presetClass="entr" presetID="21" presetSubtype="1">
                                  <p:stCondLst>
                                    <p:cond delay="1000"/>
                                  </p:stCondLst>
                                  <p:childTnLst>
                                    <p:set>
                                      <p:cBhvr>
                                        <p:cTn dur="1" fill="hold" id="11">
                                          <p:stCondLst>
                                            <p:cond delay="0"/>
                                          </p:stCondLst>
                                        </p:cTn>
                                        <p:tgtEl>
                                          <p:spTgt spid="3"/>
                                        </p:tgtEl>
                                        <p:attrNameLst>
                                          <p:attrName>style.visibility</p:attrName>
                                        </p:attrNameLst>
                                      </p:cBhvr>
                                      <p:to>
                                        <p:strVal val="visible"/>
                                      </p:to>
                                    </p:set>
                                    <p:animEffect filter="wheel(1)" transition="in">
                                      <p:cBhvr>
                                        <p:cTn dur="1000" id="12"/>
                                        <p:tgtEl>
                                          <p:spTgt spid="3"/>
                                        </p:tgtEl>
                                      </p:cBhvr>
                                    </p:animEffect>
                                  </p:childTnLst>
                                </p:cTn>
                              </p:par>
                              <p:par>
                                <p:cTn fill="hold" id="13" nodeType="withEffect" presetClass="entr" presetID="10" presetSubtype="0">
                                  <p:stCondLst>
                                    <p:cond delay="175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par>
                                <p:cTn fill="hold" id="16" nodeType="withEffect" presetClass="entr" presetID="10" presetSubtype="0">
                                  <p:stCondLst>
                                    <p:cond delay="175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id="19" nodeType="withEffect" presetClass="emph" presetID="8" presetSubtype="0" repeatCount="indefinite">
                                  <p:stCondLst>
                                    <p:cond delay="1750"/>
                                  </p:stCondLst>
                                  <p:childTnLst>
                                    <p:animRot by="-21600000">
                                      <p:cBhvr>
                                        <p:cTn dur="2000" fill="hold" id="20"/>
                                        <p:tgtEl>
                                          <p:spTgt spid="7"/>
                                        </p:tgtEl>
                                        <p:attrNameLst>
                                          <p:attrName>r</p:attrName>
                                        </p:attrNameLst>
                                      </p:cBhvr>
                                    </p:animRot>
                                  </p:childTnLst>
                                </p:cTn>
                              </p:par>
                              <p:par>
                                <p:cTn fill="hold" id="21" nodeType="withEffect" presetClass="entr" presetID="10" presetSubtype="0">
                                  <p:stCondLst>
                                    <p:cond delay="175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par>
                                <p:cTn fill="hold" id="24" nodeType="withEffect" presetClass="emph" presetID="8" presetSubtype="0" repeatCount="indefinite">
                                  <p:stCondLst>
                                    <p:cond delay="1750"/>
                                  </p:stCondLst>
                                  <p:childTnLst>
                                    <p:animRot by="-21600000">
                                      <p:cBhvr>
                                        <p:cTn dur="2000" fill="hold" id="25"/>
                                        <p:tgtEl>
                                          <p:spTgt spid="4"/>
                                        </p:tgtEl>
                                        <p:attrNameLst>
                                          <p:attrName>r</p:attrName>
                                        </p:attrNameLst>
                                      </p:cBhvr>
                                    </p:animRot>
                                  </p:childTnLst>
                                </p:cTn>
                              </p:par>
                              <p:par>
                                <p:cTn fill="hold" grpId="0" id="26" nodeType="withEffect" presetClass="entr" presetID="10" presetSubtype="0">
                                  <p:stCondLst>
                                    <p:cond delay="200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par>
                                <p:cTn accel="50000" decel="50000" fill="hold" grpId="1" id="29" nodeType="withEffect" presetClass="path" presetID="35" presetSubtype="0">
                                  <p:stCondLst>
                                    <p:cond delay="2000"/>
                                  </p:stCondLst>
                                  <p:childTnLst>
                                    <p:animMotion origin="layout" path="M 0.1711 7.40741E-07 L -4.58333E-06 7.40741E-07" pathEditMode="relative" ptsTypes="AA" rAng="0">
                                      <p:cBhvr>
                                        <p:cTn dur="2000" fill="hold" id="30"/>
                                        <p:tgtEl>
                                          <p:spTgt spid="12"/>
                                        </p:tgtEl>
                                        <p:attrNameLst>
                                          <p:attrName>ppt_x</p:attrName>
                                          <p:attrName>ppt_y</p:attrName>
                                        </p:attrNameLst>
                                      </p:cBhvr>
                                      <p:rCtr x="-8555" y="0"/>
                                    </p:animMotion>
                                  </p:childTnLst>
                                </p:cTn>
                              </p:par>
                              <p:par>
                                <p:cTn fill="hold" grpId="0" id="31" nodeType="withEffect" presetClass="entr" presetID="53" presetSubtype="0">
                                  <p:stCondLst>
                                    <p:cond delay="3250"/>
                                  </p:stCondLst>
                                  <p:childTnLst>
                                    <p:set>
                                      <p:cBhvr>
                                        <p:cTn dur="1" fill="hold" id="32">
                                          <p:stCondLst>
                                            <p:cond delay="0"/>
                                          </p:stCondLst>
                                        </p:cTn>
                                        <p:tgtEl>
                                          <p:spTgt spid="10"/>
                                        </p:tgtEl>
                                        <p:attrNameLst>
                                          <p:attrName>style.visibility</p:attrName>
                                        </p:attrNameLst>
                                      </p:cBhvr>
                                      <p:to>
                                        <p:strVal val="visible"/>
                                      </p:to>
                                    </p:set>
                                    <p:anim calcmode="lin" valueType="num">
                                      <p:cBhvr>
                                        <p:cTn dur="500" fill="hold" id="33"/>
                                        <p:tgtEl>
                                          <p:spTgt spid="10"/>
                                        </p:tgtEl>
                                        <p:attrNameLst>
                                          <p:attrName>ppt_w</p:attrName>
                                        </p:attrNameLst>
                                      </p:cBhvr>
                                      <p:tavLst>
                                        <p:tav tm="0">
                                          <p:val>
                                            <p:fltVal val="0"/>
                                          </p:val>
                                        </p:tav>
                                        <p:tav tm="100000">
                                          <p:val>
                                            <p:strVal val="#ppt_w"/>
                                          </p:val>
                                        </p:tav>
                                      </p:tavLst>
                                    </p:anim>
                                    <p:anim calcmode="lin" valueType="num">
                                      <p:cBhvr>
                                        <p:cTn dur="500" fill="hold" id="34"/>
                                        <p:tgtEl>
                                          <p:spTgt spid="10"/>
                                        </p:tgtEl>
                                        <p:attrNameLst>
                                          <p:attrName>ppt_h</p:attrName>
                                        </p:attrNameLst>
                                      </p:cBhvr>
                                      <p:tavLst>
                                        <p:tav tm="0">
                                          <p:val>
                                            <p:fltVal val="0"/>
                                          </p:val>
                                        </p:tav>
                                        <p:tav tm="100000">
                                          <p:val>
                                            <p:strVal val="#ppt_h"/>
                                          </p:val>
                                        </p:tav>
                                      </p:tavLst>
                                    </p:anim>
                                    <p:animEffect filter="fade" transition="in">
                                      <p:cBhvr>
                                        <p:cTn dur="500" id="35"/>
                                        <p:tgtEl>
                                          <p:spTgt spid="10"/>
                                        </p:tgtEl>
                                      </p:cBhvr>
                                    </p:animEffect>
                                  </p:childTnLst>
                                </p:cTn>
                              </p:par>
                              <p:par>
                                <p:cTn fill="hold" grpId="0" id="36" nodeType="withEffect" presetClass="entr" presetID="22" presetSubtype="8">
                                  <p:stCondLst>
                                    <p:cond delay="350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500" id="38"/>
                                        <p:tgtEl>
                                          <p:spTgt spid="11"/>
                                        </p:tgtEl>
                                      </p:cBhvr>
                                    </p:animEffect>
                                  </p:childTnLst>
                                </p:cTn>
                              </p:par>
                              <p:par>
                                <p:cTn fill="hold" grpId="0" id="39" nodeType="withEffect" presetClass="entr" presetID="53" presetSubtype="0">
                                  <p:stCondLst>
                                    <p:cond delay="300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0"/>
      <p:bldP grpId="0" spid="11"/>
      <p:bldP grpId="0" spid="12"/>
      <p:bldP grpId="1" spid="12"/>
      <p:bldP grpId="0" spid="1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_1"/>
          <p:cNvSpPr/>
          <p:nvPr>
            <p:custDataLst>
              <p:tags r:id="rId3"/>
            </p:custDataLst>
          </p:nvPr>
        </p:nvSpPr>
        <p:spPr bwMode="auto">
          <a:xfrm rot="3843633">
            <a:off x="8861467" y="3761406"/>
            <a:ext cx="1212851" cy="897725"/>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chemeClr val="bg1">
                <a:lumMod val="65000"/>
              </a:schemeClr>
            </a:solidFill>
            <a:prstDash val="sysDot"/>
            <a:round/>
            <a:tailEnd len="med" type="triangle" w="me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3" name="MH_Other_2"/>
          <p:cNvSpPr>
            <a:spLocks noChangeShapeType="1"/>
          </p:cNvSpPr>
          <p:nvPr>
            <p:custDataLst>
              <p:tags r:id="rId4"/>
            </p:custDataLst>
          </p:nvPr>
        </p:nvSpPr>
        <p:spPr bwMode="auto">
          <a:xfrm flipV="1">
            <a:off x="6745157" y="3648293"/>
            <a:ext cx="3014817" cy="0"/>
          </a:xfrm>
          <a:prstGeom prst="line">
            <a:avLst/>
          </a:prstGeom>
          <a:noFill/>
          <a:ln w="38100">
            <a:solidFill>
              <a:schemeClr val="bg1">
                <a:lumMod val="65000"/>
              </a:schemeClr>
            </a:solidFill>
            <a:roun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4" name="MH_Other_3"/>
          <p:cNvSpPr>
            <a:spLocks noChangeShapeType="1"/>
          </p:cNvSpPr>
          <p:nvPr>
            <p:custDataLst>
              <p:tags r:id="rId5"/>
            </p:custDataLst>
          </p:nvPr>
        </p:nvSpPr>
        <p:spPr bwMode="auto">
          <a:xfrm flipH="1">
            <a:off x="7236389" y="2478305"/>
            <a:ext cx="1081751" cy="3022600"/>
          </a:xfrm>
          <a:prstGeom prst="line">
            <a:avLst/>
          </a:prstGeom>
          <a:noFill/>
          <a:ln w="38100">
            <a:solidFill>
              <a:schemeClr val="bg1">
                <a:lumMod val="65000"/>
              </a:schemeClr>
            </a:solidFill>
            <a:roun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5" name="MH_Other_4"/>
          <p:cNvSpPr>
            <a:spLocks noChangeShapeType="1"/>
          </p:cNvSpPr>
          <p:nvPr>
            <p:custDataLst>
              <p:tags r:id="rId6"/>
            </p:custDataLst>
          </p:nvPr>
        </p:nvSpPr>
        <p:spPr bwMode="auto">
          <a:xfrm>
            <a:off x="8318178" y="2478305"/>
            <a:ext cx="984137" cy="3022600"/>
          </a:xfrm>
          <a:prstGeom prst="line">
            <a:avLst/>
          </a:prstGeom>
          <a:noFill/>
          <a:ln w="38100">
            <a:solidFill>
              <a:schemeClr val="bg1">
                <a:lumMod val="65000"/>
              </a:schemeClr>
            </a:solidFill>
            <a:roun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6" name="MH_Other_5"/>
          <p:cNvSpPr>
            <a:spLocks noChangeShapeType="1"/>
          </p:cNvSpPr>
          <p:nvPr>
            <p:custDataLst>
              <p:tags r:id="rId7"/>
            </p:custDataLst>
          </p:nvPr>
        </p:nvSpPr>
        <p:spPr bwMode="auto">
          <a:xfrm flipH="1">
            <a:off x="7236332" y="3648347"/>
            <a:ext cx="2555555" cy="1852612"/>
          </a:xfrm>
          <a:prstGeom prst="line">
            <a:avLst/>
          </a:prstGeom>
          <a:noFill/>
          <a:ln w="38100">
            <a:solidFill>
              <a:schemeClr val="bg1">
                <a:lumMod val="65000"/>
              </a:schemeClr>
            </a:solidFill>
            <a:roun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7" name="MH_Other_6"/>
          <p:cNvSpPr>
            <a:spLocks noChangeShapeType="1"/>
          </p:cNvSpPr>
          <p:nvPr>
            <p:custDataLst>
              <p:tags r:id="rId8"/>
            </p:custDataLst>
          </p:nvPr>
        </p:nvSpPr>
        <p:spPr bwMode="auto">
          <a:xfrm>
            <a:off x="6745064" y="3648347"/>
            <a:ext cx="2557155" cy="1852612"/>
          </a:xfrm>
          <a:prstGeom prst="line">
            <a:avLst/>
          </a:prstGeom>
          <a:noFill/>
          <a:ln w="38100">
            <a:solidFill>
              <a:schemeClr val="bg1">
                <a:lumMod val="65000"/>
              </a:schemeClr>
            </a:solidFill>
            <a:roun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8" name="MH_Other_7"/>
          <p:cNvSpPr/>
          <p:nvPr>
            <p:custDataLst>
              <p:tags r:id="rId9"/>
            </p:custDataLst>
          </p:nvPr>
        </p:nvSpPr>
        <p:spPr bwMode="auto">
          <a:xfrm rot="8181971">
            <a:off x="7650789" y="4654833"/>
            <a:ext cx="1220968" cy="1208087"/>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chemeClr val="bg1">
                <a:lumMod val="65000"/>
              </a:schemeClr>
            </a:solidFill>
            <a:prstDash val="sysDot"/>
            <a:round/>
            <a:tailEnd len="med" type="triangle" w="me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9" name="MH_Other_9"/>
          <p:cNvSpPr/>
          <p:nvPr>
            <p:custDataLst>
              <p:tags r:id="rId10"/>
            </p:custDataLst>
          </p:nvPr>
        </p:nvSpPr>
        <p:spPr bwMode="auto">
          <a:xfrm rot="12426840">
            <a:off x="6525888" y="3799105"/>
            <a:ext cx="1220969" cy="1208088"/>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chemeClr val="bg1">
                <a:lumMod val="65000"/>
              </a:schemeClr>
            </a:solidFill>
            <a:prstDash val="sysDot"/>
            <a:round/>
            <a:tailEnd len="med" type="triangle" w="me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10" name="MH_Other_10"/>
          <p:cNvSpPr/>
          <p:nvPr>
            <p:custDataLst>
              <p:tags r:id="rId11"/>
            </p:custDataLst>
          </p:nvPr>
        </p:nvSpPr>
        <p:spPr bwMode="auto">
          <a:xfrm rot="16765840">
            <a:off x="6954842" y="2478338"/>
            <a:ext cx="1211263" cy="1217769"/>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chemeClr val="bg1">
                <a:lumMod val="65000"/>
              </a:schemeClr>
            </a:solidFill>
            <a:prstDash val="sysDot"/>
            <a:round/>
            <a:tailEnd len="med" type="triangle" w="me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11" name="MH_Other_11"/>
          <p:cNvSpPr/>
          <p:nvPr>
            <p:custDataLst>
              <p:tags r:id="rId12"/>
            </p:custDataLst>
          </p:nvPr>
        </p:nvSpPr>
        <p:spPr bwMode="auto">
          <a:xfrm rot="21229832">
            <a:off x="8330954" y="2510063"/>
            <a:ext cx="1220969" cy="1119188"/>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chemeClr val="bg1">
                <a:lumMod val="65000"/>
              </a:schemeClr>
            </a:solidFill>
            <a:prstDash val="sysDot"/>
            <a:round/>
            <a:tailEnd len="med" type="triangle" w="med"/>
          </a:ln>
          <a:effectLst/>
        </p:spPr>
        <p:txBody>
          <a:bodyPr anchor="ctr" bIns="50779" lIns="101540" rIns="101540" tIns="50779" wrap="none"/>
          <a:lstStyle/>
          <a:p>
            <a:pPr>
              <a:defRPr/>
            </a:pPr>
            <a:endParaRPr altLang="en-US" b="1" kern="0" lang="zh-CN" sz="2400">
              <a:solidFill>
                <a:sysClr lastClr="000000" val="windowText"/>
              </a:solidFill>
              <a:cs typeface="+mn-ea"/>
              <a:sym typeface="+mn-lt"/>
            </a:endParaRPr>
          </a:p>
        </p:txBody>
      </p:sp>
      <p:sp>
        <p:nvSpPr>
          <p:cNvPr id="12" name="椭圆 11"/>
          <p:cNvSpPr/>
          <p:nvPr/>
        </p:nvSpPr>
        <p:spPr bwMode="auto">
          <a:xfrm>
            <a:off x="7505432" y="3320972"/>
            <a:ext cx="1589129" cy="1588467"/>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0" rIns="0" tIns="67704" wrap="none"/>
          <a:lstStyle/>
          <a:p>
            <a:pPr algn="ctr"/>
            <a:r>
              <a:rPr altLang="en-US" b="1" lang="zh-CN" sz="3065">
                <a:solidFill>
                  <a:schemeClr val="accent1"/>
                </a:solidFill>
                <a:sym typeface="+mn-lt"/>
              </a:rPr>
              <a:t>支出</a:t>
            </a:r>
          </a:p>
          <a:p>
            <a:pPr algn="ctr"/>
            <a:r>
              <a:rPr altLang="en-US" b="1" lang="zh-CN" sz="3065">
                <a:solidFill>
                  <a:schemeClr val="accent1"/>
                </a:solidFill>
                <a:sym typeface="+mn-lt"/>
              </a:rPr>
              <a:t>成本</a:t>
            </a:r>
          </a:p>
        </p:txBody>
      </p:sp>
      <p:sp>
        <p:nvSpPr>
          <p:cNvPr id="13" name="椭圆 12"/>
          <p:cNvSpPr/>
          <p:nvPr/>
        </p:nvSpPr>
        <p:spPr bwMode="auto">
          <a:xfrm>
            <a:off x="7881008" y="1924545"/>
            <a:ext cx="864000" cy="864000"/>
          </a:xfrm>
          <a:prstGeom prst="ellipse">
            <a:avLst/>
          </a:prstGeom>
          <a:solidFill>
            <a:schemeClr val="accent1"/>
          </a:soli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0" rIns="0" tIns="67704" wrap="none"/>
          <a:lstStyle/>
          <a:p>
            <a:pPr algn="ctr">
              <a:defRPr/>
            </a:pPr>
            <a:r>
              <a:rPr altLang="zh-CN" lang="en-US" sz="3600">
                <a:solidFill>
                  <a:schemeClr val="bg1"/>
                </a:solidFill>
                <a:latin charset="0" panose="020b0806030902050204" pitchFamily="34" typeface="Impact"/>
                <a:cs typeface="+mn-ea"/>
                <a:sym typeface="+mn-lt"/>
              </a:rPr>
              <a:t>30%</a:t>
            </a:r>
          </a:p>
        </p:txBody>
      </p:sp>
      <p:sp>
        <p:nvSpPr>
          <p:cNvPr id="14" name="椭圆 13"/>
          <p:cNvSpPr/>
          <p:nvPr/>
        </p:nvSpPr>
        <p:spPr bwMode="auto">
          <a:xfrm>
            <a:off x="6161715" y="3243581"/>
            <a:ext cx="864000" cy="864000"/>
          </a:xfrm>
          <a:prstGeom prst="ellipse">
            <a:avLst/>
          </a:prstGeom>
          <a:solidFill>
            <a:schemeClr val="accent2"/>
          </a:soli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0" rIns="0" tIns="67704" wrap="none"/>
          <a:lstStyle/>
          <a:p>
            <a:pPr algn="ctr"/>
            <a:r>
              <a:rPr altLang="zh-CN" lang="en-US" sz="3600">
                <a:solidFill>
                  <a:schemeClr val="bg1"/>
                </a:solidFill>
                <a:latin charset="0" panose="020b0806030902050204" pitchFamily="34" typeface="Impact"/>
                <a:cs typeface="+mn-ea"/>
                <a:sym typeface="+mn-lt"/>
              </a:rPr>
              <a:t>10%</a:t>
            </a:r>
          </a:p>
        </p:txBody>
      </p:sp>
      <p:sp>
        <p:nvSpPr>
          <p:cNvPr id="15" name="椭圆 14"/>
          <p:cNvSpPr/>
          <p:nvPr/>
        </p:nvSpPr>
        <p:spPr bwMode="auto">
          <a:xfrm>
            <a:off x="6824891" y="5011075"/>
            <a:ext cx="864000" cy="864000"/>
          </a:xfrm>
          <a:prstGeom prst="ellipse">
            <a:avLst/>
          </a:prstGeom>
          <a:solidFill>
            <a:schemeClr val="accent1"/>
          </a:soli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0" rIns="0" tIns="67704" wrap="none"/>
          <a:lstStyle/>
          <a:p>
            <a:pPr algn="ctr"/>
            <a:r>
              <a:rPr altLang="zh-CN" lang="en-US" sz="3600">
                <a:solidFill>
                  <a:schemeClr val="bg1"/>
                </a:solidFill>
                <a:latin charset="0" panose="020b0806030902050204" pitchFamily="34" typeface="Impact"/>
                <a:cs typeface="+mn-ea"/>
                <a:sym typeface="+mn-lt"/>
              </a:rPr>
              <a:t>20%</a:t>
            </a:r>
          </a:p>
        </p:txBody>
      </p:sp>
      <p:sp>
        <p:nvSpPr>
          <p:cNvPr id="16" name="椭圆 15"/>
          <p:cNvSpPr/>
          <p:nvPr/>
        </p:nvSpPr>
        <p:spPr bwMode="auto">
          <a:xfrm>
            <a:off x="8784405" y="5011075"/>
            <a:ext cx="864000" cy="864000"/>
          </a:xfrm>
          <a:prstGeom prst="ellipse">
            <a:avLst/>
          </a:prstGeom>
          <a:solidFill>
            <a:schemeClr val="accent1"/>
          </a:soli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0" rIns="0" tIns="67704" wrap="none"/>
          <a:lstStyle/>
          <a:p>
            <a:pPr algn="ctr"/>
            <a:r>
              <a:rPr altLang="zh-CN" lang="en-US" sz="3600">
                <a:solidFill>
                  <a:schemeClr val="bg1"/>
                </a:solidFill>
                <a:latin charset="0" panose="020b0806030902050204" pitchFamily="34" typeface="Impact"/>
                <a:cs typeface="+mn-ea"/>
                <a:sym typeface="+mn-lt"/>
              </a:rPr>
              <a:t>30%</a:t>
            </a:r>
          </a:p>
        </p:txBody>
      </p:sp>
      <p:sp>
        <p:nvSpPr>
          <p:cNvPr id="17" name="椭圆 16"/>
          <p:cNvSpPr/>
          <p:nvPr/>
        </p:nvSpPr>
        <p:spPr bwMode="auto">
          <a:xfrm>
            <a:off x="9355603" y="3243581"/>
            <a:ext cx="864000" cy="864000"/>
          </a:xfrm>
          <a:prstGeom prst="ellipse">
            <a:avLst/>
          </a:prstGeom>
          <a:solidFill>
            <a:schemeClr val="accent2"/>
          </a:soli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0" rIns="0" tIns="67704" wrap="none"/>
          <a:lstStyle/>
          <a:p>
            <a:pPr algn="ctr"/>
            <a:r>
              <a:rPr altLang="zh-CN" lang="en-US" sz="3600">
                <a:solidFill>
                  <a:schemeClr val="bg1"/>
                </a:solidFill>
                <a:latin charset="0" panose="020b0806030902050204" pitchFamily="34" typeface="Impact"/>
                <a:cs typeface="+mn-ea"/>
                <a:sym typeface="+mn-lt"/>
              </a:rPr>
              <a:t>10%</a:t>
            </a:r>
          </a:p>
        </p:txBody>
      </p:sp>
      <p:sp>
        <p:nvSpPr>
          <p:cNvPr id="18" name="TextBox 17"/>
          <p:cNvSpPr txBox="1"/>
          <p:nvPr/>
        </p:nvSpPr>
        <p:spPr>
          <a:xfrm>
            <a:off x="7546504" y="1445279"/>
            <a:ext cx="1536000" cy="440208"/>
          </a:xfrm>
          <a:prstGeom prst="rect">
            <a:avLst/>
          </a:prstGeom>
          <a:noFill/>
        </p:spPr>
        <p:txBody>
          <a:bodyPr bIns="67704" lIns="135412" rIns="135412" rtlCol="0" tIns="67704" wrap="square">
            <a:spAutoFit/>
          </a:bodyPr>
          <a:lstStyle/>
          <a:p>
            <a:pPr algn="ctr"/>
            <a:r>
              <a:rPr altLang="en-US" b="1" lang="zh-CN" sz="2000">
                <a:solidFill>
                  <a:schemeClr val="bg1">
                    <a:lumMod val="50000"/>
                  </a:schemeClr>
                </a:solidFill>
                <a:cs typeface="+mn-ea"/>
                <a:sym typeface="+mn-lt"/>
              </a:rPr>
              <a:t>管理成本</a:t>
            </a:r>
          </a:p>
        </p:txBody>
      </p:sp>
      <p:sp>
        <p:nvSpPr>
          <p:cNvPr id="19" name="TextBox 18"/>
          <p:cNvSpPr txBox="1"/>
          <p:nvPr/>
        </p:nvSpPr>
        <p:spPr>
          <a:xfrm>
            <a:off x="10273007" y="3433168"/>
            <a:ext cx="1536000" cy="440208"/>
          </a:xfrm>
          <a:prstGeom prst="rect">
            <a:avLst/>
          </a:prstGeom>
          <a:noFill/>
        </p:spPr>
        <p:txBody>
          <a:bodyPr bIns="67704" lIns="135412" rIns="135412" rtlCol="0" tIns="67704" wrap="square">
            <a:spAutoFit/>
          </a:bodyPr>
          <a:lstStyle/>
          <a:p>
            <a:r>
              <a:rPr altLang="en-US" b="1" lang="zh-CN" sz="2000">
                <a:solidFill>
                  <a:schemeClr val="bg1">
                    <a:lumMod val="50000"/>
                  </a:schemeClr>
                </a:solidFill>
                <a:cs typeface="+mn-ea"/>
                <a:sym typeface="+mn-lt"/>
              </a:rPr>
              <a:t>其他成本</a:t>
            </a:r>
          </a:p>
        </p:txBody>
      </p:sp>
      <p:sp>
        <p:nvSpPr>
          <p:cNvPr id="20" name="TextBox 19"/>
          <p:cNvSpPr txBox="1"/>
          <p:nvPr/>
        </p:nvSpPr>
        <p:spPr>
          <a:xfrm>
            <a:off x="9696869" y="5205445"/>
            <a:ext cx="1536000" cy="440208"/>
          </a:xfrm>
          <a:prstGeom prst="rect">
            <a:avLst/>
          </a:prstGeom>
          <a:noFill/>
        </p:spPr>
        <p:txBody>
          <a:bodyPr bIns="67704" lIns="135412" rIns="135412" rtlCol="0" tIns="67704" wrap="square">
            <a:spAutoFit/>
          </a:bodyPr>
          <a:lstStyle/>
          <a:p>
            <a:r>
              <a:rPr altLang="en-US" b="1" lang="zh-CN" sz="2000">
                <a:solidFill>
                  <a:schemeClr val="bg1">
                    <a:lumMod val="50000"/>
                  </a:schemeClr>
                </a:solidFill>
                <a:cs typeface="+mn-ea"/>
                <a:sym typeface="+mn-lt"/>
              </a:rPr>
              <a:t>人员成本</a:t>
            </a:r>
          </a:p>
        </p:txBody>
      </p:sp>
      <p:sp>
        <p:nvSpPr>
          <p:cNvPr id="21" name="TextBox 20"/>
          <p:cNvSpPr txBox="1"/>
          <p:nvPr/>
        </p:nvSpPr>
        <p:spPr>
          <a:xfrm>
            <a:off x="5136139" y="5205445"/>
            <a:ext cx="1536000" cy="440208"/>
          </a:xfrm>
          <a:prstGeom prst="rect">
            <a:avLst/>
          </a:prstGeom>
          <a:noFill/>
        </p:spPr>
        <p:txBody>
          <a:bodyPr bIns="67704" lIns="135412" rIns="135412" rtlCol="0" tIns="67704" wrap="square">
            <a:spAutoFit/>
          </a:bodyPr>
          <a:lstStyle/>
          <a:p>
            <a:pPr algn="r"/>
            <a:r>
              <a:rPr altLang="en-US" b="1" lang="zh-CN" sz="2000">
                <a:solidFill>
                  <a:schemeClr val="bg1">
                    <a:lumMod val="50000"/>
                  </a:schemeClr>
                </a:solidFill>
                <a:cs typeface="+mn-ea"/>
                <a:sym typeface="+mn-lt"/>
              </a:rPr>
              <a:t>营销成本</a:t>
            </a:r>
          </a:p>
        </p:txBody>
      </p:sp>
      <p:sp>
        <p:nvSpPr>
          <p:cNvPr id="22" name="TextBox 21"/>
          <p:cNvSpPr txBox="1"/>
          <p:nvPr/>
        </p:nvSpPr>
        <p:spPr>
          <a:xfrm>
            <a:off x="4655840" y="3433168"/>
            <a:ext cx="1536000" cy="440208"/>
          </a:xfrm>
          <a:prstGeom prst="rect">
            <a:avLst/>
          </a:prstGeom>
          <a:noFill/>
        </p:spPr>
        <p:txBody>
          <a:bodyPr bIns="67704" lIns="135412" rIns="135412" rtlCol="0" tIns="67704" wrap="square">
            <a:spAutoFit/>
          </a:bodyPr>
          <a:lstStyle/>
          <a:p>
            <a:pPr algn="r"/>
            <a:r>
              <a:rPr altLang="en-US" b="1" lang="zh-CN" sz="2000">
                <a:solidFill>
                  <a:schemeClr val="bg1">
                    <a:lumMod val="50000"/>
                  </a:schemeClr>
                </a:solidFill>
                <a:cs typeface="+mn-ea"/>
                <a:sym typeface="+mn-lt"/>
              </a:rPr>
              <a:t>办公成本</a:t>
            </a:r>
          </a:p>
        </p:txBody>
      </p:sp>
      <p:sp>
        <p:nvSpPr>
          <p:cNvPr id="23" name="圆角矩形 22"/>
          <p:cNvSpPr/>
          <p:nvPr/>
        </p:nvSpPr>
        <p:spPr>
          <a:xfrm>
            <a:off x="939016" y="2388725"/>
            <a:ext cx="3264363" cy="2792383"/>
          </a:xfrm>
          <a:prstGeom prst="roundRect">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27" name="椭圆 26"/>
          <p:cNvSpPr/>
          <p:nvPr/>
        </p:nvSpPr>
        <p:spPr bwMode="auto">
          <a:xfrm>
            <a:off x="715884" y="2536605"/>
            <a:ext cx="355621" cy="355699"/>
          </a:xfrm>
          <a:prstGeom prst="ellipse">
            <a:avLst/>
          </a:prstGeom>
          <a:solidFill>
            <a:schemeClr val="accent2"/>
          </a:soli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28" name="椭圆 27"/>
          <p:cNvSpPr/>
          <p:nvPr/>
        </p:nvSpPr>
        <p:spPr bwMode="auto">
          <a:xfrm>
            <a:off x="1549595" y="2180908"/>
            <a:ext cx="355621" cy="3556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29" name="椭圆 28"/>
          <p:cNvSpPr/>
          <p:nvPr/>
        </p:nvSpPr>
        <p:spPr bwMode="auto">
          <a:xfrm>
            <a:off x="4025568" y="4545193"/>
            <a:ext cx="355621" cy="3556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30" name="椭圆 29"/>
          <p:cNvSpPr/>
          <p:nvPr/>
        </p:nvSpPr>
        <p:spPr bwMode="auto">
          <a:xfrm>
            <a:off x="1266842" y="2379237"/>
            <a:ext cx="188501" cy="188543"/>
          </a:xfrm>
          <a:prstGeom prst="ellipse">
            <a:avLst/>
          </a:prstGeom>
          <a:gradFill>
            <a:gsLst>
              <a:gs pos="100000">
                <a:schemeClr val="accent1"/>
              </a:gs>
              <a:gs pos="0">
                <a:schemeClr val="accent1">
                  <a:lumMod val="75000"/>
                </a:schemeClr>
              </a:gs>
            </a:gsLst>
            <a:lin ang="8100000" scaled="0"/>
          </a:gra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schemeClr val="accent1"/>
              </a:solidFill>
              <a:cs typeface="+mn-ea"/>
              <a:sym typeface="+mn-lt"/>
            </a:endParaRPr>
          </a:p>
        </p:txBody>
      </p:sp>
      <p:sp>
        <p:nvSpPr>
          <p:cNvPr id="31" name="椭圆 30"/>
          <p:cNvSpPr/>
          <p:nvPr/>
        </p:nvSpPr>
        <p:spPr bwMode="auto">
          <a:xfrm>
            <a:off x="2145426" y="2275379"/>
            <a:ext cx="188501" cy="188543"/>
          </a:xfrm>
          <a:prstGeom prst="ellipse">
            <a:avLst/>
          </a:prstGeom>
          <a:gradFill flip="none" rotWithShape="1">
            <a:gsLst>
              <a:gs pos="100000">
                <a:schemeClr val="accent1"/>
              </a:gs>
              <a:gs pos="0">
                <a:schemeClr val="accent1">
                  <a:lumMod val="75000"/>
                </a:schemeClr>
              </a:gs>
            </a:gsLst>
            <a:lin ang="8100000" scaled="0"/>
          </a:gra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32" name="椭圆 31"/>
          <p:cNvSpPr/>
          <p:nvPr/>
        </p:nvSpPr>
        <p:spPr bwMode="auto">
          <a:xfrm>
            <a:off x="3188672" y="5060301"/>
            <a:ext cx="188501" cy="18854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33" name="椭圆 32"/>
          <p:cNvSpPr/>
          <p:nvPr/>
        </p:nvSpPr>
        <p:spPr bwMode="auto">
          <a:xfrm>
            <a:off x="3847759" y="5033721"/>
            <a:ext cx="355621" cy="355699"/>
          </a:xfrm>
          <a:prstGeom prst="ellipse">
            <a:avLst/>
          </a:prstGeom>
          <a:solidFill>
            <a:schemeClr val="accent2"/>
          </a:soli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34" name="椭圆 33"/>
          <p:cNvSpPr/>
          <p:nvPr/>
        </p:nvSpPr>
        <p:spPr bwMode="auto">
          <a:xfrm>
            <a:off x="527383" y="2264466"/>
            <a:ext cx="188501" cy="188543"/>
          </a:xfrm>
          <a:prstGeom prst="ellipse">
            <a:avLst/>
          </a:prstGeom>
          <a:gradFill flip="none" rotWithShape="1">
            <a:gsLst>
              <a:gs pos="100000">
                <a:schemeClr val="accent1"/>
              </a:gs>
              <a:gs pos="0">
                <a:schemeClr val="accent1">
                  <a:lumMod val="75000"/>
                </a:schemeClr>
              </a:gs>
            </a:gsLst>
            <a:lin ang="8100000" scaled="0"/>
          </a:gra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35" name="TextBox 34"/>
          <p:cNvSpPr txBox="1"/>
          <p:nvPr/>
        </p:nvSpPr>
        <p:spPr>
          <a:xfrm>
            <a:off x="972246" y="2843841"/>
            <a:ext cx="3043445" cy="2163655"/>
          </a:xfrm>
          <a:prstGeom prst="rect">
            <a:avLst/>
          </a:prstGeom>
          <a:noFill/>
        </p:spPr>
        <p:txBody>
          <a:bodyPr bIns="90275" lIns="180532" rIns="180532" rtlCol="0" tIns="90275" wrap="square">
            <a:spAutoFit/>
          </a:bodyPr>
          <a:lstStyle/>
          <a:p>
            <a:pPr>
              <a:lnSpc>
                <a:spcPct val="150000"/>
              </a:lnSpc>
            </a:pPr>
            <a:r>
              <a:rPr altLang="en-US" lang="zh-CN" sz="1735">
                <a:solidFill>
                  <a:schemeClr val="bg1">
                    <a:lumMod val="50000"/>
                  </a:schemeClr>
                </a:solidFill>
                <a:latin typeface="+mn-ea"/>
                <a:cs typeface="+mn-ea"/>
                <a:sym typeface="+mn-lt"/>
              </a:rPr>
              <a:t>您的内容打在这里，或者通过复制您的文本后，在此框中选择粘贴。您的内容打在这里，或者通过复制您的文本后，在此框中选择粘贴。</a:t>
            </a:r>
          </a:p>
        </p:txBody>
      </p:sp>
      <p:sp>
        <p:nvSpPr>
          <p:cNvPr id="38" name="椭圆 37"/>
          <p:cNvSpPr/>
          <p:nvPr/>
        </p:nvSpPr>
        <p:spPr bwMode="auto">
          <a:xfrm>
            <a:off x="3379902" y="4871759"/>
            <a:ext cx="188501" cy="188543"/>
          </a:xfrm>
          <a:prstGeom prst="ellipse">
            <a:avLst/>
          </a:prstGeom>
          <a:gradFill flip="none" rotWithShape="1">
            <a:gsLst>
              <a:gs pos="100000">
                <a:schemeClr val="accent1"/>
              </a:gs>
              <a:gs pos="0">
                <a:schemeClr val="accent1">
                  <a:lumMod val="75000"/>
                </a:schemeClr>
              </a:gs>
            </a:gsLst>
            <a:lin ang="8100000" scaled="0"/>
          </a:gra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prstClr val="white"/>
              </a:solidFill>
              <a:sym typeface="+mn-lt"/>
            </a:endParaRPr>
          </a:p>
        </p:txBody>
      </p:sp>
      <p:sp>
        <p:nvSpPr>
          <p:cNvPr id="39" name="标题 38"/>
          <p:cNvSpPr>
            <a:spLocks noGrp="1"/>
          </p:cNvSpPr>
          <p:nvPr>
            <p:ph type="title"/>
          </p:nvPr>
        </p:nvSpPr>
        <p:spPr/>
        <p:txBody>
          <a:bodyPr/>
          <a:lstStyle/>
          <a:p>
            <a:r>
              <a:rPr altLang="en-US" lang="zh-CN" smtClean="0"/>
              <a:t>添加文字内容（文字可以编辑）</a:t>
            </a:r>
          </a:p>
        </p:txBody>
      </p:sp>
      <p:sp>
        <p:nvSpPr>
          <p:cNvPr id="40" name="椭圆 39"/>
          <p:cNvSpPr/>
          <p:nvPr/>
        </p:nvSpPr>
        <p:spPr bwMode="auto">
          <a:xfrm>
            <a:off x="4381190" y="4992527"/>
            <a:ext cx="188501" cy="188543"/>
          </a:xfrm>
          <a:prstGeom prst="ellipse">
            <a:avLst/>
          </a:prstGeom>
          <a:gradFill>
            <a:gsLst>
              <a:gs pos="100000">
                <a:schemeClr val="accent1"/>
              </a:gs>
              <a:gs pos="0">
                <a:schemeClr val="accent1">
                  <a:lumMod val="75000"/>
                </a:schemeClr>
              </a:gs>
            </a:gsLst>
            <a:lin ang="8100000" scaled="0"/>
          </a:gra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04" lIns="135412" rIns="135412" tIns="67704"/>
          <a:lstStyle/>
          <a:p>
            <a:pPr algn="ctr"/>
            <a:endParaRPr altLang="en-US" lang="zh-CN" sz="2400">
              <a:solidFill>
                <a:schemeClr val="accent1"/>
              </a:solidFill>
              <a:cs typeface="+mn-ea"/>
              <a:sym typeface="+mn-lt"/>
            </a:endParaRP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431" fill="hold" id="7"/>
                                        <p:tgtEl>
                                          <p:spTgt spid="27"/>
                                        </p:tgtEl>
                                        <p:attrNameLst>
                                          <p:attrName>ppt_w</p:attrName>
                                        </p:attrNameLst>
                                      </p:cBhvr>
                                      <p:tavLst>
                                        <p:tav tm="0">
                                          <p:val>
                                            <p:fltVal val="0"/>
                                          </p:val>
                                        </p:tav>
                                        <p:tav tm="100000">
                                          <p:val>
                                            <p:strVal val="#ppt_w"/>
                                          </p:val>
                                        </p:tav>
                                      </p:tavLst>
                                    </p:anim>
                                    <p:anim calcmode="lin" valueType="num">
                                      <p:cBhvr>
                                        <p:cTn dur="431" fill="hold" id="8"/>
                                        <p:tgtEl>
                                          <p:spTgt spid="27"/>
                                        </p:tgtEl>
                                        <p:attrNameLst>
                                          <p:attrName>ppt_h</p:attrName>
                                        </p:attrNameLst>
                                      </p:cBhvr>
                                      <p:tavLst>
                                        <p:tav tm="0">
                                          <p:val>
                                            <p:fltVal val="0"/>
                                          </p:val>
                                        </p:tav>
                                        <p:tav tm="100000">
                                          <p:val>
                                            <p:strVal val="#ppt_h"/>
                                          </p:val>
                                        </p:tav>
                                      </p:tavLst>
                                    </p:anim>
                                    <p:animEffect filter="fade" transition="in">
                                      <p:cBhvr>
                                        <p:cTn dur="431" id="9"/>
                                        <p:tgtEl>
                                          <p:spTgt spid="27"/>
                                        </p:tgtEl>
                                      </p:cBhvr>
                                    </p:animEffect>
                                  </p:childTnLst>
                                </p:cTn>
                              </p:par>
                              <p:par>
                                <p:cTn fill="hold" grpId="0" id="10" nodeType="withEffect" presetClass="entr" presetID="53" presetSubtype="0">
                                  <p:stCondLst>
                                    <p:cond delay="23"/>
                                  </p:stCondLst>
                                  <p:childTnLst>
                                    <p:set>
                                      <p:cBhvr>
                                        <p:cTn dur="1" fill="hold" id="11">
                                          <p:stCondLst>
                                            <p:cond delay="0"/>
                                          </p:stCondLst>
                                        </p:cTn>
                                        <p:tgtEl>
                                          <p:spTgt spid="28"/>
                                        </p:tgtEl>
                                        <p:attrNameLst>
                                          <p:attrName>style.visibility</p:attrName>
                                        </p:attrNameLst>
                                      </p:cBhvr>
                                      <p:to>
                                        <p:strVal val="visible"/>
                                      </p:to>
                                    </p:set>
                                    <p:anim calcmode="lin" valueType="num">
                                      <p:cBhvr>
                                        <p:cTn dur="395" fill="hold" id="12"/>
                                        <p:tgtEl>
                                          <p:spTgt spid="28"/>
                                        </p:tgtEl>
                                        <p:attrNameLst>
                                          <p:attrName>ppt_w</p:attrName>
                                        </p:attrNameLst>
                                      </p:cBhvr>
                                      <p:tavLst>
                                        <p:tav tm="0">
                                          <p:val>
                                            <p:fltVal val="0"/>
                                          </p:val>
                                        </p:tav>
                                        <p:tav tm="100000">
                                          <p:val>
                                            <p:strVal val="#ppt_w"/>
                                          </p:val>
                                        </p:tav>
                                      </p:tavLst>
                                    </p:anim>
                                    <p:anim calcmode="lin" valueType="num">
                                      <p:cBhvr>
                                        <p:cTn dur="395" fill="hold" id="13"/>
                                        <p:tgtEl>
                                          <p:spTgt spid="28"/>
                                        </p:tgtEl>
                                        <p:attrNameLst>
                                          <p:attrName>ppt_h</p:attrName>
                                        </p:attrNameLst>
                                      </p:cBhvr>
                                      <p:tavLst>
                                        <p:tav tm="0">
                                          <p:val>
                                            <p:fltVal val="0"/>
                                          </p:val>
                                        </p:tav>
                                        <p:tav tm="100000">
                                          <p:val>
                                            <p:strVal val="#ppt_h"/>
                                          </p:val>
                                        </p:tav>
                                      </p:tavLst>
                                    </p:anim>
                                    <p:animEffect filter="fade" transition="in">
                                      <p:cBhvr>
                                        <p:cTn dur="395" id="14"/>
                                        <p:tgtEl>
                                          <p:spTgt spid="28"/>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9"/>
                                        </p:tgtEl>
                                        <p:attrNameLst>
                                          <p:attrName>style.visibility</p:attrName>
                                        </p:attrNameLst>
                                      </p:cBhvr>
                                      <p:to>
                                        <p:strVal val="visible"/>
                                      </p:to>
                                    </p:set>
                                    <p:anim calcmode="lin" valueType="num">
                                      <p:cBhvr>
                                        <p:cTn dur="187" fill="hold" id="17"/>
                                        <p:tgtEl>
                                          <p:spTgt spid="29"/>
                                        </p:tgtEl>
                                        <p:attrNameLst>
                                          <p:attrName>ppt_w</p:attrName>
                                        </p:attrNameLst>
                                      </p:cBhvr>
                                      <p:tavLst>
                                        <p:tav tm="0">
                                          <p:val>
                                            <p:fltVal val="0"/>
                                          </p:val>
                                        </p:tav>
                                        <p:tav tm="100000">
                                          <p:val>
                                            <p:strVal val="#ppt_w"/>
                                          </p:val>
                                        </p:tav>
                                      </p:tavLst>
                                    </p:anim>
                                    <p:anim calcmode="lin" valueType="num">
                                      <p:cBhvr>
                                        <p:cTn dur="187" fill="hold" id="18"/>
                                        <p:tgtEl>
                                          <p:spTgt spid="29"/>
                                        </p:tgtEl>
                                        <p:attrNameLst>
                                          <p:attrName>ppt_h</p:attrName>
                                        </p:attrNameLst>
                                      </p:cBhvr>
                                      <p:tavLst>
                                        <p:tav tm="0">
                                          <p:val>
                                            <p:fltVal val="0"/>
                                          </p:val>
                                        </p:tav>
                                        <p:tav tm="100000">
                                          <p:val>
                                            <p:strVal val="#ppt_h"/>
                                          </p:val>
                                        </p:tav>
                                      </p:tavLst>
                                    </p:anim>
                                    <p:animEffect filter="fade" transition="in">
                                      <p:cBhvr>
                                        <p:cTn dur="187" id="19"/>
                                        <p:tgtEl>
                                          <p:spTgt spid="29"/>
                                        </p:tgtEl>
                                      </p:cBhvr>
                                    </p:animEffect>
                                  </p:childTnLst>
                                </p:cTn>
                              </p:par>
                              <p:par>
                                <p:cTn fill="hold" grpId="0" id="20" nodeType="withEffect" presetClass="entr" presetID="53" presetSubtype="0">
                                  <p:stCondLst>
                                    <p:cond delay="233"/>
                                  </p:stCondLst>
                                  <p:childTnLst>
                                    <p:set>
                                      <p:cBhvr>
                                        <p:cTn dur="1" fill="hold" id="21">
                                          <p:stCondLst>
                                            <p:cond delay="0"/>
                                          </p:stCondLst>
                                        </p:cTn>
                                        <p:tgtEl>
                                          <p:spTgt spid="30"/>
                                        </p:tgtEl>
                                        <p:attrNameLst>
                                          <p:attrName>style.visibility</p:attrName>
                                        </p:attrNameLst>
                                      </p:cBhvr>
                                      <p:to>
                                        <p:strVal val="visible"/>
                                      </p:to>
                                    </p:set>
                                    <p:anim calcmode="lin" valueType="num">
                                      <p:cBhvr>
                                        <p:cTn dur="481" fill="hold" id="22"/>
                                        <p:tgtEl>
                                          <p:spTgt spid="30"/>
                                        </p:tgtEl>
                                        <p:attrNameLst>
                                          <p:attrName>ppt_w</p:attrName>
                                        </p:attrNameLst>
                                      </p:cBhvr>
                                      <p:tavLst>
                                        <p:tav tm="0">
                                          <p:val>
                                            <p:fltVal val="0"/>
                                          </p:val>
                                        </p:tav>
                                        <p:tav tm="100000">
                                          <p:val>
                                            <p:strVal val="#ppt_w"/>
                                          </p:val>
                                        </p:tav>
                                      </p:tavLst>
                                    </p:anim>
                                    <p:anim calcmode="lin" valueType="num">
                                      <p:cBhvr>
                                        <p:cTn dur="481" fill="hold" id="23"/>
                                        <p:tgtEl>
                                          <p:spTgt spid="30"/>
                                        </p:tgtEl>
                                        <p:attrNameLst>
                                          <p:attrName>ppt_h</p:attrName>
                                        </p:attrNameLst>
                                      </p:cBhvr>
                                      <p:tavLst>
                                        <p:tav tm="0">
                                          <p:val>
                                            <p:fltVal val="0"/>
                                          </p:val>
                                        </p:tav>
                                        <p:tav tm="100000">
                                          <p:val>
                                            <p:strVal val="#ppt_h"/>
                                          </p:val>
                                        </p:tav>
                                      </p:tavLst>
                                    </p:anim>
                                    <p:animEffect filter="fade" transition="in">
                                      <p:cBhvr>
                                        <p:cTn dur="481" id="24"/>
                                        <p:tgtEl>
                                          <p:spTgt spid="30"/>
                                        </p:tgtEl>
                                      </p:cBhvr>
                                    </p:animEffect>
                                  </p:childTnLst>
                                </p:cTn>
                              </p:par>
                              <p:par>
                                <p:cTn fill="hold" grpId="0" id="25" nodeType="withEffect" presetClass="entr" presetID="53" presetSubtype="0">
                                  <p:stCondLst>
                                    <p:cond delay="120"/>
                                  </p:stCondLst>
                                  <p:childTnLst>
                                    <p:set>
                                      <p:cBhvr>
                                        <p:cTn dur="1" fill="hold" id="26">
                                          <p:stCondLst>
                                            <p:cond delay="0"/>
                                          </p:stCondLst>
                                        </p:cTn>
                                        <p:tgtEl>
                                          <p:spTgt spid="31"/>
                                        </p:tgtEl>
                                        <p:attrNameLst>
                                          <p:attrName>style.visibility</p:attrName>
                                        </p:attrNameLst>
                                      </p:cBhvr>
                                      <p:to>
                                        <p:strVal val="visible"/>
                                      </p:to>
                                    </p:set>
                                    <p:anim calcmode="lin" valueType="num">
                                      <p:cBhvr>
                                        <p:cTn dur="436" fill="hold" id="27"/>
                                        <p:tgtEl>
                                          <p:spTgt spid="31"/>
                                        </p:tgtEl>
                                        <p:attrNameLst>
                                          <p:attrName>ppt_w</p:attrName>
                                        </p:attrNameLst>
                                      </p:cBhvr>
                                      <p:tavLst>
                                        <p:tav tm="0">
                                          <p:val>
                                            <p:fltVal val="0"/>
                                          </p:val>
                                        </p:tav>
                                        <p:tav tm="100000">
                                          <p:val>
                                            <p:strVal val="#ppt_w"/>
                                          </p:val>
                                        </p:tav>
                                      </p:tavLst>
                                    </p:anim>
                                    <p:anim calcmode="lin" valueType="num">
                                      <p:cBhvr>
                                        <p:cTn dur="436" fill="hold" id="28"/>
                                        <p:tgtEl>
                                          <p:spTgt spid="31"/>
                                        </p:tgtEl>
                                        <p:attrNameLst>
                                          <p:attrName>ppt_h</p:attrName>
                                        </p:attrNameLst>
                                      </p:cBhvr>
                                      <p:tavLst>
                                        <p:tav tm="0">
                                          <p:val>
                                            <p:fltVal val="0"/>
                                          </p:val>
                                        </p:tav>
                                        <p:tav tm="100000">
                                          <p:val>
                                            <p:strVal val="#ppt_h"/>
                                          </p:val>
                                        </p:tav>
                                      </p:tavLst>
                                    </p:anim>
                                    <p:animEffect filter="fade" transition="in">
                                      <p:cBhvr>
                                        <p:cTn dur="436" id="29"/>
                                        <p:tgtEl>
                                          <p:spTgt spid="31"/>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p:cTn dur="200" fill="hold" id="32"/>
                                        <p:tgtEl>
                                          <p:spTgt spid="32"/>
                                        </p:tgtEl>
                                        <p:attrNameLst>
                                          <p:attrName>ppt_w</p:attrName>
                                        </p:attrNameLst>
                                      </p:cBhvr>
                                      <p:tavLst>
                                        <p:tav tm="0">
                                          <p:val>
                                            <p:fltVal val="0"/>
                                          </p:val>
                                        </p:tav>
                                        <p:tav tm="100000">
                                          <p:val>
                                            <p:strVal val="#ppt_w"/>
                                          </p:val>
                                        </p:tav>
                                      </p:tavLst>
                                    </p:anim>
                                    <p:anim calcmode="lin" valueType="num">
                                      <p:cBhvr>
                                        <p:cTn dur="200" fill="hold" id="33"/>
                                        <p:tgtEl>
                                          <p:spTgt spid="32"/>
                                        </p:tgtEl>
                                        <p:attrNameLst>
                                          <p:attrName>ppt_h</p:attrName>
                                        </p:attrNameLst>
                                      </p:cBhvr>
                                      <p:tavLst>
                                        <p:tav tm="0">
                                          <p:val>
                                            <p:fltVal val="0"/>
                                          </p:val>
                                        </p:tav>
                                        <p:tav tm="100000">
                                          <p:val>
                                            <p:strVal val="#ppt_h"/>
                                          </p:val>
                                        </p:tav>
                                      </p:tavLst>
                                    </p:anim>
                                    <p:animEffect filter="fade" transition="in">
                                      <p:cBhvr>
                                        <p:cTn dur="200" id="34"/>
                                        <p:tgtEl>
                                          <p:spTgt spid="32"/>
                                        </p:tgtEl>
                                      </p:cBhvr>
                                    </p:animEffect>
                                  </p:childTnLst>
                                </p:cTn>
                              </p:par>
                              <p:par>
                                <p:cTn fill="hold" grpId="0" id="35" nodeType="withEffect" presetClass="entr" presetID="53" presetSubtype="0">
                                  <p:stCondLst>
                                    <p:cond delay="113"/>
                                  </p:stCondLst>
                                  <p:childTnLst>
                                    <p:set>
                                      <p:cBhvr>
                                        <p:cTn dur="1" fill="hold" id="36">
                                          <p:stCondLst>
                                            <p:cond delay="0"/>
                                          </p:stCondLst>
                                        </p:cTn>
                                        <p:tgtEl>
                                          <p:spTgt spid="33"/>
                                        </p:tgtEl>
                                        <p:attrNameLst>
                                          <p:attrName>style.visibility</p:attrName>
                                        </p:attrNameLst>
                                      </p:cBhvr>
                                      <p:to>
                                        <p:strVal val="visible"/>
                                      </p:to>
                                    </p:set>
                                    <p:anim calcmode="lin" valueType="num">
                                      <p:cBhvr>
                                        <p:cTn dur="475" fill="hold" id="37"/>
                                        <p:tgtEl>
                                          <p:spTgt spid="33"/>
                                        </p:tgtEl>
                                        <p:attrNameLst>
                                          <p:attrName>ppt_w</p:attrName>
                                        </p:attrNameLst>
                                      </p:cBhvr>
                                      <p:tavLst>
                                        <p:tav tm="0">
                                          <p:val>
                                            <p:fltVal val="0"/>
                                          </p:val>
                                        </p:tav>
                                        <p:tav tm="100000">
                                          <p:val>
                                            <p:strVal val="#ppt_w"/>
                                          </p:val>
                                        </p:tav>
                                      </p:tavLst>
                                    </p:anim>
                                    <p:anim calcmode="lin" valueType="num">
                                      <p:cBhvr>
                                        <p:cTn dur="475" fill="hold" id="38"/>
                                        <p:tgtEl>
                                          <p:spTgt spid="33"/>
                                        </p:tgtEl>
                                        <p:attrNameLst>
                                          <p:attrName>ppt_h</p:attrName>
                                        </p:attrNameLst>
                                      </p:cBhvr>
                                      <p:tavLst>
                                        <p:tav tm="0">
                                          <p:val>
                                            <p:fltVal val="0"/>
                                          </p:val>
                                        </p:tav>
                                        <p:tav tm="100000">
                                          <p:val>
                                            <p:strVal val="#ppt_h"/>
                                          </p:val>
                                        </p:tav>
                                      </p:tavLst>
                                    </p:anim>
                                    <p:animEffect filter="fade" transition="in">
                                      <p:cBhvr>
                                        <p:cTn dur="475" id="39"/>
                                        <p:tgtEl>
                                          <p:spTgt spid="33"/>
                                        </p:tgtEl>
                                      </p:cBhvr>
                                    </p:animEffect>
                                  </p:childTnLst>
                                </p:cTn>
                              </p:par>
                              <p:par>
                                <p:cTn fill="hold" grpId="0" id="40" nodeType="withEffect" presetClass="entr" presetID="53" presetSubtype="0">
                                  <p:stCondLst>
                                    <p:cond delay="140"/>
                                  </p:stCondLst>
                                  <p:childTnLst>
                                    <p:set>
                                      <p:cBhvr>
                                        <p:cTn dur="1" fill="hold" id="41">
                                          <p:stCondLst>
                                            <p:cond delay="0"/>
                                          </p:stCondLst>
                                        </p:cTn>
                                        <p:tgtEl>
                                          <p:spTgt spid="34"/>
                                        </p:tgtEl>
                                        <p:attrNameLst>
                                          <p:attrName>style.visibility</p:attrName>
                                        </p:attrNameLst>
                                      </p:cBhvr>
                                      <p:to>
                                        <p:strVal val="visible"/>
                                      </p:to>
                                    </p:set>
                                    <p:anim calcmode="lin" valueType="num">
                                      <p:cBhvr>
                                        <p:cTn dur="182" fill="hold" id="42"/>
                                        <p:tgtEl>
                                          <p:spTgt spid="34"/>
                                        </p:tgtEl>
                                        <p:attrNameLst>
                                          <p:attrName>ppt_w</p:attrName>
                                        </p:attrNameLst>
                                      </p:cBhvr>
                                      <p:tavLst>
                                        <p:tav tm="0">
                                          <p:val>
                                            <p:fltVal val="0"/>
                                          </p:val>
                                        </p:tav>
                                        <p:tav tm="100000">
                                          <p:val>
                                            <p:strVal val="#ppt_w"/>
                                          </p:val>
                                        </p:tav>
                                      </p:tavLst>
                                    </p:anim>
                                    <p:anim calcmode="lin" valueType="num">
                                      <p:cBhvr>
                                        <p:cTn dur="182" fill="hold" id="43"/>
                                        <p:tgtEl>
                                          <p:spTgt spid="34"/>
                                        </p:tgtEl>
                                        <p:attrNameLst>
                                          <p:attrName>ppt_h</p:attrName>
                                        </p:attrNameLst>
                                      </p:cBhvr>
                                      <p:tavLst>
                                        <p:tav tm="0">
                                          <p:val>
                                            <p:fltVal val="0"/>
                                          </p:val>
                                        </p:tav>
                                        <p:tav tm="100000">
                                          <p:val>
                                            <p:strVal val="#ppt_h"/>
                                          </p:val>
                                        </p:tav>
                                      </p:tavLst>
                                    </p:anim>
                                    <p:animEffect filter="fade" transition="in">
                                      <p:cBhvr>
                                        <p:cTn dur="182" id="44"/>
                                        <p:tgtEl>
                                          <p:spTgt spid="34"/>
                                        </p:tgtEl>
                                      </p:cBhvr>
                                    </p:animEffect>
                                  </p:childTnLst>
                                </p:cTn>
                              </p:par>
                              <p:par>
                                <p:cTn fill="hold" grpId="0" id="45" nodeType="withEffect" presetClass="entr" presetID="53" presetSubtype="0">
                                  <p:stCondLst>
                                    <p:cond delay="140"/>
                                  </p:stCondLst>
                                  <p:childTnLst>
                                    <p:set>
                                      <p:cBhvr>
                                        <p:cTn dur="1" fill="hold" id="46">
                                          <p:stCondLst>
                                            <p:cond delay="0"/>
                                          </p:stCondLst>
                                        </p:cTn>
                                        <p:tgtEl>
                                          <p:spTgt spid="40"/>
                                        </p:tgtEl>
                                        <p:attrNameLst>
                                          <p:attrName>style.visibility</p:attrName>
                                        </p:attrNameLst>
                                      </p:cBhvr>
                                      <p:to>
                                        <p:strVal val="visible"/>
                                      </p:to>
                                    </p:set>
                                    <p:anim calcmode="lin" valueType="num">
                                      <p:cBhvr>
                                        <p:cTn dur="481" fill="hold" id="47"/>
                                        <p:tgtEl>
                                          <p:spTgt spid="40"/>
                                        </p:tgtEl>
                                        <p:attrNameLst>
                                          <p:attrName>ppt_w</p:attrName>
                                        </p:attrNameLst>
                                      </p:cBhvr>
                                      <p:tavLst>
                                        <p:tav tm="0">
                                          <p:val>
                                            <p:fltVal val="0"/>
                                          </p:val>
                                        </p:tav>
                                        <p:tav tm="100000">
                                          <p:val>
                                            <p:strVal val="#ppt_w"/>
                                          </p:val>
                                        </p:tav>
                                      </p:tavLst>
                                    </p:anim>
                                    <p:anim calcmode="lin" valueType="num">
                                      <p:cBhvr>
                                        <p:cTn dur="481" fill="hold" id="48"/>
                                        <p:tgtEl>
                                          <p:spTgt spid="40"/>
                                        </p:tgtEl>
                                        <p:attrNameLst>
                                          <p:attrName>ppt_h</p:attrName>
                                        </p:attrNameLst>
                                      </p:cBhvr>
                                      <p:tavLst>
                                        <p:tav tm="0">
                                          <p:val>
                                            <p:fltVal val="0"/>
                                          </p:val>
                                        </p:tav>
                                        <p:tav tm="100000">
                                          <p:val>
                                            <p:strVal val="#ppt_h"/>
                                          </p:val>
                                        </p:tav>
                                      </p:tavLst>
                                    </p:anim>
                                    <p:animEffect filter="fade" transition="in">
                                      <p:cBhvr>
                                        <p:cTn dur="481" id="49"/>
                                        <p:tgtEl>
                                          <p:spTgt spid="40"/>
                                        </p:tgtEl>
                                      </p:cBhvr>
                                    </p:animEffect>
                                  </p:childTnLst>
                                </p:cTn>
                              </p:par>
                              <p:par>
                                <p:cTn fill="hold" grpId="0" id="50" nodeType="withEffect" presetClass="entr" presetID="53" presetSubtype="0">
                                  <p:stCondLst>
                                    <p:cond delay="88"/>
                                  </p:stCondLst>
                                  <p:childTnLst>
                                    <p:set>
                                      <p:cBhvr>
                                        <p:cTn dur="1" fill="hold" id="51">
                                          <p:stCondLst>
                                            <p:cond delay="0"/>
                                          </p:stCondLst>
                                        </p:cTn>
                                        <p:tgtEl>
                                          <p:spTgt spid="38"/>
                                        </p:tgtEl>
                                        <p:attrNameLst>
                                          <p:attrName>style.visibility</p:attrName>
                                        </p:attrNameLst>
                                      </p:cBhvr>
                                      <p:to>
                                        <p:strVal val="visible"/>
                                      </p:to>
                                    </p:set>
                                    <p:anim calcmode="lin" valueType="num">
                                      <p:cBhvr>
                                        <p:cTn dur="262" fill="hold" id="52"/>
                                        <p:tgtEl>
                                          <p:spTgt spid="38"/>
                                        </p:tgtEl>
                                        <p:attrNameLst>
                                          <p:attrName>ppt_w</p:attrName>
                                        </p:attrNameLst>
                                      </p:cBhvr>
                                      <p:tavLst>
                                        <p:tav tm="0">
                                          <p:val>
                                            <p:fltVal val="0"/>
                                          </p:val>
                                        </p:tav>
                                        <p:tav tm="100000">
                                          <p:val>
                                            <p:strVal val="#ppt_w"/>
                                          </p:val>
                                        </p:tav>
                                      </p:tavLst>
                                    </p:anim>
                                    <p:anim calcmode="lin" valueType="num">
                                      <p:cBhvr>
                                        <p:cTn dur="262" fill="hold" id="53"/>
                                        <p:tgtEl>
                                          <p:spTgt spid="38"/>
                                        </p:tgtEl>
                                        <p:attrNameLst>
                                          <p:attrName>ppt_h</p:attrName>
                                        </p:attrNameLst>
                                      </p:cBhvr>
                                      <p:tavLst>
                                        <p:tav tm="0">
                                          <p:val>
                                            <p:fltVal val="0"/>
                                          </p:val>
                                        </p:tav>
                                        <p:tav tm="100000">
                                          <p:val>
                                            <p:strVal val="#ppt_h"/>
                                          </p:val>
                                        </p:tav>
                                      </p:tavLst>
                                    </p:anim>
                                    <p:animEffect filter="fade" transition="in">
                                      <p:cBhvr>
                                        <p:cTn dur="262" id="54"/>
                                        <p:tgtEl>
                                          <p:spTgt spid="38"/>
                                        </p:tgtEl>
                                      </p:cBhvr>
                                    </p:animEffect>
                                  </p:childTnLst>
                                </p:cTn>
                              </p:par>
                            </p:childTnLst>
                          </p:cTn>
                        </p:par>
                        <p:par>
                          <p:cTn fill="hold" id="55" nodeType="afterGroup">
                            <p:stCondLst>
                              <p:cond delay="714"/>
                            </p:stCondLst>
                            <p:childTnLst>
                              <p:par>
                                <p:cTn fill="hold" grpId="0" id="56" nodeType="afterEffect" presetClass="entr" presetID="21" presetSubtype="1">
                                  <p:stCondLst>
                                    <p:cond delay="0"/>
                                  </p:stCondLst>
                                  <p:childTnLst>
                                    <p:set>
                                      <p:cBhvr>
                                        <p:cTn dur="1" fill="hold" id="57">
                                          <p:stCondLst>
                                            <p:cond delay="0"/>
                                          </p:stCondLst>
                                        </p:cTn>
                                        <p:tgtEl>
                                          <p:spTgt spid="23"/>
                                        </p:tgtEl>
                                        <p:attrNameLst>
                                          <p:attrName>style.visibility</p:attrName>
                                        </p:attrNameLst>
                                      </p:cBhvr>
                                      <p:to>
                                        <p:strVal val="visible"/>
                                      </p:to>
                                    </p:set>
                                    <p:animEffect filter="wheel(1)" transition="in">
                                      <p:cBhvr>
                                        <p:cTn dur="1000" id="58"/>
                                        <p:tgtEl>
                                          <p:spTgt spid="23"/>
                                        </p:tgtEl>
                                      </p:cBhvr>
                                    </p:animEffect>
                                  </p:childTnLst>
                                </p:cTn>
                              </p:par>
                            </p:childTnLst>
                          </p:cTn>
                        </p:par>
                        <p:par>
                          <p:cTn fill="hold" id="59" nodeType="afterGroup">
                            <p:stCondLst>
                              <p:cond delay="1714"/>
                            </p:stCondLst>
                            <p:childTnLst>
                              <p:par>
                                <p:cTn fill="hold" grpId="0" id="60" nodeType="afterEffect" presetClass="entr" presetID="22" presetSubtype="8">
                                  <p:stCondLst>
                                    <p:cond delay="0"/>
                                  </p:stCondLst>
                                  <p:iterate type="lt">
                                    <p:tmPct val="10000"/>
                                  </p:iterate>
                                  <p:childTnLst>
                                    <p:set>
                                      <p:cBhvr>
                                        <p:cTn dur="1" fill="hold" id="61">
                                          <p:stCondLst>
                                            <p:cond delay="0"/>
                                          </p:stCondLst>
                                        </p:cTn>
                                        <p:tgtEl>
                                          <p:spTgt spid="35"/>
                                        </p:tgtEl>
                                        <p:attrNameLst>
                                          <p:attrName>style.visibility</p:attrName>
                                        </p:attrNameLst>
                                      </p:cBhvr>
                                      <p:to>
                                        <p:strVal val="visible"/>
                                      </p:to>
                                    </p:set>
                                    <p:animEffect filter="wipe(left)" transition="in">
                                      <p:cBhvr>
                                        <p:cTn dur="250" id="62"/>
                                        <p:tgtEl>
                                          <p:spTgt spid="35"/>
                                        </p:tgtEl>
                                      </p:cBhvr>
                                    </p:animEffect>
                                  </p:childTnLst>
                                </p:cTn>
                              </p:par>
                            </p:childTnLst>
                          </p:cTn>
                        </p:par>
                        <p:par>
                          <p:cTn fill="hold" id="63" nodeType="afterGroup">
                            <p:stCondLst>
                              <p:cond delay="1964"/>
                            </p:stCondLst>
                            <p:childTnLst>
                              <p:par>
                                <p:cTn fill="hold" grpId="0" id="64" nodeType="afterEffect" presetClass="entr" presetID="22" presetSubtype="8">
                                  <p:stCondLst>
                                    <p:cond delay="0"/>
                                  </p:stCondLst>
                                  <p:childTnLst>
                                    <p:set>
                                      <p:cBhvr>
                                        <p:cTn dur="1" fill="hold" id="65">
                                          <p:stCondLst>
                                            <p:cond delay="0"/>
                                          </p:stCondLst>
                                        </p:cTn>
                                        <p:tgtEl>
                                          <p:spTgt spid="3"/>
                                        </p:tgtEl>
                                        <p:attrNameLst>
                                          <p:attrName>style.visibility</p:attrName>
                                        </p:attrNameLst>
                                      </p:cBhvr>
                                      <p:to>
                                        <p:strVal val="visible"/>
                                      </p:to>
                                    </p:set>
                                    <p:animEffect filter="wipe(left)" transition="in">
                                      <p:cBhvr>
                                        <p:cTn dur="250" id="66"/>
                                        <p:tgtEl>
                                          <p:spTgt spid="3"/>
                                        </p:tgtEl>
                                      </p:cBhvr>
                                    </p:animEffect>
                                  </p:childTnLst>
                                </p:cTn>
                              </p:par>
                            </p:childTnLst>
                          </p:cTn>
                        </p:par>
                        <p:par>
                          <p:cTn fill="hold" id="67" nodeType="afterGroup">
                            <p:stCondLst>
                              <p:cond delay="2214"/>
                            </p:stCondLst>
                            <p:childTnLst>
                              <p:par>
                                <p:cTn fill="hold" grpId="0" id="68" nodeType="afterEffect" presetClass="entr" presetID="22" presetSubtype="2">
                                  <p:stCondLst>
                                    <p:cond delay="0"/>
                                  </p:stCondLst>
                                  <p:childTnLst>
                                    <p:set>
                                      <p:cBhvr>
                                        <p:cTn dur="1" fill="hold" id="69">
                                          <p:stCondLst>
                                            <p:cond delay="0"/>
                                          </p:stCondLst>
                                        </p:cTn>
                                        <p:tgtEl>
                                          <p:spTgt spid="6"/>
                                        </p:tgtEl>
                                        <p:attrNameLst>
                                          <p:attrName>style.visibility</p:attrName>
                                        </p:attrNameLst>
                                      </p:cBhvr>
                                      <p:to>
                                        <p:strVal val="visible"/>
                                      </p:to>
                                    </p:set>
                                    <p:animEffect filter="wipe(right)" transition="in">
                                      <p:cBhvr>
                                        <p:cTn dur="250" id="70"/>
                                        <p:tgtEl>
                                          <p:spTgt spid="6"/>
                                        </p:tgtEl>
                                      </p:cBhvr>
                                    </p:animEffect>
                                  </p:childTnLst>
                                </p:cTn>
                              </p:par>
                            </p:childTnLst>
                          </p:cTn>
                        </p:par>
                        <p:par>
                          <p:cTn fill="hold" id="71" nodeType="afterGroup">
                            <p:stCondLst>
                              <p:cond delay="2464"/>
                            </p:stCondLst>
                            <p:childTnLst>
                              <p:par>
                                <p:cTn fill="hold" grpId="0" id="72" nodeType="afterEffect" presetClass="entr" presetID="22" presetSubtype="4">
                                  <p:stCondLst>
                                    <p:cond delay="0"/>
                                  </p:stCondLst>
                                  <p:childTnLst>
                                    <p:set>
                                      <p:cBhvr>
                                        <p:cTn dur="1" fill="hold" id="73">
                                          <p:stCondLst>
                                            <p:cond delay="0"/>
                                          </p:stCondLst>
                                        </p:cTn>
                                        <p:tgtEl>
                                          <p:spTgt spid="7"/>
                                        </p:tgtEl>
                                        <p:attrNameLst>
                                          <p:attrName>style.visibility</p:attrName>
                                        </p:attrNameLst>
                                      </p:cBhvr>
                                      <p:to>
                                        <p:strVal val="visible"/>
                                      </p:to>
                                    </p:set>
                                    <p:animEffect filter="wipe(down)" transition="in">
                                      <p:cBhvr>
                                        <p:cTn dur="250" id="74"/>
                                        <p:tgtEl>
                                          <p:spTgt spid="7"/>
                                        </p:tgtEl>
                                      </p:cBhvr>
                                    </p:animEffect>
                                  </p:childTnLst>
                                </p:cTn>
                              </p:par>
                            </p:childTnLst>
                          </p:cTn>
                        </p:par>
                        <p:par>
                          <p:cTn fill="hold" id="75" nodeType="afterGroup">
                            <p:stCondLst>
                              <p:cond delay="2714"/>
                            </p:stCondLst>
                            <p:childTnLst>
                              <p:par>
                                <p:cTn fill="hold" grpId="0" id="76" nodeType="afterEffect" presetClass="entr" presetID="22" presetSubtype="4">
                                  <p:stCondLst>
                                    <p:cond delay="0"/>
                                  </p:stCondLst>
                                  <p:childTnLst>
                                    <p:set>
                                      <p:cBhvr>
                                        <p:cTn dur="1" fill="hold" id="77">
                                          <p:stCondLst>
                                            <p:cond delay="0"/>
                                          </p:stCondLst>
                                        </p:cTn>
                                        <p:tgtEl>
                                          <p:spTgt spid="4"/>
                                        </p:tgtEl>
                                        <p:attrNameLst>
                                          <p:attrName>style.visibility</p:attrName>
                                        </p:attrNameLst>
                                      </p:cBhvr>
                                      <p:to>
                                        <p:strVal val="visible"/>
                                      </p:to>
                                    </p:set>
                                    <p:animEffect filter="wipe(down)" transition="in">
                                      <p:cBhvr>
                                        <p:cTn dur="250" id="78"/>
                                        <p:tgtEl>
                                          <p:spTgt spid="4"/>
                                        </p:tgtEl>
                                      </p:cBhvr>
                                    </p:animEffect>
                                  </p:childTnLst>
                                </p:cTn>
                              </p:par>
                            </p:childTnLst>
                          </p:cTn>
                        </p:par>
                        <p:par>
                          <p:cTn fill="hold" id="79" nodeType="afterGroup">
                            <p:stCondLst>
                              <p:cond delay="2964"/>
                            </p:stCondLst>
                            <p:childTnLst>
                              <p:par>
                                <p:cTn fill="hold" grpId="0" id="80" nodeType="afterEffect" presetClass="entr" presetID="22" presetSubtype="1">
                                  <p:stCondLst>
                                    <p:cond delay="0"/>
                                  </p:stCondLst>
                                  <p:childTnLst>
                                    <p:set>
                                      <p:cBhvr>
                                        <p:cTn dur="1" fill="hold" id="81">
                                          <p:stCondLst>
                                            <p:cond delay="0"/>
                                          </p:stCondLst>
                                        </p:cTn>
                                        <p:tgtEl>
                                          <p:spTgt spid="5"/>
                                        </p:tgtEl>
                                        <p:attrNameLst>
                                          <p:attrName>style.visibility</p:attrName>
                                        </p:attrNameLst>
                                      </p:cBhvr>
                                      <p:to>
                                        <p:strVal val="visible"/>
                                      </p:to>
                                    </p:set>
                                    <p:animEffect filter="wipe(up)" transition="in">
                                      <p:cBhvr>
                                        <p:cTn dur="250" id="82"/>
                                        <p:tgtEl>
                                          <p:spTgt spid="5"/>
                                        </p:tgtEl>
                                      </p:cBhvr>
                                    </p:animEffect>
                                  </p:childTnLst>
                                </p:cTn>
                              </p:par>
                            </p:childTnLst>
                          </p:cTn>
                        </p:par>
                        <p:par>
                          <p:cTn fill="hold" id="83" nodeType="afterGroup">
                            <p:stCondLst>
                              <p:cond delay="3214"/>
                            </p:stCondLst>
                            <p:childTnLst>
                              <p:par>
                                <p:cTn fill="hold" grpId="0" id="84" nodeType="afterEffect" presetClass="entr" presetID="22" presetSubtype="8">
                                  <p:stCondLst>
                                    <p:cond delay="0"/>
                                  </p:stCondLst>
                                  <p:childTnLst>
                                    <p:set>
                                      <p:cBhvr>
                                        <p:cTn dur="1" fill="hold" id="85">
                                          <p:stCondLst>
                                            <p:cond delay="0"/>
                                          </p:stCondLst>
                                        </p:cTn>
                                        <p:tgtEl>
                                          <p:spTgt spid="11"/>
                                        </p:tgtEl>
                                        <p:attrNameLst>
                                          <p:attrName>style.visibility</p:attrName>
                                        </p:attrNameLst>
                                      </p:cBhvr>
                                      <p:to>
                                        <p:strVal val="visible"/>
                                      </p:to>
                                    </p:set>
                                    <p:animEffect filter="wipe(left)" transition="in">
                                      <p:cBhvr>
                                        <p:cTn dur="500" id="86"/>
                                        <p:tgtEl>
                                          <p:spTgt spid="11"/>
                                        </p:tgtEl>
                                      </p:cBhvr>
                                    </p:animEffect>
                                  </p:childTnLst>
                                </p:cTn>
                              </p:par>
                              <p:par>
                                <p:cTn fill="hold" grpId="0" id="87" nodeType="withEffect" presetClass="entr" presetID="22" presetSubtype="1">
                                  <p:stCondLst>
                                    <p:cond delay="0"/>
                                  </p:stCondLst>
                                  <p:childTnLst>
                                    <p:set>
                                      <p:cBhvr>
                                        <p:cTn dur="1" fill="hold" id="88">
                                          <p:stCondLst>
                                            <p:cond delay="0"/>
                                          </p:stCondLst>
                                        </p:cTn>
                                        <p:tgtEl>
                                          <p:spTgt spid="2"/>
                                        </p:tgtEl>
                                        <p:attrNameLst>
                                          <p:attrName>style.visibility</p:attrName>
                                        </p:attrNameLst>
                                      </p:cBhvr>
                                      <p:to>
                                        <p:strVal val="visible"/>
                                      </p:to>
                                    </p:set>
                                    <p:animEffect filter="wipe(up)" transition="in">
                                      <p:cBhvr>
                                        <p:cTn dur="500" id="89"/>
                                        <p:tgtEl>
                                          <p:spTgt spid="2"/>
                                        </p:tgtEl>
                                      </p:cBhvr>
                                    </p:animEffect>
                                  </p:childTnLst>
                                </p:cTn>
                              </p:par>
                              <p:par>
                                <p:cTn fill="hold" grpId="0" id="90" nodeType="withEffect" presetClass="entr" presetID="22" presetSubtype="2">
                                  <p:stCondLst>
                                    <p:cond delay="0"/>
                                  </p:stCondLst>
                                  <p:childTnLst>
                                    <p:set>
                                      <p:cBhvr>
                                        <p:cTn dur="1" fill="hold" id="91">
                                          <p:stCondLst>
                                            <p:cond delay="0"/>
                                          </p:stCondLst>
                                        </p:cTn>
                                        <p:tgtEl>
                                          <p:spTgt spid="8"/>
                                        </p:tgtEl>
                                        <p:attrNameLst>
                                          <p:attrName>style.visibility</p:attrName>
                                        </p:attrNameLst>
                                      </p:cBhvr>
                                      <p:to>
                                        <p:strVal val="visible"/>
                                      </p:to>
                                    </p:set>
                                    <p:animEffect filter="wipe(right)" transition="in">
                                      <p:cBhvr>
                                        <p:cTn dur="500" id="92"/>
                                        <p:tgtEl>
                                          <p:spTgt spid="8"/>
                                        </p:tgtEl>
                                      </p:cBhvr>
                                    </p:animEffect>
                                  </p:childTnLst>
                                </p:cTn>
                              </p:par>
                              <p:par>
                                <p:cTn fill="hold" grpId="0" id="93" nodeType="withEffect" presetClass="entr" presetID="22" presetSubtype="4">
                                  <p:stCondLst>
                                    <p:cond delay="0"/>
                                  </p:stCondLst>
                                  <p:childTnLst>
                                    <p:set>
                                      <p:cBhvr>
                                        <p:cTn dur="1" fill="hold" id="94">
                                          <p:stCondLst>
                                            <p:cond delay="0"/>
                                          </p:stCondLst>
                                        </p:cTn>
                                        <p:tgtEl>
                                          <p:spTgt spid="9"/>
                                        </p:tgtEl>
                                        <p:attrNameLst>
                                          <p:attrName>style.visibility</p:attrName>
                                        </p:attrNameLst>
                                      </p:cBhvr>
                                      <p:to>
                                        <p:strVal val="visible"/>
                                      </p:to>
                                    </p:set>
                                    <p:animEffect filter="wipe(down)" transition="in">
                                      <p:cBhvr>
                                        <p:cTn dur="500" id="95"/>
                                        <p:tgtEl>
                                          <p:spTgt spid="9"/>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10"/>
                                        </p:tgtEl>
                                        <p:attrNameLst>
                                          <p:attrName>style.visibility</p:attrName>
                                        </p:attrNameLst>
                                      </p:cBhvr>
                                      <p:to>
                                        <p:strVal val="visible"/>
                                      </p:to>
                                    </p:set>
                                    <p:animEffect filter="wipe(left)" transition="in">
                                      <p:cBhvr>
                                        <p:cTn dur="500" id="98"/>
                                        <p:tgtEl>
                                          <p:spTgt spid="10"/>
                                        </p:tgtEl>
                                      </p:cBhvr>
                                    </p:animEffect>
                                  </p:childTnLst>
                                </p:cTn>
                              </p:par>
                            </p:childTnLst>
                          </p:cTn>
                        </p:par>
                        <p:par>
                          <p:cTn fill="hold" id="99" nodeType="afterGroup">
                            <p:stCondLst>
                              <p:cond delay="3714"/>
                            </p:stCondLst>
                            <p:childTnLst>
                              <p:par>
                                <p:cTn fill="hold" grpId="0" id="100" nodeType="afterEffect" presetClass="entr" presetID="23" presetSubtype="288">
                                  <p:stCondLst>
                                    <p:cond delay="0"/>
                                  </p:stCondLst>
                                  <p:childTnLst>
                                    <p:set>
                                      <p:cBhvr>
                                        <p:cTn dur="1" fill="hold" id="101">
                                          <p:stCondLst>
                                            <p:cond delay="0"/>
                                          </p:stCondLst>
                                        </p:cTn>
                                        <p:tgtEl>
                                          <p:spTgt spid="12"/>
                                        </p:tgtEl>
                                        <p:attrNameLst>
                                          <p:attrName>style.visibility</p:attrName>
                                        </p:attrNameLst>
                                      </p:cBhvr>
                                      <p:to>
                                        <p:strVal val="visible"/>
                                      </p:to>
                                    </p:set>
                                    <p:anim calcmode="lin" valueType="num">
                                      <p:cBhvr>
                                        <p:cTn dur="500" fill="hold" id="102"/>
                                        <p:tgtEl>
                                          <p:spTgt spid="12"/>
                                        </p:tgtEl>
                                        <p:attrNameLst>
                                          <p:attrName>ppt_w</p:attrName>
                                        </p:attrNameLst>
                                      </p:cBhvr>
                                      <p:tavLst>
                                        <p:tav tm="0">
                                          <p:val>
                                            <p:strVal val="4/3*#ppt_w"/>
                                          </p:val>
                                        </p:tav>
                                        <p:tav tm="100000">
                                          <p:val>
                                            <p:strVal val="#ppt_w"/>
                                          </p:val>
                                        </p:tav>
                                      </p:tavLst>
                                    </p:anim>
                                    <p:anim calcmode="lin" valueType="num">
                                      <p:cBhvr>
                                        <p:cTn dur="500" fill="hold" id="103"/>
                                        <p:tgtEl>
                                          <p:spTgt spid="12"/>
                                        </p:tgtEl>
                                        <p:attrNameLst>
                                          <p:attrName>ppt_h</p:attrName>
                                        </p:attrNameLst>
                                      </p:cBhvr>
                                      <p:tavLst>
                                        <p:tav tm="0">
                                          <p:val>
                                            <p:strVal val="4/3*#ppt_h"/>
                                          </p:val>
                                        </p:tav>
                                        <p:tav tm="100000">
                                          <p:val>
                                            <p:strVal val="#ppt_h"/>
                                          </p:val>
                                        </p:tav>
                                      </p:tavLst>
                                    </p:anim>
                                  </p:childTnLst>
                                </p:cTn>
                              </p:par>
                            </p:childTnLst>
                          </p:cTn>
                        </p:par>
                        <p:par>
                          <p:cTn fill="hold" id="104" nodeType="afterGroup">
                            <p:stCondLst>
                              <p:cond delay="4214"/>
                            </p:stCondLst>
                            <p:childTnLst>
                              <p:par>
                                <p:cTn fill="hold" grpId="0" id="105" nodeType="afterEffect" presetClass="entr" presetID="23" presetSubtype="288">
                                  <p:stCondLst>
                                    <p:cond delay="0"/>
                                  </p:stCondLst>
                                  <p:childTnLst>
                                    <p:set>
                                      <p:cBhvr>
                                        <p:cTn dur="1" fill="hold" id="106">
                                          <p:stCondLst>
                                            <p:cond delay="0"/>
                                          </p:stCondLst>
                                        </p:cTn>
                                        <p:tgtEl>
                                          <p:spTgt spid="13"/>
                                        </p:tgtEl>
                                        <p:attrNameLst>
                                          <p:attrName>style.visibility</p:attrName>
                                        </p:attrNameLst>
                                      </p:cBhvr>
                                      <p:to>
                                        <p:strVal val="visible"/>
                                      </p:to>
                                    </p:set>
                                    <p:anim calcmode="lin" valueType="num">
                                      <p:cBhvr>
                                        <p:cTn dur="500" fill="hold" id="107"/>
                                        <p:tgtEl>
                                          <p:spTgt spid="13"/>
                                        </p:tgtEl>
                                        <p:attrNameLst>
                                          <p:attrName>ppt_w</p:attrName>
                                        </p:attrNameLst>
                                      </p:cBhvr>
                                      <p:tavLst>
                                        <p:tav tm="0">
                                          <p:val>
                                            <p:strVal val="4/3*#ppt_w"/>
                                          </p:val>
                                        </p:tav>
                                        <p:tav tm="100000">
                                          <p:val>
                                            <p:strVal val="#ppt_w"/>
                                          </p:val>
                                        </p:tav>
                                      </p:tavLst>
                                    </p:anim>
                                    <p:anim calcmode="lin" valueType="num">
                                      <p:cBhvr>
                                        <p:cTn dur="500" fill="hold" id="108"/>
                                        <p:tgtEl>
                                          <p:spTgt spid="13"/>
                                        </p:tgtEl>
                                        <p:attrNameLst>
                                          <p:attrName>ppt_h</p:attrName>
                                        </p:attrNameLst>
                                      </p:cBhvr>
                                      <p:tavLst>
                                        <p:tav tm="0">
                                          <p:val>
                                            <p:strVal val="4/3*#ppt_h"/>
                                          </p:val>
                                        </p:tav>
                                        <p:tav tm="100000">
                                          <p:val>
                                            <p:strVal val="#ppt_h"/>
                                          </p:val>
                                        </p:tav>
                                      </p:tavLst>
                                    </p:anim>
                                  </p:childTnLst>
                                </p:cTn>
                              </p:par>
                              <p:par>
                                <p:cTn fill="hold" grpId="0" id="109" nodeType="withEffect" presetClass="entr" presetID="23" presetSubtype="288">
                                  <p:stCondLst>
                                    <p:cond delay="250"/>
                                  </p:stCondLst>
                                  <p:childTnLst>
                                    <p:set>
                                      <p:cBhvr>
                                        <p:cTn dur="1" fill="hold" id="110">
                                          <p:stCondLst>
                                            <p:cond delay="0"/>
                                          </p:stCondLst>
                                        </p:cTn>
                                        <p:tgtEl>
                                          <p:spTgt spid="17"/>
                                        </p:tgtEl>
                                        <p:attrNameLst>
                                          <p:attrName>style.visibility</p:attrName>
                                        </p:attrNameLst>
                                      </p:cBhvr>
                                      <p:to>
                                        <p:strVal val="visible"/>
                                      </p:to>
                                    </p:set>
                                    <p:anim calcmode="lin" valueType="num">
                                      <p:cBhvr>
                                        <p:cTn dur="500" fill="hold" id="111"/>
                                        <p:tgtEl>
                                          <p:spTgt spid="17"/>
                                        </p:tgtEl>
                                        <p:attrNameLst>
                                          <p:attrName>ppt_w</p:attrName>
                                        </p:attrNameLst>
                                      </p:cBhvr>
                                      <p:tavLst>
                                        <p:tav tm="0">
                                          <p:val>
                                            <p:strVal val="4/3*#ppt_w"/>
                                          </p:val>
                                        </p:tav>
                                        <p:tav tm="100000">
                                          <p:val>
                                            <p:strVal val="#ppt_w"/>
                                          </p:val>
                                        </p:tav>
                                      </p:tavLst>
                                    </p:anim>
                                    <p:anim calcmode="lin" valueType="num">
                                      <p:cBhvr>
                                        <p:cTn dur="500" fill="hold" id="112"/>
                                        <p:tgtEl>
                                          <p:spTgt spid="17"/>
                                        </p:tgtEl>
                                        <p:attrNameLst>
                                          <p:attrName>ppt_h</p:attrName>
                                        </p:attrNameLst>
                                      </p:cBhvr>
                                      <p:tavLst>
                                        <p:tav tm="0">
                                          <p:val>
                                            <p:strVal val="4/3*#ppt_h"/>
                                          </p:val>
                                        </p:tav>
                                        <p:tav tm="100000">
                                          <p:val>
                                            <p:strVal val="#ppt_h"/>
                                          </p:val>
                                        </p:tav>
                                      </p:tavLst>
                                    </p:anim>
                                  </p:childTnLst>
                                </p:cTn>
                              </p:par>
                              <p:par>
                                <p:cTn fill="hold" grpId="0" id="113" nodeType="withEffect" presetClass="entr" presetID="23" presetSubtype="288">
                                  <p:stCondLst>
                                    <p:cond delay="500"/>
                                  </p:stCondLst>
                                  <p:childTnLst>
                                    <p:set>
                                      <p:cBhvr>
                                        <p:cTn dur="1" fill="hold" id="114">
                                          <p:stCondLst>
                                            <p:cond delay="0"/>
                                          </p:stCondLst>
                                        </p:cTn>
                                        <p:tgtEl>
                                          <p:spTgt spid="16"/>
                                        </p:tgtEl>
                                        <p:attrNameLst>
                                          <p:attrName>style.visibility</p:attrName>
                                        </p:attrNameLst>
                                      </p:cBhvr>
                                      <p:to>
                                        <p:strVal val="visible"/>
                                      </p:to>
                                    </p:set>
                                    <p:anim calcmode="lin" valueType="num">
                                      <p:cBhvr>
                                        <p:cTn dur="500" fill="hold" id="115"/>
                                        <p:tgtEl>
                                          <p:spTgt spid="16"/>
                                        </p:tgtEl>
                                        <p:attrNameLst>
                                          <p:attrName>ppt_w</p:attrName>
                                        </p:attrNameLst>
                                      </p:cBhvr>
                                      <p:tavLst>
                                        <p:tav tm="0">
                                          <p:val>
                                            <p:strVal val="4/3*#ppt_w"/>
                                          </p:val>
                                        </p:tav>
                                        <p:tav tm="100000">
                                          <p:val>
                                            <p:strVal val="#ppt_w"/>
                                          </p:val>
                                        </p:tav>
                                      </p:tavLst>
                                    </p:anim>
                                    <p:anim calcmode="lin" valueType="num">
                                      <p:cBhvr>
                                        <p:cTn dur="500" fill="hold" id="116"/>
                                        <p:tgtEl>
                                          <p:spTgt spid="16"/>
                                        </p:tgtEl>
                                        <p:attrNameLst>
                                          <p:attrName>ppt_h</p:attrName>
                                        </p:attrNameLst>
                                      </p:cBhvr>
                                      <p:tavLst>
                                        <p:tav tm="0">
                                          <p:val>
                                            <p:strVal val="4/3*#ppt_h"/>
                                          </p:val>
                                        </p:tav>
                                        <p:tav tm="100000">
                                          <p:val>
                                            <p:strVal val="#ppt_h"/>
                                          </p:val>
                                        </p:tav>
                                      </p:tavLst>
                                    </p:anim>
                                  </p:childTnLst>
                                </p:cTn>
                              </p:par>
                              <p:par>
                                <p:cTn fill="hold" grpId="0" id="117" nodeType="withEffect" presetClass="entr" presetID="23" presetSubtype="288">
                                  <p:stCondLst>
                                    <p:cond delay="750"/>
                                  </p:stCondLst>
                                  <p:childTnLst>
                                    <p:set>
                                      <p:cBhvr>
                                        <p:cTn dur="1" fill="hold" id="118">
                                          <p:stCondLst>
                                            <p:cond delay="0"/>
                                          </p:stCondLst>
                                        </p:cTn>
                                        <p:tgtEl>
                                          <p:spTgt spid="15"/>
                                        </p:tgtEl>
                                        <p:attrNameLst>
                                          <p:attrName>style.visibility</p:attrName>
                                        </p:attrNameLst>
                                      </p:cBhvr>
                                      <p:to>
                                        <p:strVal val="visible"/>
                                      </p:to>
                                    </p:set>
                                    <p:anim calcmode="lin" valueType="num">
                                      <p:cBhvr>
                                        <p:cTn dur="500" fill="hold" id="119"/>
                                        <p:tgtEl>
                                          <p:spTgt spid="15"/>
                                        </p:tgtEl>
                                        <p:attrNameLst>
                                          <p:attrName>ppt_w</p:attrName>
                                        </p:attrNameLst>
                                      </p:cBhvr>
                                      <p:tavLst>
                                        <p:tav tm="0">
                                          <p:val>
                                            <p:strVal val="4/3*#ppt_w"/>
                                          </p:val>
                                        </p:tav>
                                        <p:tav tm="100000">
                                          <p:val>
                                            <p:strVal val="#ppt_w"/>
                                          </p:val>
                                        </p:tav>
                                      </p:tavLst>
                                    </p:anim>
                                    <p:anim calcmode="lin" valueType="num">
                                      <p:cBhvr>
                                        <p:cTn dur="500" fill="hold" id="120"/>
                                        <p:tgtEl>
                                          <p:spTgt spid="15"/>
                                        </p:tgtEl>
                                        <p:attrNameLst>
                                          <p:attrName>ppt_h</p:attrName>
                                        </p:attrNameLst>
                                      </p:cBhvr>
                                      <p:tavLst>
                                        <p:tav tm="0">
                                          <p:val>
                                            <p:strVal val="4/3*#ppt_h"/>
                                          </p:val>
                                        </p:tav>
                                        <p:tav tm="100000">
                                          <p:val>
                                            <p:strVal val="#ppt_h"/>
                                          </p:val>
                                        </p:tav>
                                      </p:tavLst>
                                    </p:anim>
                                  </p:childTnLst>
                                </p:cTn>
                              </p:par>
                              <p:par>
                                <p:cTn fill="hold" grpId="0" id="121" nodeType="withEffect" presetClass="entr" presetID="23" presetSubtype="288">
                                  <p:stCondLst>
                                    <p:cond delay="1000"/>
                                  </p:stCondLst>
                                  <p:childTnLst>
                                    <p:set>
                                      <p:cBhvr>
                                        <p:cTn dur="1" fill="hold" id="122">
                                          <p:stCondLst>
                                            <p:cond delay="0"/>
                                          </p:stCondLst>
                                        </p:cTn>
                                        <p:tgtEl>
                                          <p:spTgt spid="14"/>
                                        </p:tgtEl>
                                        <p:attrNameLst>
                                          <p:attrName>style.visibility</p:attrName>
                                        </p:attrNameLst>
                                      </p:cBhvr>
                                      <p:to>
                                        <p:strVal val="visible"/>
                                      </p:to>
                                    </p:set>
                                    <p:anim calcmode="lin" valueType="num">
                                      <p:cBhvr>
                                        <p:cTn dur="500" fill="hold" id="123"/>
                                        <p:tgtEl>
                                          <p:spTgt spid="14"/>
                                        </p:tgtEl>
                                        <p:attrNameLst>
                                          <p:attrName>ppt_w</p:attrName>
                                        </p:attrNameLst>
                                      </p:cBhvr>
                                      <p:tavLst>
                                        <p:tav tm="0">
                                          <p:val>
                                            <p:strVal val="4/3*#ppt_w"/>
                                          </p:val>
                                        </p:tav>
                                        <p:tav tm="100000">
                                          <p:val>
                                            <p:strVal val="#ppt_w"/>
                                          </p:val>
                                        </p:tav>
                                      </p:tavLst>
                                    </p:anim>
                                    <p:anim calcmode="lin" valueType="num">
                                      <p:cBhvr>
                                        <p:cTn dur="500" fill="hold" id="124"/>
                                        <p:tgtEl>
                                          <p:spTgt spid="14"/>
                                        </p:tgtEl>
                                        <p:attrNameLst>
                                          <p:attrName>ppt_h</p:attrName>
                                        </p:attrNameLst>
                                      </p:cBhvr>
                                      <p:tavLst>
                                        <p:tav tm="0">
                                          <p:val>
                                            <p:strVal val="4/3*#ppt_h"/>
                                          </p:val>
                                        </p:tav>
                                        <p:tav tm="100000">
                                          <p:val>
                                            <p:strVal val="#ppt_h"/>
                                          </p:val>
                                        </p:tav>
                                      </p:tavLst>
                                    </p:anim>
                                  </p:childTnLst>
                                </p:cTn>
                              </p:par>
                              <p:par>
                                <p:cTn fill="hold" grpId="0" id="125" nodeType="withEffect" presetClass="entr" presetID="12" presetSubtype="8">
                                  <p:stCondLst>
                                    <p:cond delay="0"/>
                                  </p:stCondLst>
                                  <p:childTnLst>
                                    <p:set>
                                      <p:cBhvr>
                                        <p:cTn dur="1" fill="hold" id="126">
                                          <p:stCondLst>
                                            <p:cond delay="0"/>
                                          </p:stCondLst>
                                        </p:cTn>
                                        <p:tgtEl>
                                          <p:spTgt spid="18"/>
                                        </p:tgtEl>
                                        <p:attrNameLst>
                                          <p:attrName>style.visibility</p:attrName>
                                        </p:attrNameLst>
                                      </p:cBhvr>
                                      <p:to>
                                        <p:strVal val="visible"/>
                                      </p:to>
                                    </p:set>
                                    <p:anim calcmode="lin" valueType="num">
                                      <p:cBhvr additive="base">
                                        <p:cTn dur="500" id="127"/>
                                        <p:tgtEl>
                                          <p:spTgt spid="18"/>
                                        </p:tgtEl>
                                        <p:attrNameLst>
                                          <p:attrName>ppt_x</p:attrName>
                                        </p:attrNameLst>
                                      </p:cBhvr>
                                      <p:tavLst>
                                        <p:tav tm="0">
                                          <p:val>
                                            <p:strVal val="#ppt_x-#ppt_w*1.125000"/>
                                          </p:val>
                                        </p:tav>
                                        <p:tav tm="100000">
                                          <p:val>
                                            <p:strVal val="#ppt_x"/>
                                          </p:val>
                                        </p:tav>
                                      </p:tavLst>
                                    </p:anim>
                                    <p:animEffect filter="wipe(right)" transition="in">
                                      <p:cBhvr>
                                        <p:cTn dur="500" id="128"/>
                                        <p:tgtEl>
                                          <p:spTgt spid="18"/>
                                        </p:tgtEl>
                                      </p:cBhvr>
                                    </p:animEffect>
                                  </p:childTnLst>
                                </p:cTn>
                              </p:par>
                              <p:par>
                                <p:cTn fill="hold" grpId="0" id="129" nodeType="withEffect" presetClass="entr" presetID="12" presetSubtype="8">
                                  <p:stCondLst>
                                    <p:cond delay="250"/>
                                  </p:stCondLst>
                                  <p:childTnLst>
                                    <p:set>
                                      <p:cBhvr>
                                        <p:cTn dur="1" fill="hold" id="130">
                                          <p:stCondLst>
                                            <p:cond delay="0"/>
                                          </p:stCondLst>
                                        </p:cTn>
                                        <p:tgtEl>
                                          <p:spTgt spid="19"/>
                                        </p:tgtEl>
                                        <p:attrNameLst>
                                          <p:attrName>style.visibility</p:attrName>
                                        </p:attrNameLst>
                                      </p:cBhvr>
                                      <p:to>
                                        <p:strVal val="visible"/>
                                      </p:to>
                                    </p:set>
                                    <p:anim calcmode="lin" valueType="num">
                                      <p:cBhvr additive="base">
                                        <p:cTn dur="500" id="131"/>
                                        <p:tgtEl>
                                          <p:spTgt spid="19"/>
                                        </p:tgtEl>
                                        <p:attrNameLst>
                                          <p:attrName>ppt_x</p:attrName>
                                        </p:attrNameLst>
                                      </p:cBhvr>
                                      <p:tavLst>
                                        <p:tav tm="0">
                                          <p:val>
                                            <p:strVal val="#ppt_x-#ppt_w*1.125000"/>
                                          </p:val>
                                        </p:tav>
                                        <p:tav tm="100000">
                                          <p:val>
                                            <p:strVal val="#ppt_x"/>
                                          </p:val>
                                        </p:tav>
                                      </p:tavLst>
                                    </p:anim>
                                    <p:animEffect filter="wipe(right)" transition="in">
                                      <p:cBhvr>
                                        <p:cTn dur="500" id="132"/>
                                        <p:tgtEl>
                                          <p:spTgt spid="19"/>
                                        </p:tgtEl>
                                      </p:cBhvr>
                                    </p:animEffect>
                                  </p:childTnLst>
                                </p:cTn>
                              </p:par>
                              <p:par>
                                <p:cTn fill="hold" grpId="0" id="133" nodeType="withEffect" presetClass="entr" presetID="12" presetSubtype="8">
                                  <p:stCondLst>
                                    <p:cond delay="500"/>
                                  </p:stCondLst>
                                  <p:childTnLst>
                                    <p:set>
                                      <p:cBhvr>
                                        <p:cTn dur="1" fill="hold" id="134">
                                          <p:stCondLst>
                                            <p:cond delay="0"/>
                                          </p:stCondLst>
                                        </p:cTn>
                                        <p:tgtEl>
                                          <p:spTgt spid="20"/>
                                        </p:tgtEl>
                                        <p:attrNameLst>
                                          <p:attrName>style.visibility</p:attrName>
                                        </p:attrNameLst>
                                      </p:cBhvr>
                                      <p:to>
                                        <p:strVal val="visible"/>
                                      </p:to>
                                    </p:set>
                                    <p:anim calcmode="lin" valueType="num">
                                      <p:cBhvr additive="base">
                                        <p:cTn dur="500" id="135"/>
                                        <p:tgtEl>
                                          <p:spTgt spid="20"/>
                                        </p:tgtEl>
                                        <p:attrNameLst>
                                          <p:attrName>ppt_x</p:attrName>
                                        </p:attrNameLst>
                                      </p:cBhvr>
                                      <p:tavLst>
                                        <p:tav tm="0">
                                          <p:val>
                                            <p:strVal val="#ppt_x-#ppt_w*1.125000"/>
                                          </p:val>
                                        </p:tav>
                                        <p:tav tm="100000">
                                          <p:val>
                                            <p:strVal val="#ppt_x"/>
                                          </p:val>
                                        </p:tav>
                                      </p:tavLst>
                                    </p:anim>
                                    <p:animEffect filter="wipe(right)" transition="in">
                                      <p:cBhvr>
                                        <p:cTn dur="500" id="136"/>
                                        <p:tgtEl>
                                          <p:spTgt spid="20"/>
                                        </p:tgtEl>
                                      </p:cBhvr>
                                    </p:animEffect>
                                  </p:childTnLst>
                                </p:cTn>
                              </p:par>
                              <p:par>
                                <p:cTn fill="hold" grpId="0" id="137" nodeType="withEffect" presetClass="entr" presetID="12" presetSubtype="2">
                                  <p:stCondLst>
                                    <p:cond delay="750"/>
                                  </p:stCondLst>
                                  <p:childTnLst>
                                    <p:set>
                                      <p:cBhvr>
                                        <p:cTn dur="1" fill="hold" id="138">
                                          <p:stCondLst>
                                            <p:cond delay="0"/>
                                          </p:stCondLst>
                                        </p:cTn>
                                        <p:tgtEl>
                                          <p:spTgt spid="21"/>
                                        </p:tgtEl>
                                        <p:attrNameLst>
                                          <p:attrName>style.visibility</p:attrName>
                                        </p:attrNameLst>
                                      </p:cBhvr>
                                      <p:to>
                                        <p:strVal val="visible"/>
                                      </p:to>
                                    </p:set>
                                    <p:anim calcmode="lin" valueType="num">
                                      <p:cBhvr additive="base">
                                        <p:cTn dur="500" id="139"/>
                                        <p:tgtEl>
                                          <p:spTgt spid="21"/>
                                        </p:tgtEl>
                                        <p:attrNameLst>
                                          <p:attrName>ppt_x</p:attrName>
                                        </p:attrNameLst>
                                      </p:cBhvr>
                                      <p:tavLst>
                                        <p:tav tm="0">
                                          <p:val>
                                            <p:strVal val="#ppt_x+#ppt_w*1.125000"/>
                                          </p:val>
                                        </p:tav>
                                        <p:tav tm="100000">
                                          <p:val>
                                            <p:strVal val="#ppt_x"/>
                                          </p:val>
                                        </p:tav>
                                      </p:tavLst>
                                    </p:anim>
                                    <p:animEffect filter="wipe(left)" transition="in">
                                      <p:cBhvr>
                                        <p:cTn dur="500" id="140"/>
                                        <p:tgtEl>
                                          <p:spTgt spid="21"/>
                                        </p:tgtEl>
                                      </p:cBhvr>
                                    </p:animEffect>
                                  </p:childTnLst>
                                </p:cTn>
                              </p:par>
                              <p:par>
                                <p:cTn fill="hold" grpId="0" id="141" nodeType="withEffect" presetClass="entr" presetID="12" presetSubtype="2">
                                  <p:stCondLst>
                                    <p:cond delay="1000"/>
                                  </p:stCondLst>
                                  <p:childTnLst>
                                    <p:set>
                                      <p:cBhvr>
                                        <p:cTn dur="1" fill="hold" id="142">
                                          <p:stCondLst>
                                            <p:cond delay="0"/>
                                          </p:stCondLst>
                                        </p:cTn>
                                        <p:tgtEl>
                                          <p:spTgt spid="22"/>
                                        </p:tgtEl>
                                        <p:attrNameLst>
                                          <p:attrName>style.visibility</p:attrName>
                                        </p:attrNameLst>
                                      </p:cBhvr>
                                      <p:to>
                                        <p:strVal val="visible"/>
                                      </p:to>
                                    </p:set>
                                    <p:anim calcmode="lin" valueType="num">
                                      <p:cBhvr additive="base">
                                        <p:cTn dur="500" id="143"/>
                                        <p:tgtEl>
                                          <p:spTgt spid="22"/>
                                        </p:tgtEl>
                                        <p:attrNameLst>
                                          <p:attrName>ppt_x</p:attrName>
                                        </p:attrNameLst>
                                      </p:cBhvr>
                                      <p:tavLst>
                                        <p:tav tm="0">
                                          <p:val>
                                            <p:strVal val="#ppt_x+#ppt_w*1.125000"/>
                                          </p:val>
                                        </p:tav>
                                        <p:tav tm="100000">
                                          <p:val>
                                            <p:strVal val="#ppt_x"/>
                                          </p:val>
                                        </p:tav>
                                      </p:tavLst>
                                    </p:anim>
                                    <p:animEffect filter="wipe(left)" transition="in">
                                      <p:cBhvr>
                                        <p:cTn dur="500" id="14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7"/>
      <p:bldP grpId="0" spid="28"/>
      <p:bldP grpId="0" spid="29"/>
      <p:bldP grpId="0" spid="30"/>
      <p:bldP grpId="0" spid="31"/>
      <p:bldP grpId="0" spid="32"/>
      <p:bldP grpId="0" spid="33"/>
      <p:bldP grpId="0" spid="34"/>
      <p:bldP grpId="0" spid="35"/>
      <p:bldP grpId="0" spid="38"/>
      <p:bldP grpId="0" spid="4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添加文字内容（文字可以编辑）</a:t>
            </a:r>
          </a:p>
        </p:txBody>
      </p:sp>
      <p:sp>
        <p:nvSpPr>
          <p:cNvPr id="7" name="Freeform 8"/>
          <p:cNvSpPr/>
          <p:nvPr/>
        </p:nvSpPr>
        <p:spPr bwMode="auto">
          <a:xfrm>
            <a:off x="1711997" y="3081189"/>
            <a:ext cx="1860980" cy="1863769"/>
          </a:xfrm>
          <a:custGeom>
            <a:gdLst>
              <a:gd fmla="*/ 1507927 w 808" name="T0"/>
              <a:gd fmla="*/ 1774868 h 810" name="T1"/>
              <a:gd fmla="*/ 1420585 w 808" name="T2"/>
              <a:gd fmla="*/ 1823670 h 810" name="T3"/>
              <a:gd fmla="*/ 1374346 w 808" name="T4"/>
              <a:gd fmla="*/ 2026585 h 810" name="T5"/>
              <a:gd fmla="*/ 1307555 w 808" name="T6"/>
              <a:gd fmla="*/ 2047134 h 810" name="T7"/>
              <a:gd fmla="*/ 1155991 w 808" name="T8"/>
              <a:gd fmla="*/ 1903295 h 810" name="T9"/>
              <a:gd fmla="*/ 1091770 w 808" name="T10"/>
              <a:gd fmla="*/ 1911001 h 810" name="T11"/>
              <a:gd fmla="*/ 971033 w 808" name="T12"/>
              <a:gd fmla="*/ 2080525 h 810" name="T13"/>
              <a:gd fmla="*/ 901673 w 808" name="T14"/>
              <a:gd fmla="*/ 2072819 h 810" name="T15"/>
              <a:gd fmla="*/ 814332 w 808" name="T16"/>
              <a:gd fmla="*/ 1882747 h 810" name="T17"/>
              <a:gd fmla="*/ 750110 w 808" name="T18"/>
              <a:gd fmla="*/ 1864767 h 810" name="T19"/>
              <a:gd fmla="*/ 577996 w 808" name="T20"/>
              <a:gd fmla="*/ 1975215 h 810" name="T21"/>
              <a:gd fmla="*/ 511205 w 808" name="T22"/>
              <a:gd fmla="*/ 1939255 h 810" name="T23"/>
              <a:gd fmla="*/ 506067 w 808" name="T24"/>
              <a:gd fmla="*/ 1733771 h 810" name="T25"/>
              <a:gd fmla="*/ 454690 w 808" name="T26"/>
              <a:gd fmla="*/ 1690106 h 810" name="T27"/>
              <a:gd fmla="*/ 254318 w 808" name="T28"/>
              <a:gd fmla="*/ 1726065 h 810" name="T29"/>
              <a:gd fmla="*/ 208078 w 808" name="T30"/>
              <a:gd fmla="*/ 1666989 h 810" name="T31"/>
              <a:gd fmla="*/ 264594 w 808" name="T32"/>
              <a:gd fmla="*/ 1446093 h 810" name="T33"/>
              <a:gd fmla="*/ 236336 w 808" name="T34"/>
              <a:gd fmla="*/ 1387017 h 810" name="T35"/>
              <a:gd fmla="*/ 41102 w 808" name="T36"/>
              <a:gd fmla="*/ 1338214 h 810" name="T37"/>
              <a:gd fmla="*/ 172114 w 808" name="T38"/>
              <a:gd fmla="*/ 1184101 h 810" name="T39"/>
              <a:gd fmla="*/ 164408 w 808" name="T40"/>
              <a:gd fmla="*/ 1119888 h 810" name="T41"/>
              <a:gd fmla="*/ 159270 w 808" name="T42"/>
              <a:gd fmla="*/ 1053105 h 810" name="T43"/>
              <a:gd fmla="*/ 2569 w 808" name="T44"/>
              <a:gd fmla="*/ 929815 h 810" name="T45"/>
              <a:gd fmla="*/ 179821 w 808" name="T46"/>
              <a:gd fmla="*/ 842484 h 810" name="T47"/>
              <a:gd fmla="*/ 200372 w 808" name="T48"/>
              <a:gd fmla="*/ 778271 h 810" name="T49"/>
              <a:gd fmla="*/ 220923 w 808" name="T50"/>
              <a:gd fmla="*/ 714057 h 810" name="T51"/>
              <a:gd fmla="*/ 123306 w 808" name="T52"/>
              <a:gd fmla="*/ 544532 h 810" name="T53"/>
              <a:gd fmla="*/ 321109 w 808" name="T54"/>
              <a:gd fmla="*/ 529121 h 810" name="T55"/>
              <a:gd fmla="*/ 359642 w 808" name="T56"/>
              <a:gd fmla="*/ 477750 h 810" name="T57"/>
              <a:gd fmla="*/ 403313 w 808" name="T58"/>
              <a:gd fmla="*/ 426379 h 810" name="T59"/>
              <a:gd fmla="*/ 380193 w 808" name="T60"/>
              <a:gd fmla="*/ 233738 h 810" name="T61"/>
              <a:gd fmla="*/ 567720 w 808" name="T62"/>
              <a:gd fmla="*/ 292815 h 810" name="T63"/>
              <a:gd fmla="*/ 655062 w 808" name="T64"/>
              <a:gd fmla="*/ 244012 h 810" name="T65"/>
              <a:gd fmla="*/ 698733 w 808" name="T66"/>
              <a:gd fmla="*/ 53940 h 810" name="T67"/>
              <a:gd fmla="*/ 775799 w 808" name="T68"/>
              <a:gd fmla="*/ 30823 h 810" name="T69"/>
              <a:gd fmla="*/ 919656 w 808" name="T70"/>
              <a:gd fmla="*/ 161819 h 810" name="T71"/>
              <a:gd fmla="*/ 983877 w 808" name="T72"/>
              <a:gd fmla="*/ 156682 h 810" name="T73"/>
              <a:gd fmla="*/ 1096907 w 808" name="T74"/>
              <a:gd fmla="*/ 0 h 810" name="T75"/>
              <a:gd fmla="*/ 1179111 w 808" name="T76"/>
              <a:gd fmla="*/ 7706 h 810" name="T77"/>
              <a:gd fmla="*/ 1261315 w 808" name="T78"/>
              <a:gd fmla="*/ 182367 h 810" name="T79"/>
              <a:gd fmla="*/ 1322968 w 808" name="T80"/>
              <a:gd fmla="*/ 200347 h 810" name="T81"/>
              <a:gd fmla="*/ 1487376 w 808" name="T82"/>
              <a:gd fmla="*/ 100173 h 810" name="T83"/>
              <a:gd fmla="*/ 1559304 w 808" name="T84"/>
              <a:gd fmla="*/ 138702 h 810" name="T85"/>
              <a:gd fmla="*/ 1569580 w 808" name="T86"/>
              <a:gd fmla="*/ 333911 h 810" name="T87"/>
              <a:gd fmla="*/ 1618388 w 808" name="T88"/>
              <a:gd fmla="*/ 375008 h 810" name="T89"/>
              <a:gd fmla="*/ 1811053 w 808" name="T90"/>
              <a:gd fmla="*/ 344186 h 810" name="T91"/>
              <a:gd fmla="*/ 1862431 w 808" name="T92"/>
              <a:gd fmla="*/ 405831 h 810" name="T93"/>
              <a:gd fmla="*/ 1811053 w 808" name="T94"/>
              <a:gd fmla="*/ 619020 h 810" name="T95"/>
              <a:gd fmla="*/ 1839311 w 808" name="T96"/>
              <a:gd fmla="*/ 678097 h 810" name="T97"/>
              <a:gd fmla="*/ 2031976 w 808" name="T98"/>
              <a:gd fmla="*/ 732037 h 810" name="T99"/>
              <a:gd fmla="*/ 1900964 w 808" name="T100"/>
              <a:gd fmla="*/ 881012 h 810" name="T101"/>
              <a:gd fmla="*/ 1911239 w 808" name="T102"/>
              <a:gd fmla="*/ 945226 h 810" name="T103"/>
              <a:gd fmla="*/ 1913808 w 808" name="T104"/>
              <a:gd fmla="*/ 1014577 h 810" name="T105"/>
              <a:gd fmla="*/ 2073078 w 808" name="T106"/>
              <a:gd fmla="*/ 1135299 h 810" name="T107"/>
              <a:gd fmla="*/ 1893257 w 808" name="T108"/>
              <a:gd fmla="*/ 1225198 h 810" name="T109"/>
              <a:gd fmla="*/ 1875275 w 808" name="T110"/>
              <a:gd fmla="*/ 1289412 h 810" name="T111"/>
              <a:gd fmla="*/ 1854724 w 808" name="T112"/>
              <a:gd fmla="*/ 1351057 h 810" name="T113"/>
              <a:gd fmla="*/ 1957479 w 808" name="T114"/>
              <a:gd fmla="*/ 1528287 h 810" name="T115"/>
              <a:gd fmla="*/ 1754538 w 808" name="T116"/>
              <a:gd fmla="*/ 1538561 h 810" name="T117"/>
              <a:gd fmla="*/ 1716005 w 808" name="T118"/>
              <a:gd fmla="*/ 1592501 h 810" name="T119"/>
              <a:gd fmla="*/ 1672335 w 808" name="T120"/>
              <a:gd fmla="*/ 1641303 h 810" name="T121"/>
              <a:gd fmla="*/ 1700592 w 808" name="T122"/>
              <a:gd fmla="*/ 1844219 h 81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808" name="T186"/>
              <a:gd fmla="*/ 0 h 810" name="T187"/>
              <a:gd fmla="*/ 808 w 808" name="T188"/>
              <a:gd fmla="*/ 810 h 81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79" lIns="135561" rIns="135561" tIns="67779"/>
          <a:lstStyle/>
          <a:p>
            <a:pPr algn="ctr"/>
            <a:endParaRPr lang="en-US" sz="2400">
              <a:solidFill>
                <a:prstClr val="white"/>
              </a:solidFill>
              <a:sym typeface="+mn-lt"/>
            </a:endParaRPr>
          </a:p>
        </p:txBody>
      </p:sp>
      <p:grpSp>
        <p:nvGrpSpPr>
          <p:cNvPr id="9" name="组合 8"/>
          <p:cNvGrpSpPr/>
          <p:nvPr/>
        </p:nvGrpSpPr>
        <p:grpSpPr>
          <a:xfrm>
            <a:off x="798347" y="5832975"/>
            <a:ext cx="5554133" cy="382999"/>
            <a:chOff x="611560" y="4134756"/>
            <a:chExt cx="4165600" cy="287249"/>
          </a:xfrm>
        </p:grpSpPr>
        <p:sp>
          <p:nvSpPr>
            <p:cNvPr id="10" name="Freeform 10"/>
            <p:cNvSpPr/>
            <p:nvPr/>
          </p:nvSpPr>
          <p:spPr bwMode="auto">
            <a:xfrm>
              <a:off x="611560" y="4134756"/>
              <a:ext cx="4165600" cy="287249"/>
            </a:xfrm>
            <a:custGeom>
              <a:gdLst>
                <a:gd fmla="*/ 0 w 3686" name="T0"/>
                <a:gd fmla="*/ 85 h 254" name="T1"/>
                <a:gd fmla="*/ 129 w 3686" name="T2"/>
                <a:gd fmla="*/ 85 h 254" name="T3"/>
                <a:gd fmla="*/ 185 w 3686" name="T4"/>
                <a:gd fmla="*/ 0 h 254" name="T5"/>
                <a:gd fmla="*/ 279 w 3686" name="T6"/>
                <a:gd fmla="*/ 0 h 254" name="T7"/>
                <a:gd fmla="*/ 336 w 3686" name="T8"/>
                <a:gd fmla="*/ 85 h 254" name="T9"/>
                <a:gd fmla="*/ 421 w 3686" name="T10"/>
                <a:gd fmla="*/ 85 h 254" name="T11"/>
                <a:gd fmla="*/ 477 w 3686" name="T12"/>
                <a:gd fmla="*/ 0 h 254" name="T13"/>
                <a:gd fmla="*/ 571 w 3686" name="T14"/>
                <a:gd fmla="*/ 0 h 254" name="T15"/>
                <a:gd fmla="*/ 629 w 3686" name="T16"/>
                <a:gd fmla="*/ 85 h 254" name="T17"/>
                <a:gd fmla="*/ 709 w 3686" name="T18"/>
                <a:gd fmla="*/ 85 h 254" name="T19"/>
                <a:gd fmla="*/ 764 w 3686" name="T20"/>
                <a:gd fmla="*/ 0 h 254" name="T21"/>
                <a:gd fmla="*/ 862 w 3686" name="T22"/>
                <a:gd fmla="*/ 0 h 254" name="T23"/>
                <a:gd fmla="*/ 916 w 3686" name="T24"/>
                <a:gd fmla="*/ 85 h 254" name="T25"/>
                <a:gd fmla="*/ 1001 w 3686" name="T26"/>
                <a:gd fmla="*/ 85 h 254" name="T27"/>
                <a:gd fmla="*/ 1058 w 3686" name="T28"/>
                <a:gd fmla="*/ 0 h 254" name="T29"/>
                <a:gd fmla="*/ 1154 w 3686" name="T30"/>
                <a:gd fmla="*/ 0 h 254" name="T31"/>
                <a:gd fmla="*/ 1208 w 3686" name="T32"/>
                <a:gd fmla="*/ 85 h 254" name="T33"/>
                <a:gd fmla="*/ 1299 w 3686" name="T34"/>
                <a:gd fmla="*/ 85 h 254" name="T35"/>
                <a:gd fmla="*/ 1353 w 3686" name="T36"/>
                <a:gd fmla="*/ 0 h 254" name="T37"/>
                <a:gd fmla="*/ 1449 w 3686" name="T38"/>
                <a:gd fmla="*/ 0 h 254" name="T39"/>
                <a:gd fmla="*/ 1507 w 3686" name="T40"/>
                <a:gd fmla="*/ 85 h 254" name="T41"/>
                <a:gd fmla="*/ 1591 w 3686" name="T42"/>
                <a:gd fmla="*/ 85 h 254" name="T43"/>
                <a:gd fmla="*/ 1645 w 3686" name="T44"/>
                <a:gd fmla="*/ 0 h 254" name="T45"/>
                <a:gd fmla="*/ 1743 w 3686" name="T46"/>
                <a:gd fmla="*/ 0 h 254" name="T47"/>
                <a:gd fmla="*/ 1799 w 3686" name="T48"/>
                <a:gd fmla="*/ 85 h 254" name="T49"/>
                <a:gd fmla="*/ 1890 w 3686" name="T50"/>
                <a:gd fmla="*/ 85 h 254" name="T51"/>
                <a:gd fmla="*/ 1946 w 3686" name="T52"/>
                <a:gd fmla="*/ 0 h 254" name="T53"/>
                <a:gd fmla="*/ 2044 w 3686" name="T54"/>
                <a:gd fmla="*/ 0 h 254" name="T55"/>
                <a:gd fmla="*/ 2099 w 3686" name="T56"/>
                <a:gd fmla="*/ 85 h 254" name="T57"/>
                <a:gd fmla="*/ 2184 w 3686" name="T58"/>
                <a:gd fmla="*/ 85 h 254" name="T59"/>
                <a:gd fmla="*/ 2240 w 3686" name="T60"/>
                <a:gd fmla="*/ 0 h 254" name="T61"/>
                <a:gd fmla="*/ 2336 w 3686" name="T62"/>
                <a:gd fmla="*/ 0 h 254" name="T63"/>
                <a:gd fmla="*/ 2391 w 3686" name="T64"/>
                <a:gd fmla="*/ 85 h 254" name="T65"/>
                <a:gd fmla="*/ 2472 w 3686" name="T66"/>
                <a:gd fmla="*/ 85 h 254" name="T67"/>
                <a:gd fmla="*/ 2529 w 3686" name="T68"/>
                <a:gd fmla="*/ 0 h 254" name="T69"/>
                <a:gd fmla="*/ 2623 w 3686" name="T70"/>
                <a:gd fmla="*/ 0 h 254" name="T71"/>
                <a:gd fmla="*/ 2681 w 3686" name="T72"/>
                <a:gd fmla="*/ 85 h 254" name="T73"/>
                <a:gd fmla="*/ 2765 w 3686" name="T74"/>
                <a:gd fmla="*/ 85 h 254" name="T75"/>
                <a:gd fmla="*/ 2821 w 3686" name="T76"/>
                <a:gd fmla="*/ 0 h 254" name="T77"/>
                <a:gd fmla="*/ 2917 w 3686" name="T78"/>
                <a:gd fmla="*/ 0 h 254" name="T79"/>
                <a:gd fmla="*/ 2973 w 3686" name="T80"/>
                <a:gd fmla="*/ 85 h 254" name="T81"/>
                <a:gd fmla="*/ 3062 w 3686" name="T82"/>
                <a:gd fmla="*/ 85 h 254" name="T83"/>
                <a:gd fmla="*/ 3118 w 3686" name="T84"/>
                <a:gd fmla="*/ 0 h 254" name="T85"/>
                <a:gd fmla="*/ 3214 w 3686" name="T86"/>
                <a:gd fmla="*/ 0 h 254" name="T87"/>
                <a:gd fmla="*/ 3269 w 3686" name="T88"/>
                <a:gd fmla="*/ 85 h 254" name="T89"/>
                <a:gd fmla="*/ 3356 w 3686" name="T90"/>
                <a:gd fmla="*/ 85 h 254" name="T91"/>
                <a:gd fmla="*/ 3410 w 3686" name="T92"/>
                <a:gd fmla="*/ 0 h 254" name="T93"/>
                <a:gd fmla="*/ 3506 w 3686" name="T94"/>
                <a:gd fmla="*/ 0 h 254" name="T95"/>
                <a:gd fmla="*/ 3561 w 3686" name="T96"/>
                <a:gd fmla="*/ 85 h 254" name="T97"/>
                <a:gd fmla="*/ 3686 w 3686" name="T98"/>
                <a:gd fmla="*/ 85 h 254" name="T99"/>
                <a:gd fmla="*/ 3686 w 3686" name="T100"/>
                <a:gd fmla="*/ 254 h 254" name="T101"/>
                <a:gd fmla="*/ 0 w 3686" name="T102"/>
                <a:gd fmla="*/ 254 h 254" name="T103"/>
                <a:gd fmla="*/ 0 w 3686" name="T104"/>
                <a:gd fmla="*/ 85 h 25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4" w="3686">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1" name="Freeform 10"/>
            <p:cNvSpPr/>
            <p:nvPr/>
          </p:nvSpPr>
          <p:spPr bwMode="auto">
            <a:xfrm>
              <a:off x="624360" y="4152380"/>
              <a:ext cx="4140000" cy="252000"/>
            </a:xfrm>
            <a:custGeom>
              <a:gdLst>
                <a:gd fmla="*/ 0 w 3686" name="T0"/>
                <a:gd fmla="*/ 85 h 254" name="T1"/>
                <a:gd fmla="*/ 129 w 3686" name="T2"/>
                <a:gd fmla="*/ 85 h 254" name="T3"/>
                <a:gd fmla="*/ 185 w 3686" name="T4"/>
                <a:gd fmla="*/ 0 h 254" name="T5"/>
                <a:gd fmla="*/ 279 w 3686" name="T6"/>
                <a:gd fmla="*/ 0 h 254" name="T7"/>
                <a:gd fmla="*/ 336 w 3686" name="T8"/>
                <a:gd fmla="*/ 85 h 254" name="T9"/>
                <a:gd fmla="*/ 421 w 3686" name="T10"/>
                <a:gd fmla="*/ 85 h 254" name="T11"/>
                <a:gd fmla="*/ 477 w 3686" name="T12"/>
                <a:gd fmla="*/ 0 h 254" name="T13"/>
                <a:gd fmla="*/ 571 w 3686" name="T14"/>
                <a:gd fmla="*/ 0 h 254" name="T15"/>
                <a:gd fmla="*/ 629 w 3686" name="T16"/>
                <a:gd fmla="*/ 85 h 254" name="T17"/>
                <a:gd fmla="*/ 709 w 3686" name="T18"/>
                <a:gd fmla="*/ 85 h 254" name="T19"/>
                <a:gd fmla="*/ 764 w 3686" name="T20"/>
                <a:gd fmla="*/ 0 h 254" name="T21"/>
                <a:gd fmla="*/ 862 w 3686" name="T22"/>
                <a:gd fmla="*/ 0 h 254" name="T23"/>
                <a:gd fmla="*/ 916 w 3686" name="T24"/>
                <a:gd fmla="*/ 85 h 254" name="T25"/>
                <a:gd fmla="*/ 1001 w 3686" name="T26"/>
                <a:gd fmla="*/ 85 h 254" name="T27"/>
                <a:gd fmla="*/ 1058 w 3686" name="T28"/>
                <a:gd fmla="*/ 0 h 254" name="T29"/>
                <a:gd fmla="*/ 1154 w 3686" name="T30"/>
                <a:gd fmla="*/ 0 h 254" name="T31"/>
                <a:gd fmla="*/ 1208 w 3686" name="T32"/>
                <a:gd fmla="*/ 85 h 254" name="T33"/>
                <a:gd fmla="*/ 1299 w 3686" name="T34"/>
                <a:gd fmla="*/ 85 h 254" name="T35"/>
                <a:gd fmla="*/ 1353 w 3686" name="T36"/>
                <a:gd fmla="*/ 0 h 254" name="T37"/>
                <a:gd fmla="*/ 1449 w 3686" name="T38"/>
                <a:gd fmla="*/ 0 h 254" name="T39"/>
                <a:gd fmla="*/ 1507 w 3686" name="T40"/>
                <a:gd fmla="*/ 85 h 254" name="T41"/>
                <a:gd fmla="*/ 1591 w 3686" name="T42"/>
                <a:gd fmla="*/ 85 h 254" name="T43"/>
                <a:gd fmla="*/ 1645 w 3686" name="T44"/>
                <a:gd fmla="*/ 0 h 254" name="T45"/>
                <a:gd fmla="*/ 1743 w 3686" name="T46"/>
                <a:gd fmla="*/ 0 h 254" name="T47"/>
                <a:gd fmla="*/ 1799 w 3686" name="T48"/>
                <a:gd fmla="*/ 85 h 254" name="T49"/>
                <a:gd fmla="*/ 1890 w 3686" name="T50"/>
                <a:gd fmla="*/ 85 h 254" name="T51"/>
                <a:gd fmla="*/ 1946 w 3686" name="T52"/>
                <a:gd fmla="*/ 0 h 254" name="T53"/>
                <a:gd fmla="*/ 2044 w 3686" name="T54"/>
                <a:gd fmla="*/ 0 h 254" name="T55"/>
                <a:gd fmla="*/ 2099 w 3686" name="T56"/>
                <a:gd fmla="*/ 85 h 254" name="T57"/>
                <a:gd fmla="*/ 2184 w 3686" name="T58"/>
                <a:gd fmla="*/ 85 h 254" name="T59"/>
                <a:gd fmla="*/ 2240 w 3686" name="T60"/>
                <a:gd fmla="*/ 0 h 254" name="T61"/>
                <a:gd fmla="*/ 2336 w 3686" name="T62"/>
                <a:gd fmla="*/ 0 h 254" name="T63"/>
                <a:gd fmla="*/ 2391 w 3686" name="T64"/>
                <a:gd fmla="*/ 85 h 254" name="T65"/>
                <a:gd fmla="*/ 2472 w 3686" name="T66"/>
                <a:gd fmla="*/ 85 h 254" name="T67"/>
                <a:gd fmla="*/ 2529 w 3686" name="T68"/>
                <a:gd fmla="*/ 0 h 254" name="T69"/>
                <a:gd fmla="*/ 2623 w 3686" name="T70"/>
                <a:gd fmla="*/ 0 h 254" name="T71"/>
                <a:gd fmla="*/ 2681 w 3686" name="T72"/>
                <a:gd fmla="*/ 85 h 254" name="T73"/>
                <a:gd fmla="*/ 2765 w 3686" name="T74"/>
                <a:gd fmla="*/ 85 h 254" name="T75"/>
                <a:gd fmla="*/ 2821 w 3686" name="T76"/>
                <a:gd fmla="*/ 0 h 254" name="T77"/>
                <a:gd fmla="*/ 2917 w 3686" name="T78"/>
                <a:gd fmla="*/ 0 h 254" name="T79"/>
                <a:gd fmla="*/ 2973 w 3686" name="T80"/>
                <a:gd fmla="*/ 85 h 254" name="T81"/>
                <a:gd fmla="*/ 3062 w 3686" name="T82"/>
                <a:gd fmla="*/ 85 h 254" name="T83"/>
                <a:gd fmla="*/ 3118 w 3686" name="T84"/>
                <a:gd fmla="*/ 0 h 254" name="T85"/>
                <a:gd fmla="*/ 3214 w 3686" name="T86"/>
                <a:gd fmla="*/ 0 h 254" name="T87"/>
                <a:gd fmla="*/ 3269 w 3686" name="T88"/>
                <a:gd fmla="*/ 85 h 254" name="T89"/>
                <a:gd fmla="*/ 3356 w 3686" name="T90"/>
                <a:gd fmla="*/ 85 h 254" name="T91"/>
                <a:gd fmla="*/ 3410 w 3686" name="T92"/>
                <a:gd fmla="*/ 0 h 254" name="T93"/>
                <a:gd fmla="*/ 3506 w 3686" name="T94"/>
                <a:gd fmla="*/ 0 h 254" name="T95"/>
                <a:gd fmla="*/ 3561 w 3686" name="T96"/>
                <a:gd fmla="*/ 85 h 254" name="T97"/>
                <a:gd fmla="*/ 3686 w 3686" name="T98"/>
                <a:gd fmla="*/ 85 h 254" name="T99"/>
                <a:gd fmla="*/ 3686 w 3686" name="T100"/>
                <a:gd fmla="*/ 254 h 254" name="T101"/>
                <a:gd fmla="*/ 0 w 3686" name="T102"/>
                <a:gd fmla="*/ 254 h 254" name="T103"/>
                <a:gd fmla="*/ 0 w 3686" name="T104"/>
                <a:gd fmla="*/ 85 h 25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4" w="3686">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sp>
        <p:nvSpPr>
          <p:cNvPr id="16" name="Freeform 8"/>
          <p:cNvSpPr/>
          <p:nvPr/>
        </p:nvSpPr>
        <p:spPr bwMode="auto">
          <a:xfrm>
            <a:off x="8543846" y="3387475"/>
            <a:ext cx="2341033" cy="2344543"/>
          </a:xfrm>
          <a:custGeom>
            <a:gdLst>
              <a:gd fmla="*/ 1507927 w 808" name="T0"/>
              <a:gd fmla="*/ 1774868 h 810" name="T1"/>
              <a:gd fmla="*/ 1420585 w 808" name="T2"/>
              <a:gd fmla="*/ 1823670 h 810" name="T3"/>
              <a:gd fmla="*/ 1374346 w 808" name="T4"/>
              <a:gd fmla="*/ 2026585 h 810" name="T5"/>
              <a:gd fmla="*/ 1307555 w 808" name="T6"/>
              <a:gd fmla="*/ 2047134 h 810" name="T7"/>
              <a:gd fmla="*/ 1155991 w 808" name="T8"/>
              <a:gd fmla="*/ 1903295 h 810" name="T9"/>
              <a:gd fmla="*/ 1091770 w 808" name="T10"/>
              <a:gd fmla="*/ 1911001 h 810" name="T11"/>
              <a:gd fmla="*/ 971033 w 808" name="T12"/>
              <a:gd fmla="*/ 2080525 h 810" name="T13"/>
              <a:gd fmla="*/ 901673 w 808" name="T14"/>
              <a:gd fmla="*/ 2072819 h 810" name="T15"/>
              <a:gd fmla="*/ 814332 w 808" name="T16"/>
              <a:gd fmla="*/ 1882747 h 810" name="T17"/>
              <a:gd fmla="*/ 750110 w 808" name="T18"/>
              <a:gd fmla="*/ 1864767 h 810" name="T19"/>
              <a:gd fmla="*/ 577996 w 808" name="T20"/>
              <a:gd fmla="*/ 1975215 h 810" name="T21"/>
              <a:gd fmla="*/ 511205 w 808" name="T22"/>
              <a:gd fmla="*/ 1939255 h 810" name="T23"/>
              <a:gd fmla="*/ 506067 w 808" name="T24"/>
              <a:gd fmla="*/ 1733771 h 810" name="T25"/>
              <a:gd fmla="*/ 454690 w 808" name="T26"/>
              <a:gd fmla="*/ 1690106 h 810" name="T27"/>
              <a:gd fmla="*/ 254318 w 808" name="T28"/>
              <a:gd fmla="*/ 1726065 h 810" name="T29"/>
              <a:gd fmla="*/ 208078 w 808" name="T30"/>
              <a:gd fmla="*/ 1666989 h 810" name="T31"/>
              <a:gd fmla="*/ 264594 w 808" name="T32"/>
              <a:gd fmla="*/ 1446093 h 810" name="T33"/>
              <a:gd fmla="*/ 236336 w 808" name="T34"/>
              <a:gd fmla="*/ 1387017 h 810" name="T35"/>
              <a:gd fmla="*/ 41102 w 808" name="T36"/>
              <a:gd fmla="*/ 1338214 h 810" name="T37"/>
              <a:gd fmla="*/ 172114 w 808" name="T38"/>
              <a:gd fmla="*/ 1184101 h 810" name="T39"/>
              <a:gd fmla="*/ 164408 w 808" name="T40"/>
              <a:gd fmla="*/ 1119888 h 810" name="T41"/>
              <a:gd fmla="*/ 159270 w 808" name="T42"/>
              <a:gd fmla="*/ 1053105 h 810" name="T43"/>
              <a:gd fmla="*/ 2569 w 808" name="T44"/>
              <a:gd fmla="*/ 929815 h 810" name="T45"/>
              <a:gd fmla="*/ 179821 w 808" name="T46"/>
              <a:gd fmla="*/ 842484 h 810" name="T47"/>
              <a:gd fmla="*/ 200372 w 808" name="T48"/>
              <a:gd fmla="*/ 778271 h 810" name="T49"/>
              <a:gd fmla="*/ 220923 w 808" name="T50"/>
              <a:gd fmla="*/ 714057 h 810" name="T51"/>
              <a:gd fmla="*/ 123306 w 808" name="T52"/>
              <a:gd fmla="*/ 544532 h 810" name="T53"/>
              <a:gd fmla="*/ 321109 w 808" name="T54"/>
              <a:gd fmla="*/ 529121 h 810" name="T55"/>
              <a:gd fmla="*/ 359642 w 808" name="T56"/>
              <a:gd fmla="*/ 477750 h 810" name="T57"/>
              <a:gd fmla="*/ 403313 w 808" name="T58"/>
              <a:gd fmla="*/ 426379 h 810" name="T59"/>
              <a:gd fmla="*/ 380193 w 808" name="T60"/>
              <a:gd fmla="*/ 233738 h 810" name="T61"/>
              <a:gd fmla="*/ 567720 w 808" name="T62"/>
              <a:gd fmla="*/ 292815 h 810" name="T63"/>
              <a:gd fmla="*/ 655062 w 808" name="T64"/>
              <a:gd fmla="*/ 244012 h 810" name="T65"/>
              <a:gd fmla="*/ 698733 w 808" name="T66"/>
              <a:gd fmla="*/ 53940 h 810" name="T67"/>
              <a:gd fmla="*/ 775799 w 808" name="T68"/>
              <a:gd fmla="*/ 30823 h 810" name="T69"/>
              <a:gd fmla="*/ 919656 w 808" name="T70"/>
              <a:gd fmla="*/ 161819 h 810" name="T71"/>
              <a:gd fmla="*/ 983877 w 808" name="T72"/>
              <a:gd fmla="*/ 156682 h 810" name="T73"/>
              <a:gd fmla="*/ 1096907 w 808" name="T74"/>
              <a:gd fmla="*/ 0 h 810" name="T75"/>
              <a:gd fmla="*/ 1179111 w 808" name="T76"/>
              <a:gd fmla="*/ 7706 h 810" name="T77"/>
              <a:gd fmla="*/ 1261315 w 808" name="T78"/>
              <a:gd fmla="*/ 182367 h 810" name="T79"/>
              <a:gd fmla="*/ 1322968 w 808" name="T80"/>
              <a:gd fmla="*/ 200347 h 810" name="T81"/>
              <a:gd fmla="*/ 1487376 w 808" name="T82"/>
              <a:gd fmla="*/ 100173 h 810" name="T83"/>
              <a:gd fmla="*/ 1559304 w 808" name="T84"/>
              <a:gd fmla="*/ 138702 h 810" name="T85"/>
              <a:gd fmla="*/ 1569580 w 808" name="T86"/>
              <a:gd fmla="*/ 333911 h 810" name="T87"/>
              <a:gd fmla="*/ 1618388 w 808" name="T88"/>
              <a:gd fmla="*/ 375008 h 810" name="T89"/>
              <a:gd fmla="*/ 1811053 w 808" name="T90"/>
              <a:gd fmla="*/ 344186 h 810" name="T91"/>
              <a:gd fmla="*/ 1862431 w 808" name="T92"/>
              <a:gd fmla="*/ 405831 h 810" name="T93"/>
              <a:gd fmla="*/ 1811053 w 808" name="T94"/>
              <a:gd fmla="*/ 619020 h 810" name="T95"/>
              <a:gd fmla="*/ 1839311 w 808" name="T96"/>
              <a:gd fmla="*/ 678097 h 810" name="T97"/>
              <a:gd fmla="*/ 2031976 w 808" name="T98"/>
              <a:gd fmla="*/ 732037 h 810" name="T99"/>
              <a:gd fmla="*/ 1900964 w 808" name="T100"/>
              <a:gd fmla="*/ 881012 h 810" name="T101"/>
              <a:gd fmla="*/ 1911239 w 808" name="T102"/>
              <a:gd fmla="*/ 945226 h 810" name="T103"/>
              <a:gd fmla="*/ 1913808 w 808" name="T104"/>
              <a:gd fmla="*/ 1014577 h 810" name="T105"/>
              <a:gd fmla="*/ 2073078 w 808" name="T106"/>
              <a:gd fmla="*/ 1135299 h 810" name="T107"/>
              <a:gd fmla="*/ 1893257 w 808" name="T108"/>
              <a:gd fmla="*/ 1225198 h 810" name="T109"/>
              <a:gd fmla="*/ 1875275 w 808" name="T110"/>
              <a:gd fmla="*/ 1289412 h 810" name="T111"/>
              <a:gd fmla="*/ 1854724 w 808" name="T112"/>
              <a:gd fmla="*/ 1351057 h 810" name="T113"/>
              <a:gd fmla="*/ 1957479 w 808" name="T114"/>
              <a:gd fmla="*/ 1528287 h 810" name="T115"/>
              <a:gd fmla="*/ 1754538 w 808" name="T116"/>
              <a:gd fmla="*/ 1538561 h 810" name="T117"/>
              <a:gd fmla="*/ 1716005 w 808" name="T118"/>
              <a:gd fmla="*/ 1592501 h 810" name="T119"/>
              <a:gd fmla="*/ 1672335 w 808" name="T120"/>
              <a:gd fmla="*/ 1641303 h 810" name="T121"/>
              <a:gd fmla="*/ 1700592 w 808" name="T122"/>
              <a:gd fmla="*/ 1844219 h 81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808" name="T186"/>
              <a:gd fmla="*/ 0 h 810" name="T187"/>
              <a:gd fmla="*/ 808 w 808" name="T188"/>
              <a:gd fmla="*/ 810 h 81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79" lIns="135561" rIns="135561" tIns="67779"/>
          <a:lstStyle/>
          <a:p>
            <a:pPr algn="ctr"/>
            <a:endParaRPr lang="en-US" sz="2400">
              <a:solidFill>
                <a:prstClr val="white"/>
              </a:solidFill>
              <a:sym typeface="+mn-lt"/>
            </a:endParaRPr>
          </a:p>
        </p:txBody>
      </p:sp>
      <p:sp>
        <p:nvSpPr>
          <p:cNvPr id="21" name="TextBox 20"/>
          <p:cNvSpPr txBox="1"/>
          <p:nvPr/>
        </p:nvSpPr>
        <p:spPr>
          <a:xfrm>
            <a:off x="1826391" y="3616338"/>
            <a:ext cx="1632181" cy="786306"/>
          </a:xfrm>
          <a:prstGeom prst="rect">
            <a:avLst/>
          </a:prstGeom>
          <a:noFill/>
        </p:spPr>
        <p:txBody>
          <a:bodyPr bIns="67779" lIns="135561" rIns="135561" rtlCol="0" tIns="67779" wrap="square">
            <a:spAutoFit/>
          </a:bodyPr>
          <a:lstStyle/>
          <a:p>
            <a:pPr algn="ctr"/>
            <a:r>
              <a:rPr altLang="en-US" b="1" lang="zh-CN" sz="2135">
                <a:solidFill>
                  <a:schemeClr val="bg1">
                    <a:lumMod val="50000"/>
                  </a:schemeClr>
                </a:solidFill>
              </a:rPr>
              <a:t>标题</a:t>
            </a:r>
          </a:p>
          <a:p>
            <a:pPr algn="ctr"/>
            <a:r>
              <a:rPr altLang="en-US" b="1" lang="zh-CN" sz="2135">
                <a:solidFill>
                  <a:schemeClr val="bg1">
                    <a:lumMod val="50000"/>
                  </a:schemeClr>
                </a:solidFill>
              </a:rPr>
              <a:t>文字</a:t>
            </a:r>
          </a:p>
        </p:txBody>
      </p:sp>
      <p:sp>
        <p:nvSpPr>
          <p:cNvPr id="25" name="TextBox 24"/>
          <p:cNvSpPr txBox="1"/>
          <p:nvPr/>
        </p:nvSpPr>
        <p:spPr>
          <a:xfrm>
            <a:off x="8898194" y="4163011"/>
            <a:ext cx="1632181" cy="786306"/>
          </a:xfrm>
          <a:prstGeom prst="rect">
            <a:avLst/>
          </a:prstGeom>
          <a:noFill/>
        </p:spPr>
        <p:txBody>
          <a:bodyPr bIns="67779" lIns="135561" rIns="135561" rtlCol="0" tIns="67779" wrap="square">
            <a:spAutoFit/>
          </a:bodyPr>
          <a:lstStyle/>
          <a:p>
            <a:pPr algn="ctr"/>
            <a:r>
              <a:rPr altLang="en-US" b="1" lang="zh-CN" sz="2135">
                <a:solidFill>
                  <a:schemeClr val="bg1">
                    <a:lumMod val="50000"/>
                  </a:schemeClr>
                </a:solidFill>
              </a:rPr>
              <a:t>标题</a:t>
            </a:r>
          </a:p>
          <a:p>
            <a:pPr algn="ctr"/>
            <a:r>
              <a:rPr altLang="en-US" b="1" lang="zh-CN" sz="2135">
                <a:solidFill>
                  <a:schemeClr val="bg1">
                    <a:lumMod val="50000"/>
                  </a:schemeClr>
                </a:solidFill>
              </a:rPr>
              <a:t>文字</a:t>
            </a:r>
          </a:p>
        </p:txBody>
      </p:sp>
      <p:sp>
        <p:nvSpPr>
          <p:cNvPr id="26" name="TextBox 25"/>
          <p:cNvSpPr txBox="1"/>
          <p:nvPr/>
        </p:nvSpPr>
        <p:spPr>
          <a:xfrm>
            <a:off x="1061306" y="1292751"/>
            <a:ext cx="10069389" cy="696424"/>
          </a:xfrm>
          <a:prstGeom prst="rect">
            <a:avLst/>
          </a:prstGeom>
          <a:noFill/>
          <a:ln w="9525">
            <a:noFill/>
            <a:miter lim="800000"/>
          </a:ln>
          <a:extLst>
            <a:ext uri="{909E8E84-426E-40DD-AFC4-6F175D3DCCD1}">
              <a14:hiddenFill>
                <a:solidFill>
                  <a:srgbClr val="FFFFFF"/>
                </a:solidFill>
              </a14:hiddenFill>
            </a:ext>
          </a:extLst>
        </p:spPr>
        <p:txBody>
          <a:bodyPr bIns="67779" lIns="135561" rIns="135561" tIns="67779">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r>
              <a:rPr altLang="en-US" lang="zh-CN" sz="1735"/>
              <a:t>您的内容打在这里，或者通过复制您的文本后，在此框中选择粘贴。您的内容打在这里，或者通过复制您的文本后，在此框中选择粘贴。您的内容打在这里，或者通过复制您的文本后，在此框中选择粘贴。</a:t>
            </a:r>
          </a:p>
        </p:txBody>
      </p:sp>
      <p:grpSp>
        <p:nvGrpSpPr>
          <p:cNvPr id="29" name="组合 28"/>
          <p:cNvGrpSpPr/>
          <p:nvPr/>
        </p:nvGrpSpPr>
        <p:grpSpPr>
          <a:xfrm>
            <a:off x="3407768" y="3644873"/>
            <a:ext cx="2341033" cy="2344543"/>
            <a:chOff x="2555778" y="2803666"/>
            <a:chExt cx="1755775" cy="1758407"/>
          </a:xfrm>
        </p:grpSpPr>
        <p:sp>
          <p:nvSpPr>
            <p:cNvPr id="4" name="Freeform 8"/>
            <p:cNvSpPr/>
            <p:nvPr/>
          </p:nvSpPr>
          <p:spPr bwMode="auto">
            <a:xfrm>
              <a:off x="2555778" y="2803666"/>
              <a:ext cx="1755775" cy="1758407"/>
            </a:xfrm>
            <a:custGeom>
              <a:gdLst>
                <a:gd fmla="*/ 1507927 w 808" name="T0"/>
                <a:gd fmla="*/ 1774868 h 810" name="T1"/>
                <a:gd fmla="*/ 1420585 w 808" name="T2"/>
                <a:gd fmla="*/ 1823670 h 810" name="T3"/>
                <a:gd fmla="*/ 1374346 w 808" name="T4"/>
                <a:gd fmla="*/ 2026585 h 810" name="T5"/>
                <a:gd fmla="*/ 1307555 w 808" name="T6"/>
                <a:gd fmla="*/ 2047134 h 810" name="T7"/>
                <a:gd fmla="*/ 1155991 w 808" name="T8"/>
                <a:gd fmla="*/ 1903295 h 810" name="T9"/>
                <a:gd fmla="*/ 1091770 w 808" name="T10"/>
                <a:gd fmla="*/ 1911001 h 810" name="T11"/>
                <a:gd fmla="*/ 971033 w 808" name="T12"/>
                <a:gd fmla="*/ 2080525 h 810" name="T13"/>
                <a:gd fmla="*/ 901673 w 808" name="T14"/>
                <a:gd fmla="*/ 2072819 h 810" name="T15"/>
                <a:gd fmla="*/ 814332 w 808" name="T16"/>
                <a:gd fmla="*/ 1882747 h 810" name="T17"/>
                <a:gd fmla="*/ 750110 w 808" name="T18"/>
                <a:gd fmla="*/ 1864767 h 810" name="T19"/>
                <a:gd fmla="*/ 577996 w 808" name="T20"/>
                <a:gd fmla="*/ 1975215 h 810" name="T21"/>
                <a:gd fmla="*/ 511205 w 808" name="T22"/>
                <a:gd fmla="*/ 1939255 h 810" name="T23"/>
                <a:gd fmla="*/ 506067 w 808" name="T24"/>
                <a:gd fmla="*/ 1733771 h 810" name="T25"/>
                <a:gd fmla="*/ 454690 w 808" name="T26"/>
                <a:gd fmla="*/ 1690106 h 810" name="T27"/>
                <a:gd fmla="*/ 254318 w 808" name="T28"/>
                <a:gd fmla="*/ 1726065 h 810" name="T29"/>
                <a:gd fmla="*/ 208078 w 808" name="T30"/>
                <a:gd fmla="*/ 1666989 h 810" name="T31"/>
                <a:gd fmla="*/ 264594 w 808" name="T32"/>
                <a:gd fmla="*/ 1446093 h 810" name="T33"/>
                <a:gd fmla="*/ 236336 w 808" name="T34"/>
                <a:gd fmla="*/ 1387017 h 810" name="T35"/>
                <a:gd fmla="*/ 41102 w 808" name="T36"/>
                <a:gd fmla="*/ 1338214 h 810" name="T37"/>
                <a:gd fmla="*/ 172114 w 808" name="T38"/>
                <a:gd fmla="*/ 1184101 h 810" name="T39"/>
                <a:gd fmla="*/ 164408 w 808" name="T40"/>
                <a:gd fmla="*/ 1119888 h 810" name="T41"/>
                <a:gd fmla="*/ 159270 w 808" name="T42"/>
                <a:gd fmla="*/ 1053105 h 810" name="T43"/>
                <a:gd fmla="*/ 2569 w 808" name="T44"/>
                <a:gd fmla="*/ 929815 h 810" name="T45"/>
                <a:gd fmla="*/ 179821 w 808" name="T46"/>
                <a:gd fmla="*/ 842484 h 810" name="T47"/>
                <a:gd fmla="*/ 200372 w 808" name="T48"/>
                <a:gd fmla="*/ 778271 h 810" name="T49"/>
                <a:gd fmla="*/ 220923 w 808" name="T50"/>
                <a:gd fmla="*/ 714057 h 810" name="T51"/>
                <a:gd fmla="*/ 123306 w 808" name="T52"/>
                <a:gd fmla="*/ 544532 h 810" name="T53"/>
                <a:gd fmla="*/ 321109 w 808" name="T54"/>
                <a:gd fmla="*/ 529121 h 810" name="T55"/>
                <a:gd fmla="*/ 359642 w 808" name="T56"/>
                <a:gd fmla="*/ 477750 h 810" name="T57"/>
                <a:gd fmla="*/ 403313 w 808" name="T58"/>
                <a:gd fmla="*/ 426379 h 810" name="T59"/>
                <a:gd fmla="*/ 380193 w 808" name="T60"/>
                <a:gd fmla="*/ 233738 h 810" name="T61"/>
                <a:gd fmla="*/ 567720 w 808" name="T62"/>
                <a:gd fmla="*/ 292815 h 810" name="T63"/>
                <a:gd fmla="*/ 655062 w 808" name="T64"/>
                <a:gd fmla="*/ 244012 h 810" name="T65"/>
                <a:gd fmla="*/ 698733 w 808" name="T66"/>
                <a:gd fmla="*/ 53940 h 810" name="T67"/>
                <a:gd fmla="*/ 775799 w 808" name="T68"/>
                <a:gd fmla="*/ 30823 h 810" name="T69"/>
                <a:gd fmla="*/ 919656 w 808" name="T70"/>
                <a:gd fmla="*/ 161819 h 810" name="T71"/>
                <a:gd fmla="*/ 983877 w 808" name="T72"/>
                <a:gd fmla="*/ 156682 h 810" name="T73"/>
                <a:gd fmla="*/ 1096907 w 808" name="T74"/>
                <a:gd fmla="*/ 0 h 810" name="T75"/>
                <a:gd fmla="*/ 1179111 w 808" name="T76"/>
                <a:gd fmla="*/ 7706 h 810" name="T77"/>
                <a:gd fmla="*/ 1261315 w 808" name="T78"/>
                <a:gd fmla="*/ 182367 h 810" name="T79"/>
                <a:gd fmla="*/ 1322968 w 808" name="T80"/>
                <a:gd fmla="*/ 200347 h 810" name="T81"/>
                <a:gd fmla="*/ 1487376 w 808" name="T82"/>
                <a:gd fmla="*/ 100173 h 810" name="T83"/>
                <a:gd fmla="*/ 1559304 w 808" name="T84"/>
                <a:gd fmla="*/ 138702 h 810" name="T85"/>
                <a:gd fmla="*/ 1569580 w 808" name="T86"/>
                <a:gd fmla="*/ 333911 h 810" name="T87"/>
                <a:gd fmla="*/ 1618388 w 808" name="T88"/>
                <a:gd fmla="*/ 375008 h 810" name="T89"/>
                <a:gd fmla="*/ 1811053 w 808" name="T90"/>
                <a:gd fmla="*/ 344186 h 810" name="T91"/>
                <a:gd fmla="*/ 1862431 w 808" name="T92"/>
                <a:gd fmla="*/ 405831 h 810" name="T93"/>
                <a:gd fmla="*/ 1811053 w 808" name="T94"/>
                <a:gd fmla="*/ 619020 h 810" name="T95"/>
                <a:gd fmla="*/ 1839311 w 808" name="T96"/>
                <a:gd fmla="*/ 678097 h 810" name="T97"/>
                <a:gd fmla="*/ 2031976 w 808" name="T98"/>
                <a:gd fmla="*/ 732037 h 810" name="T99"/>
                <a:gd fmla="*/ 1900964 w 808" name="T100"/>
                <a:gd fmla="*/ 881012 h 810" name="T101"/>
                <a:gd fmla="*/ 1911239 w 808" name="T102"/>
                <a:gd fmla="*/ 945226 h 810" name="T103"/>
                <a:gd fmla="*/ 1913808 w 808" name="T104"/>
                <a:gd fmla="*/ 1014577 h 810" name="T105"/>
                <a:gd fmla="*/ 2073078 w 808" name="T106"/>
                <a:gd fmla="*/ 1135299 h 810" name="T107"/>
                <a:gd fmla="*/ 1893257 w 808" name="T108"/>
                <a:gd fmla="*/ 1225198 h 810" name="T109"/>
                <a:gd fmla="*/ 1875275 w 808" name="T110"/>
                <a:gd fmla="*/ 1289412 h 810" name="T111"/>
                <a:gd fmla="*/ 1854724 w 808" name="T112"/>
                <a:gd fmla="*/ 1351057 h 810" name="T113"/>
                <a:gd fmla="*/ 1957479 w 808" name="T114"/>
                <a:gd fmla="*/ 1528287 h 810" name="T115"/>
                <a:gd fmla="*/ 1754538 w 808" name="T116"/>
                <a:gd fmla="*/ 1538561 h 810" name="T117"/>
                <a:gd fmla="*/ 1716005 w 808" name="T118"/>
                <a:gd fmla="*/ 1592501 h 810" name="T119"/>
                <a:gd fmla="*/ 1672335 w 808" name="T120"/>
                <a:gd fmla="*/ 1641303 h 810" name="T121"/>
                <a:gd fmla="*/ 1700592 w 808" name="T122"/>
                <a:gd fmla="*/ 1844219 h 81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808" name="T186"/>
                <a:gd fmla="*/ 0 h 810" name="T187"/>
                <a:gd fmla="*/ 808 w 808" name="T188"/>
                <a:gd fmla="*/ 810 h 81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7" name="椭圆 26"/>
            <p:cNvSpPr/>
            <p:nvPr/>
          </p:nvSpPr>
          <p:spPr>
            <a:xfrm>
              <a:off x="2893665" y="3142869"/>
              <a:ext cx="1080000" cy="1080000"/>
            </a:xfrm>
            <a:prstGeom prst="ellipse">
              <a:avLst/>
            </a:prstGeom>
            <a:solidFill>
              <a:schemeClr val="accent1"/>
            </a:solidFill>
            <a:ln>
              <a:noFill/>
            </a:ln>
            <a:effectLst>
              <a:innerShdw blurRad="76200" dir="180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lIns="121920" numCol="1" rIns="121920" rot="0" rtlCol="0" spcCol="0" spcFirstLastPara="0" tIns="6096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b="1" lang="zh-CN" sz="4135"/>
            </a:p>
          </p:txBody>
        </p:sp>
      </p:grpSp>
      <p:grpSp>
        <p:nvGrpSpPr>
          <p:cNvPr id="30" name="组合 29"/>
          <p:cNvGrpSpPr/>
          <p:nvPr/>
        </p:nvGrpSpPr>
        <p:grpSpPr>
          <a:xfrm>
            <a:off x="7007598" y="2421123"/>
            <a:ext cx="1957565" cy="1960500"/>
            <a:chOff x="5220072" y="1945241"/>
            <a:chExt cx="1468174" cy="1470375"/>
          </a:xfrm>
        </p:grpSpPr>
        <p:sp>
          <p:nvSpPr>
            <p:cNvPr id="19" name="Freeform 8"/>
            <p:cNvSpPr/>
            <p:nvPr/>
          </p:nvSpPr>
          <p:spPr bwMode="auto">
            <a:xfrm>
              <a:off x="5220072" y="1945241"/>
              <a:ext cx="1468174" cy="1470375"/>
            </a:xfrm>
            <a:custGeom>
              <a:gdLst>
                <a:gd fmla="*/ 1507927 w 808" name="T0"/>
                <a:gd fmla="*/ 1774868 h 810" name="T1"/>
                <a:gd fmla="*/ 1420585 w 808" name="T2"/>
                <a:gd fmla="*/ 1823670 h 810" name="T3"/>
                <a:gd fmla="*/ 1374346 w 808" name="T4"/>
                <a:gd fmla="*/ 2026585 h 810" name="T5"/>
                <a:gd fmla="*/ 1307555 w 808" name="T6"/>
                <a:gd fmla="*/ 2047134 h 810" name="T7"/>
                <a:gd fmla="*/ 1155991 w 808" name="T8"/>
                <a:gd fmla="*/ 1903295 h 810" name="T9"/>
                <a:gd fmla="*/ 1091770 w 808" name="T10"/>
                <a:gd fmla="*/ 1911001 h 810" name="T11"/>
                <a:gd fmla="*/ 971033 w 808" name="T12"/>
                <a:gd fmla="*/ 2080525 h 810" name="T13"/>
                <a:gd fmla="*/ 901673 w 808" name="T14"/>
                <a:gd fmla="*/ 2072819 h 810" name="T15"/>
                <a:gd fmla="*/ 814332 w 808" name="T16"/>
                <a:gd fmla="*/ 1882747 h 810" name="T17"/>
                <a:gd fmla="*/ 750110 w 808" name="T18"/>
                <a:gd fmla="*/ 1864767 h 810" name="T19"/>
                <a:gd fmla="*/ 577996 w 808" name="T20"/>
                <a:gd fmla="*/ 1975215 h 810" name="T21"/>
                <a:gd fmla="*/ 511205 w 808" name="T22"/>
                <a:gd fmla="*/ 1939255 h 810" name="T23"/>
                <a:gd fmla="*/ 506067 w 808" name="T24"/>
                <a:gd fmla="*/ 1733771 h 810" name="T25"/>
                <a:gd fmla="*/ 454690 w 808" name="T26"/>
                <a:gd fmla="*/ 1690106 h 810" name="T27"/>
                <a:gd fmla="*/ 254318 w 808" name="T28"/>
                <a:gd fmla="*/ 1726065 h 810" name="T29"/>
                <a:gd fmla="*/ 208078 w 808" name="T30"/>
                <a:gd fmla="*/ 1666989 h 810" name="T31"/>
                <a:gd fmla="*/ 264594 w 808" name="T32"/>
                <a:gd fmla="*/ 1446093 h 810" name="T33"/>
                <a:gd fmla="*/ 236336 w 808" name="T34"/>
                <a:gd fmla="*/ 1387017 h 810" name="T35"/>
                <a:gd fmla="*/ 41102 w 808" name="T36"/>
                <a:gd fmla="*/ 1338214 h 810" name="T37"/>
                <a:gd fmla="*/ 172114 w 808" name="T38"/>
                <a:gd fmla="*/ 1184101 h 810" name="T39"/>
                <a:gd fmla="*/ 164408 w 808" name="T40"/>
                <a:gd fmla="*/ 1119888 h 810" name="T41"/>
                <a:gd fmla="*/ 159270 w 808" name="T42"/>
                <a:gd fmla="*/ 1053105 h 810" name="T43"/>
                <a:gd fmla="*/ 2569 w 808" name="T44"/>
                <a:gd fmla="*/ 929815 h 810" name="T45"/>
                <a:gd fmla="*/ 179821 w 808" name="T46"/>
                <a:gd fmla="*/ 842484 h 810" name="T47"/>
                <a:gd fmla="*/ 200372 w 808" name="T48"/>
                <a:gd fmla="*/ 778271 h 810" name="T49"/>
                <a:gd fmla="*/ 220923 w 808" name="T50"/>
                <a:gd fmla="*/ 714057 h 810" name="T51"/>
                <a:gd fmla="*/ 123306 w 808" name="T52"/>
                <a:gd fmla="*/ 544532 h 810" name="T53"/>
                <a:gd fmla="*/ 321109 w 808" name="T54"/>
                <a:gd fmla="*/ 529121 h 810" name="T55"/>
                <a:gd fmla="*/ 359642 w 808" name="T56"/>
                <a:gd fmla="*/ 477750 h 810" name="T57"/>
                <a:gd fmla="*/ 403313 w 808" name="T58"/>
                <a:gd fmla="*/ 426379 h 810" name="T59"/>
                <a:gd fmla="*/ 380193 w 808" name="T60"/>
                <a:gd fmla="*/ 233738 h 810" name="T61"/>
                <a:gd fmla="*/ 567720 w 808" name="T62"/>
                <a:gd fmla="*/ 292815 h 810" name="T63"/>
                <a:gd fmla="*/ 655062 w 808" name="T64"/>
                <a:gd fmla="*/ 244012 h 810" name="T65"/>
                <a:gd fmla="*/ 698733 w 808" name="T66"/>
                <a:gd fmla="*/ 53940 h 810" name="T67"/>
                <a:gd fmla="*/ 775799 w 808" name="T68"/>
                <a:gd fmla="*/ 30823 h 810" name="T69"/>
                <a:gd fmla="*/ 919656 w 808" name="T70"/>
                <a:gd fmla="*/ 161819 h 810" name="T71"/>
                <a:gd fmla="*/ 983877 w 808" name="T72"/>
                <a:gd fmla="*/ 156682 h 810" name="T73"/>
                <a:gd fmla="*/ 1096907 w 808" name="T74"/>
                <a:gd fmla="*/ 0 h 810" name="T75"/>
                <a:gd fmla="*/ 1179111 w 808" name="T76"/>
                <a:gd fmla="*/ 7706 h 810" name="T77"/>
                <a:gd fmla="*/ 1261315 w 808" name="T78"/>
                <a:gd fmla="*/ 182367 h 810" name="T79"/>
                <a:gd fmla="*/ 1322968 w 808" name="T80"/>
                <a:gd fmla="*/ 200347 h 810" name="T81"/>
                <a:gd fmla="*/ 1487376 w 808" name="T82"/>
                <a:gd fmla="*/ 100173 h 810" name="T83"/>
                <a:gd fmla="*/ 1559304 w 808" name="T84"/>
                <a:gd fmla="*/ 138702 h 810" name="T85"/>
                <a:gd fmla="*/ 1569580 w 808" name="T86"/>
                <a:gd fmla="*/ 333911 h 810" name="T87"/>
                <a:gd fmla="*/ 1618388 w 808" name="T88"/>
                <a:gd fmla="*/ 375008 h 810" name="T89"/>
                <a:gd fmla="*/ 1811053 w 808" name="T90"/>
                <a:gd fmla="*/ 344186 h 810" name="T91"/>
                <a:gd fmla="*/ 1862431 w 808" name="T92"/>
                <a:gd fmla="*/ 405831 h 810" name="T93"/>
                <a:gd fmla="*/ 1811053 w 808" name="T94"/>
                <a:gd fmla="*/ 619020 h 810" name="T95"/>
                <a:gd fmla="*/ 1839311 w 808" name="T96"/>
                <a:gd fmla="*/ 678097 h 810" name="T97"/>
                <a:gd fmla="*/ 2031976 w 808" name="T98"/>
                <a:gd fmla="*/ 732037 h 810" name="T99"/>
                <a:gd fmla="*/ 1900964 w 808" name="T100"/>
                <a:gd fmla="*/ 881012 h 810" name="T101"/>
                <a:gd fmla="*/ 1911239 w 808" name="T102"/>
                <a:gd fmla="*/ 945226 h 810" name="T103"/>
                <a:gd fmla="*/ 1913808 w 808" name="T104"/>
                <a:gd fmla="*/ 1014577 h 810" name="T105"/>
                <a:gd fmla="*/ 2073078 w 808" name="T106"/>
                <a:gd fmla="*/ 1135299 h 810" name="T107"/>
                <a:gd fmla="*/ 1893257 w 808" name="T108"/>
                <a:gd fmla="*/ 1225198 h 810" name="T109"/>
                <a:gd fmla="*/ 1875275 w 808" name="T110"/>
                <a:gd fmla="*/ 1289412 h 810" name="T111"/>
                <a:gd fmla="*/ 1854724 w 808" name="T112"/>
                <a:gd fmla="*/ 1351057 h 810" name="T113"/>
                <a:gd fmla="*/ 1957479 w 808" name="T114"/>
                <a:gd fmla="*/ 1528287 h 810" name="T115"/>
                <a:gd fmla="*/ 1754538 w 808" name="T116"/>
                <a:gd fmla="*/ 1538561 h 810" name="T117"/>
                <a:gd fmla="*/ 1716005 w 808" name="T118"/>
                <a:gd fmla="*/ 1592501 h 810" name="T119"/>
                <a:gd fmla="*/ 1672335 w 808" name="T120"/>
                <a:gd fmla="*/ 1641303 h 810" name="T121"/>
                <a:gd fmla="*/ 1700592 w 808" name="T122"/>
                <a:gd fmla="*/ 1844219 h 81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808" name="T186"/>
                <a:gd fmla="*/ 0 h 810" name="T187"/>
                <a:gd fmla="*/ 808 w 808" name="T188"/>
                <a:gd fmla="*/ 810 h 81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8" name="椭圆 27"/>
            <p:cNvSpPr/>
            <p:nvPr/>
          </p:nvSpPr>
          <p:spPr>
            <a:xfrm>
              <a:off x="5486159" y="2212428"/>
              <a:ext cx="936000" cy="936000"/>
            </a:xfrm>
            <a:prstGeom prst="ellipse">
              <a:avLst/>
            </a:prstGeom>
            <a:solidFill>
              <a:schemeClr val="accent1"/>
            </a:solidFill>
            <a:ln>
              <a:noFill/>
            </a:ln>
            <a:effectLst>
              <a:innerShdw blurRad="76200" dir="180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lIns="121920" numCol="1" rIns="121920" rot="0" rtlCol="0" spcCol="0" spcFirstLastPara="0" tIns="6096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b="1" lang="zh-CN" sz="4135"/>
            </a:p>
          </p:txBody>
        </p:sp>
      </p:grpSp>
      <p:sp>
        <p:nvSpPr>
          <p:cNvPr id="22" name="TextBox 21"/>
          <p:cNvSpPr txBox="1"/>
          <p:nvPr/>
        </p:nvSpPr>
        <p:spPr>
          <a:xfrm>
            <a:off x="3762131" y="4459743"/>
            <a:ext cx="1632181" cy="786306"/>
          </a:xfrm>
          <a:prstGeom prst="rect">
            <a:avLst/>
          </a:prstGeom>
          <a:noFill/>
        </p:spPr>
        <p:txBody>
          <a:bodyPr bIns="67779" lIns="135561" rIns="135561" rtlCol="0" tIns="67779" wrap="square">
            <a:spAutoFit/>
          </a:bodyPr>
          <a:lstStyle/>
          <a:p>
            <a:pPr algn="ctr"/>
            <a:r>
              <a:rPr altLang="en-US" b="1" lang="zh-CN" sz="2135">
                <a:solidFill>
                  <a:schemeClr val="bg1"/>
                </a:solidFill>
              </a:rPr>
              <a:t>标题</a:t>
            </a:r>
          </a:p>
          <a:p>
            <a:pPr algn="ctr"/>
            <a:r>
              <a:rPr altLang="en-US" b="1" lang="zh-CN" sz="2135">
                <a:solidFill>
                  <a:schemeClr val="bg1"/>
                </a:solidFill>
              </a:rPr>
              <a:t>文字</a:t>
            </a:r>
          </a:p>
        </p:txBody>
      </p:sp>
      <p:sp>
        <p:nvSpPr>
          <p:cNvPr id="24" name="TextBox 23"/>
          <p:cNvSpPr txBox="1"/>
          <p:nvPr/>
        </p:nvSpPr>
        <p:spPr>
          <a:xfrm>
            <a:off x="7170291" y="3004649"/>
            <a:ext cx="1632181" cy="786306"/>
          </a:xfrm>
          <a:prstGeom prst="rect">
            <a:avLst/>
          </a:prstGeom>
          <a:noFill/>
        </p:spPr>
        <p:txBody>
          <a:bodyPr bIns="67779" lIns="135561" rIns="135561" rtlCol="0" tIns="67779" wrap="square">
            <a:spAutoFit/>
          </a:bodyPr>
          <a:lstStyle/>
          <a:p>
            <a:pPr algn="ctr"/>
            <a:r>
              <a:rPr altLang="en-US" b="1" lang="zh-CN" sz="2135">
                <a:solidFill>
                  <a:schemeClr val="bg1"/>
                </a:solidFill>
              </a:rPr>
              <a:t>标题</a:t>
            </a:r>
          </a:p>
          <a:p>
            <a:pPr algn="ctr"/>
            <a:r>
              <a:rPr altLang="en-US" b="1" lang="zh-CN" sz="2135">
                <a:solidFill>
                  <a:schemeClr val="bg1"/>
                </a:solidFill>
              </a:rPr>
              <a:t>文字</a:t>
            </a:r>
          </a:p>
        </p:txBody>
      </p:sp>
      <p:sp>
        <p:nvSpPr>
          <p:cNvPr id="13" name="Freeform 8"/>
          <p:cNvSpPr/>
          <p:nvPr/>
        </p:nvSpPr>
        <p:spPr bwMode="auto">
          <a:xfrm>
            <a:off x="5593710" y="3259555"/>
            <a:ext cx="1632181" cy="1634628"/>
          </a:xfrm>
          <a:custGeom>
            <a:gdLst>
              <a:gd fmla="*/ 1507927 w 808" name="T0"/>
              <a:gd fmla="*/ 1774868 h 810" name="T1"/>
              <a:gd fmla="*/ 1420585 w 808" name="T2"/>
              <a:gd fmla="*/ 1823670 h 810" name="T3"/>
              <a:gd fmla="*/ 1374346 w 808" name="T4"/>
              <a:gd fmla="*/ 2026585 h 810" name="T5"/>
              <a:gd fmla="*/ 1307555 w 808" name="T6"/>
              <a:gd fmla="*/ 2047134 h 810" name="T7"/>
              <a:gd fmla="*/ 1155991 w 808" name="T8"/>
              <a:gd fmla="*/ 1903295 h 810" name="T9"/>
              <a:gd fmla="*/ 1091770 w 808" name="T10"/>
              <a:gd fmla="*/ 1911001 h 810" name="T11"/>
              <a:gd fmla="*/ 971033 w 808" name="T12"/>
              <a:gd fmla="*/ 2080525 h 810" name="T13"/>
              <a:gd fmla="*/ 901673 w 808" name="T14"/>
              <a:gd fmla="*/ 2072819 h 810" name="T15"/>
              <a:gd fmla="*/ 814332 w 808" name="T16"/>
              <a:gd fmla="*/ 1882747 h 810" name="T17"/>
              <a:gd fmla="*/ 750110 w 808" name="T18"/>
              <a:gd fmla="*/ 1864767 h 810" name="T19"/>
              <a:gd fmla="*/ 577996 w 808" name="T20"/>
              <a:gd fmla="*/ 1975215 h 810" name="T21"/>
              <a:gd fmla="*/ 511205 w 808" name="T22"/>
              <a:gd fmla="*/ 1939255 h 810" name="T23"/>
              <a:gd fmla="*/ 506067 w 808" name="T24"/>
              <a:gd fmla="*/ 1733771 h 810" name="T25"/>
              <a:gd fmla="*/ 454690 w 808" name="T26"/>
              <a:gd fmla="*/ 1690106 h 810" name="T27"/>
              <a:gd fmla="*/ 254318 w 808" name="T28"/>
              <a:gd fmla="*/ 1726065 h 810" name="T29"/>
              <a:gd fmla="*/ 208078 w 808" name="T30"/>
              <a:gd fmla="*/ 1666989 h 810" name="T31"/>
              <a:gd fmla="*/ 264594 w 808" name="T32"/>
              <a:gd fmla="*/ 1446093 h 810" name="T33"/>
              <a:gd fmla="*/ 236336 w 808" name="T34"/>
              <a:gd fmla="*/ 1387017 h 810" name="T35"/>
              <a:gd fmla="*/ 41102 w 808" name="T36"/>
              <a:gd fmla="*/ 1338214 h 810" name="T37"/>
              <a:gd fmla="*/ 172114 w 808" name="T38"/>
              <a:gd fmla="*/ 1184101 h 810" name="T39"/>
              <a:gd fmla="*/ 164408 w 808" name="T40"/>
              <a:gd fmla="*/ 1119888 h 810" name="T41"/>
              <a:gd fmla="*/ 159270 w 808" name="T42"/>
              <a:gd fmla="*/ 1053105 h 810" name="T43"/>
              <a:gd fmla="*/ 2569 w 808" name="T44"/>
              <a:gd fmla="*/ 929815 h 810" name="T45"/>
              <a:gd fmla="*/ 179821 w 808" name="T46"/>
              <a:gd fmla="*/ 842484 h 810" name="T47"/>
              <a:gd fmla="*/ 200372 w 808" name="T48"/>
              <a:gd fmla="*/ 778271 h 810" name="T49"/>
              <a:gd fmla="*/ 220923 w 808" name="T50"/>
              <a:gd fmla="*/ 714057 h 810" name="T51"/>
              <a:gd fmla="*/ 123306 w 808" name="T52"/>
              <a:gd fmla="*/ 544532 h 810" name="T53"/>
              <a:gd fmla="*/ 321109 w 808" name="T54"/>
              <a:gd fmla="*/ 529121 h 810" name="T55"/>
              <a:gd fmla="*/ 359642 w 808" name="T56"/>
              <a:gd fmla="*/ 477750 h 810" name="T57"/>
              <a:gd fmla="*/ 403313 w 808" name="T58"/>
              <a:gd fmla="*/ 426379 h 810" name="T59"/>
              <a:gd fmla="*/ 380193 w 808" name="T60"/>
              <a:gd fmla="*/ 233738 h 810" name="T61"/>
              <a:gd fmla="*/ 567720 w 808" name="T62"/>
              <a:gd fmla="*/ 292815 h 810" name="T63"/>
              <a:gd fmla="*/ 655062 w 808" name="T64"/>
              <a:gd fmla="*/ 244012 h 810" name="T65"/>
              <a:gd fmla="*/ 698733 w 808" name="T66"/>
              <a:gd fmla="*/ 53940 h 810" name="T67"/>
              <a:gd fmla="*/ 775799 w 808" name="T68"/>
              <a:gd fmla="*/ 30823 h 810" name="T69"/>
              <a:gd fmla="*/ 919656 w 808" name="T70"/>
              <a:gd fmla="*/ 161819 h 810" name="T71"/>
              <a:gd fmla="*/ 983877 w 808" name="T72"/>
              <a:gd fmla="*/ 156682 h 810" name="T73"/>
              <a:gd fmla="*/ 1096907 w 808" name="T74"/>
              <a:gd fmla="*/ 0 h 810" name="T75"/>
              <a:gd fmla="*/ 1179111 w 808" name="T76"/>
              <a:gd fmla="*/ 7706 h 810" name="T77"/>
              <a:gd fmla="*/ 1261315 w 808" name="T78"/>
              <a:gd fmla="*/ 182367 h 810" name="T79"/>
              <a:gd fmla="*/ 1322968 w 808" name="T80"/>
              <a:gd fmla="*/ 200347 h 810" name="T81"/>
              <a:gd fmla="*/ 1487376 w 808" name="T82"/>
              <a:gd fmla="*/ 100173 h 810" name="T83"/>
              <a:gd fmla="*/ 1559304 w 808" name="T84"/>
              <a:gd fmla="*/ 138702 h 810" name="T85"/>
              <a:gd fmla="*/ 1569580 w 808" name="T86"/>
              <a:gd fmla="*/ 333911 h 810" name="T87"/>
              <a:gd fmla="*/ 1618388 w 808" name="T88"/>
              <a:gd fmla="*/ 375008 h 810" name="T89"/>
              <a:gd fmla="*/ 1811053 w 808" name="T90"/>
              <a:gd fmla="*/ 344186 h 810" name="T91"/>
              <a:gd fmla="*/ 1862431 w 808" name="T92"/>
              <a:gd fmla="*/ 405831 h 810" name="T93"/>
              <a:gd fmla="*/ 1811053 w 808" name="T94"/>
              <a:gd fmla="*/ 619020 h 810" name="T95"/>
              <a:gd fmla="*/ 1839311 w 808" name="T96"/>
              <a:gd fmla="*/ 678097 h 810" name="T97"/>
              <a:gd fmla="*/ 2031976 w 808" name="T98"/>
              <a:gd fmla="*/ 732037 h 810" name="T99"/>
              <a:gd fmla="*/ 1900964 w 808" name="T100"/>
              <a:gd fmla="*/ 881012 h 810" name="T101"/>
              <a:gd fmla="*/ 1911239 w 808" name="T102"/>
              <a:gd fmla="*/ 945226 h 810" name="T103"/>
              <a:gd fmla="*/ 1913808 w 808" name="T104"/>
              <a:gd fmla="*/ 1014577 h 810" name="T105"/>
              <a:gd fmla="*/ 2073078 w 808" name="T106"/>
              <a:gd fmla="*/ 1135299 h 810" name="T107"/>
              <a:gd fmla="*/ 1893257 w 808" name="T108"/>
              <a:gd fmla="*/ 1225198 h 810" name="T109"/>
              <a:gd fmla="*/ 1875275 w 808" name="T110"/>
              <a:gd fmla="*/ 1289412 h 810" name="T111"/>
              <a:gd fmla="*/ 1854724 w 808" name="T112"/>
              <a:gd fmla="*/ 1351057 h 810" name="T113"/>
              <a:gd fmla="*/ 1957479 w 808" name="T114"/>
              <a:gd fmla="*/ 1528287 h 810" name="T115"/>
              <a:gd fmla="*/ 1754538 w 808" name="T116"/>
              <a:gd fmla="*/ 1538561 h 810" name="T117"/>
              <a:gd fmla="*/ 1716005 w 808" name="T118"/>
              <a:gd fmla="*/ 1592501 h 810" name="T119"/>
              <a:gd fmla="*/ 1672335 w 808" name="T120"/>
              <a:gd fmla="*/ 1641303 h 810" name="T121"/>
              <a:gd fmla="*/ 1700592 w 808" name="T122"/>
              <a:gd fmla="*/ 1844219 h 81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808" name="T186"/>
              <a:gd fmla="*/ 0 h 810" name="T187"/>
              <a:gd fmla="*/ 808 w 808" name="T188"/>
              <a:gd fmla="*/ 810 h 81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79400" dir="81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779" lIns="135561" rIns="135561" tIns="67779"/>
          <a:lstStyle/>
          <a:p>
            <a:pPr algn="ctr"/>
            <a:endParaRPr lang="en-US" sz="2400">
              <a:solidFill>
                <a:prstClr val="white"/>
              </a:solidFill>
              <a:sym typeface="+mn-lt"/>
            </a:endParaRPr>
          </a:p>
        </p:txBody>
      </p:sp>
      <p:sp>
        <p:nvSpPr>
          <p:cNvPr id="23" name="TextBox 22"/>
          <p:cNvSpPr txBox="1"/>
          <p:nvPr/>
        </p:nvSpPr>
        <p:spPr>
          <a:xfrm>
            <a:off x="5593710" y="3680145"/>
            <a:ext cx="1632181" cy="786306"/>
          </a:xfrm>
          <a:prstGeom prst="rect">
            <a:avLst/>
          </a:prstGeom>
          <a:noFill/>
        </p:spPr>
        <p:txBody>
          <a:bodyPr bIns="67779" lIns="135561" rIns="135561" rtlCol="0" tIns="67779" wrap="square">
            <a:spAutoFit/>
          </a:bodyPr>
          <a:lstStyle/>
          <a:p>
            <a:pPr algn="ctr"/>
            <a:r>
              <a:rPr altLang="en-US" b="1" lang="zh-CN" sz="2135">
                <a:solidFill>
                  <a:schemeClr val="bg1">
                    <a:lumMod val="50000"/>
                  </a:schemeClr>
                </a:solidFill>
              </a:rPr>
              <a:t>标题</a:t>
            </a:r>
          </a:p>
          <a:p>
            <a:pPr algn="ctr"/>
            <a:r>
              <a:rPr altLang="en-US" b="1" lang="zh-CN" sz="2135">
                <a:solidFill>
                  <a:schemeClr val="bg1">
                    <a:lumMod val="50000"/>
                  </a:schemeClr>
                </a:solidFill>
              </a:rPr>
              <a:t>文字</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6"/>
                                        </p:tgtEl>
                                        <p:attrNameLst>
                                          <p:attrName>style.visibility</p:attrName>
                                        </p:attrNameLst>
                                      </p:cBhvr>
                                      <p:to>
                                        <p:strVal val="visible"/>
                                      </p:to>
                                    </p:set>
                                    <p:animEffect filter="barn(outVertical)" transition="in">
                                      <p:cBhvr>
                                        <p:cTn dur="1000" id="7"/>
                                        <p:tgtEl>
                                          <p:spTgt spid="26"/>
                                        </p:tgtEl>
                                      </p:cBhvr>
                                    </p:animEffect>
                                  </p:childTnLst>
                                </p:cTn>
                              </p:par>
                            </p:childTnLst>
                          </p:cTn>
                        </p:par>
                        <p:par>
                          <p:cTn fill="hold" id="8" nodeType="afterGroup">
                            <p:stCondLst>
                              <p:cond delay="1000"/>
                            </p:stCondLst>
                            <p:childTnLst>
                              <p:par>
                                <p:cTn fill="hold" grpId="0" id="9" nodeType="afterEffect" presetClass="entr" presetID="14" presetSubtype="10">
                                  <p:stCondLst>
                                    <p:cond delay="0"/>
                                  </p:stCondLst>
                                  <p:childTnLst>
                                    <p:set>
                                      <p:cBhvr>
                                        <p:cTn dur="1" fill="hold" id="10">
                                          <p:stCondLst>
                                            <p:cond delay="0"/>
                                          </p:stCondLst>
                                        </p:cTn>
                                        <p:tgtEl>
                                          <p:spTgt spid="21"/>
                                        </p:tgtEl>
                                        <p:attrNameLst>
                                          <p:attrName>style.visibility</p:attrName>
                                        </p:attrNameLst>
                                      </p:cBhvr>
                                      <p:to>
                                        <p:strVal val="visible"/>
                                      </p:to>
                                    </p:set>
                                    <p:animEffect filter="randombar(horizontal)" transition="in">
                                      <p:cBhvr>
                                        <p:cTn dur="500" id="11"/>
                                        <p:tgtEl>
                                          <p:spTgt spid="21"/>
                                        </p:tgtEl>
                                      </p:cBhvr>
                                    </p:animEffect>
                                  </p:childTnLst>
                                </p:cTn>
                              </p:par>
                              <p:par>
                                <p:cTn fill="hold" grpId="0" id="12" nodeType="withEffect" presetClass="entr" presetID="23" presetSubtype="16">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p:cTn dur="500" fill="hold" id="14"/>
                                        <p:tgtEl>
                                          <p:spTgt spid="7"/>
                                        </p:tgtEl>
                                        <p:attrNameLst>
                                          <p:attrName>ppt_w</p:attrName>
                                        </p:attrNameLst>
                                      </p:cBhvr>
                                      <p:tavLst>
                                        <p:tav tm="0">
                                          <p:val>
                                            <p:fltVal val="0"/>
                                          </p:val>
                                        </p:tav>
                                        <p:tav tm="100000">
                                          <p:val>
                                            <p:strVal val="#ppt_w"/>
                                          </p:val>
                                        </p:tav>
                                      </p:tavLst>
                                    </p:anim>
                                    <p:anim calcmode="lin" valueType="num">
                                      <p:cBhvr>
                                        <p:cTn dur="500" fill="hold" id="15"/>
                                        <p:tgtEl>
                                          <p:spTgt spid="7"/>
                                        </p:tgtEl>
                                        <p:attrNameLst>
                                          <p:attrName>ppt_h</p:attrName>
                                        </p:attrNameLst>
                                      </p:cBhvr>
                                      <p:tavLst>
                                        <p:tav tm="0">
                                          <p:val>
                                            <p:fltVal val="0"/>
                                          </p:val>
                                        </p:tav>
                                        <p:tav tm="100000">
                                          <p:val>
                                            <p:strVal val="#ppt_h"/>
                                          </p:val>
                                        </p:tav>
                                      </p:tavLst>
                                    </p:anim>
                                  </p:childTnLst>
                                </p:cTn>
                              </p:par>
                              <p:par>
                                <p:cTn fill="hold" id="16" nodeType="withEffect" presetClass="entr" presetID="23" presetSubtype="16">
                                  <p:stCondLst>
                                    <p:cond delay="250"/>
                                  </p:stCondLst>
                                  <p:childTnLst>
                                    <p:set>
                                      <p:cBhvr>
                                        <p:cTn dur="1" fill="hold" id="17">
                                          <p:stCondLst>
                                            <p:cond delay="0"/>
                                          </p:stCondLst>
                                        </p:cTn>
                                        <p:tgtEl>
                                          <p:spTgt spid="29"/>
                                        </p:tgtEl>
                                        <p:attrNameLst>
                                          <p:attrName>style.visibility</p:attrName>
                                        </p:attrNameLst>
                                      </p:cBhvr>
                                      <p:to>
                                        <p:strVal val="visible"/>
                                      </p:to>
                                    </p:set>
                                    <p:anim calcmode="lin" valueType="num">
                                      <p:cBhvr>
                                        <p:cTn dur="500" fill="hold" id="18"/>
                                        <p:tgtEl>
                                          <p:spTgt spid="29"/>
                                        </p:tgtEl>
                                        <p:attrNameLst>
                                          <p:attrName>ppt_w</p:attrName>
                                        </p:attrNameLst>
                                      </p:cBhvr>
                                      <p:tavLst>
                                        <p:tav tm="0">
                                          <p:val>
                                            <p:fltVal val="0"/>
                                          </p:val>
                                        </p:tav>
                                        <p:tav tm="100000">
                                          <p:val>
                                            <p:strVal val="#ppt_w"/>
                                          </p:val>
                                        </p:tav>
                                      </p:tavLst>
                                    </p:anim>
                                    <p:anim calcmode="lin" valueType="num">
                                      <p:cBhvr>
                                        <p:cTn dur="500" fill="hold" id="19"/>
                                        <p:tgtEl>
                                          <p:spTgt spid="29"/>
                                        </p:tgtEl>
                                        <p:attrNameLst>
                                          <p:attrName>ppt_h</p:attrName>
                                        </p:attrNameLst>
                                      </p:cBhvr>
                                      <p:tavLst>
                                        <p:tav tm="0">
                                          <p:val>
                                            <p:fltVal val="0"/>
                                          </p:val>
                                        </p:tav>
                                        <p:tav tm="100000">
                                          <p:val>
                                            <p:strVal val="#ppt_h"/>
                                          </p:val>
                                        </p:tav>
                                      </p:tavLst>
                                    </p:anim>
                                  </p:childTnLst>
                                </p:cTn>
                              </p:par>
                              <p:par>
                                <p:cTn fill="hold" grpId="0" id="20" nodeType="withEffect" presetClass="entr" presetID="14" presetSubtype="10">
                                  <p:stCondLst>
                                    <p:cond delay="500"/>
                                  </p:stCondLst>
                                  <p:childTnLst>
                                    <p:set>
                                      <p:cBhvr>
                                        <p:cTn dur="1" fill="hold" id="21">
                                          <p:stCondLst>
                                            <p:cond delay="0"/>
                                          </p:stCondLst>
                                        </p:cTn>
                                        <p:tgtEl>
                                          <p:spTgt spid="23"/>
                                        </p:tgtEl>
                                        <p:attrNameLst>
                                          <p:attrName>style.visibility</p:attrName>
                                        </p:attrNameLst>
                                      </p:cBhvr>
                                      <p:to>
                                        <p:strVal val="visible"/>
                                      </p:to>
                                    </p:set>
                                    <p:animEffect filter="randombar(horizontal)" transition="in">
                                      <p:cBhvr>
                                        <p:cTn dur="500" id="22"/>
                                        <p:tgtEl>
                                          <p:spTgt spid="23"/>
                                        </p:tgtEl>
                                      </p:cBhvr>
                                    </p:animEffect>
                                  </p:childTnLst>
                                </p:cTn>
                              </p:par>
                              <p:par>
                                <p:cTn fill="hold" grpId="0" id="23" nodeType="withEffect" presetClass="entr" presetID="23" presetSubtype="16">
                                  <p:stCondLst>
                                    <p:cond delay="500"/>
                                  </p:stCondLst>
                                  <p:childTnLst>
                                    <p:set>
                                      <p:cBhvr>
                                        <p:cTn dur="1" fill="hold" id="24">
                                          <p:stCondLst>
                                            <p:cond delay="0"/>
                                          </p:stCondLst>
                                        </p:cTn>
                                        <p:tgtEl>
                                          <p:spTgt spid="13"/>
                                        </p:tgtEl>
                                        <p:attrNameLst>
                                          <p:attrName>style.visibility</p:attrName>
                                        </p:attrNameLst>
                                      </p:cBhvr>
                                      <p:to>
                                        <p:strVal val="visible"/>
                                      </p:to>
                                    </p:set>
                                    <p:anim calcmode="lin" valueType="num">
                                      <p:cBhvr>
                                        <p:cTn dur="500" fill="hold" id="25"/>
                                        <p:tgtEl>
                                          <p:spTgt spid="13"/>
                                        </p:tgtEl>
                                        <p:attrNameLst>
                                          <p:attrName>ppt_w</p:attrName>
                                        </p:attrNameLst>
                                      </p:cBhvr>
                                      <p:tavLst>
                                        <p:tav tm="0">
                                          <p:val>
                                            <p:fltVal val="0"/>
                                          </p:val>
                                        </p:tav>
                                        <p:tav tm="100000">
                                          <p:val>
                                            <p:strVal val="#ppt_w"/>
                                          </p:val>
                                        </p:tav>
                                      </p:tavLst>
                                    </p:anim>
                                    <p:anim calcmode="lin" valueType="num">
                                      <p:cBhvr>
                                        <p:cTn dur="500" fill="hold" id="26"/>
                                        <p:tgtEl>
                                          <p:spTgt spid="13"/>
                                        </p:tgtEl>
                                        <p:attrNameLst>
                                          <p:attrName>ppt_h</p:attrName>
                                        </p:attrNameLst>
                                      </p:cBhvr>
                                      <p:tavLst>
                                        <p:tav tm="0">
                                          <p:val>
                                            <p:fltVal val="0"/>
                                          </p:val>
                                        </p:tav>
                                        <p:tav tm="100000">
                                          <p:val>
                                            <p:strVal val="#ppt_h"/>
                                          </p:val>
                                        </p:tav>
                                      </p:tavLst>
                                    </p:anim>
                                  </p:childTnLst>
                                </p:cTn>
                              </p:par>
                              <p:par>
                                <p:cTn fill="hold" grpId="0" id="27" nodeType="withEffect" presetClass="entr" presetID="14" presetSubtype="10">
                                  <p:stCondLst>
                                    <p:cond delay="750"/>
                                  </p:stCondLst>
                                  <p:childTnLst>
                                    <p:set>
                                      <p:cBhvr>
                                        <p:cTn dur="1" fill="hold" id="28">
                                          <p:stCondLst>
                                            <p:cond delay="0"/>
                                          </p:stCondLst>
                                        </p:cTn>
                                        <p:tgtEl>
                                          <p:spTgt spid="24"/>
                                        </p:tgtEl>
                                        <p:attrNameLst>
                                          <p:attrName>style.visibility</p:attrName>
                                        </p:attrNameLst>
                                      </p:cBhvr>
                                      <p:to>
                                        <p:strVal val="visible"/>
                                      </p:to>
                                    </p:set>
                                    <p:animEffect filter="randombar(horizontal)" transition="in">
                                      <p:cBhvr>
                                        <p:cTn dur="500" id="29"/>
                                        <p:tgtEl>
                                          <p:spTgt spid="24"/>
                                        </p:tgtEl>
                                      </p:cBhvr>
                                    </p:animEffect>
                                  </p:childTnLst>
                                </p:cTn>
                              </p:par>
                              <p:par>
                                <p:cTn fill="hold" grpId="0" id="30" nodeType="withEffect" presetClass="entr" presetID="14" presetSubtype="10">
                                  <p:stCondLst>
                                    <p:cond delay="750"/>
                                  </p:stCondLst>
                                  <p:childTnLst>
                                    <p:set>
                                      <p:cBhvr>
                                        <p:cTn dur="1" fill="hold" id="31">
                                          <p:stCondLst>
                                            <p:cond delay="0"/>
                                          </p:stCondLst>
                                        </p:cTn>
                                        <p:tgtEl>
                                          <p:spTgt spid="22"/>
                                        </p:tgtEl>
                                        <p:attrNameLst>
                                          <p:attrName>style.visibility</p:attrName>
                                        </p:attrNameLst>
                                      </p:cBhvr>
                                      <p:to>
                                        <p:strVal val="visible"/>
                                      </p:to>
                                    </p:set>
                                    <p:animEffect filter="randombar(horizontal)" transition="in">
                                      <p:cBhvr>
                                        <p:cTn dur="500" id="32"/>
                                        <p:tgtEl>
                                          <p:spTgt spid="22"/>
                                        </p:tgtEl>
                                      </p:cBhvr>
                                    </p:animEffect>
                                  </p:childTnLst>
                                </p:cTn>
                              </p:par>
                              <p:par>
                                <p:cTn fill="hold" id="33" nodeType="withEffect" presetClass="entr" presetID="23" presetSubtype="16">
                                  <p:stCondLst>
                                    <p:cond delay="750"/>
                                  </p:stCondLst>
                                  <p:childTnLst>
                                    <p:set>
                                      <p:cBhvr>
                                        <p:cTn dur="1" fill="hold" id="34">
                                          <p:stCondLst>
                                            <p:cond delay="0"/>
                                          </p:stCondLst>
                                        </p:cTn>
                                        <p:tgtEl>
                                          <p:spTgt spid="30"/>
                                        </p:tgtEl>
                                        <p:attrNameLst>
                                          <p:attrName>style.visibility</p:attrName>
                                        </p:attrNameLst>
                                      </p:cBhvr>
                                      <p:to>
                                        <p:strVal val="visible"/>
                                      </p:to>
                                    </p:set>
                                    <p:anim calcmode="lin" valueType="num">
                                      <p:cBhvr>
                                        <p:cTn dur="500" fill="hold" id="35"/>
                                        <p:tgtEl>
                                          <p:spTgt spid="30"/>
                                        </p:tgtEl>
                                        <p:attrNameLst>
                                          <p:attrName>ppt_w</p:attrName>
                                        </p:attrNameLst>
                                      </p:cBhvr>
                                      <p:tavLst>
                                        <p:tav tm="0">
                                          <p:val>
                                            <p:fltVal val="0"/>
                                          </p:val>
                                        </p:tav>
                                        <p:tav tm="100000">
                                          <p:val>
                                            <p:strVal val="#ppt_w"/>
                                          </p:val>
                                        </p:tav>
                                      </p:tavLst>
                                    </p:anim>
                                    <p:anim calcmode="lin" valueType="num">
                                      <p:cBhvr>
                                        <p:cTn dur="500" fill="hold" id="36"/>
                                        <p:tgtEl>
                                          <p:spTgt spid="30"/>
                                        </p:tgtEl>
                                        <p:attrNameLst>
                                          <p:attrName>ppt_h</p:attrName>
                                        </p:attrNameLst>
                                      </p:cBhvr>
                                      <p:tavLst>
                                        <p:tav tm="0">
                                          <p:val>
                                            <p:fltVal val="0"/>
                                          </p:val>
                                        </p:tav>
                                        <p:tav tm="100000">
                                          <p:val>
                                            <p:strVal val="#ppt_h"/>
                                          </p:val>
                                        </p:tav>
                                      </p:tavLst>
                                    </p:anim>
                                  </p:childTnLst>
                                </p:cTn>
                              </p:par>
                              <p:par>
                                <p:cTn fill="hold" grpId="0" id="37" nodeType="withEffect" presetClass="entr" presetID="14" presetSubtype="10">
                                  <p:stCondLst>
                                    <p:cond delay="1000"/>
                                  </p:stCondLst>
                                  <p:childTnLst>
                                    <p:set>
                                      <p:cBhvr>
                                        <p:cTn dur="1" fill="hold" id="38">
                                          <p:stCondLst>
                                            <p:cond delay="0"/>
                                          </p:stCondLst>
                                        </p:cTn>
                                        <p:tgtEl>
                                          <p:spTgt spid="25"/>
                                        </p:tgtEl>
                                        <p:attrNameLst>
                                          <p:attrName>style.visibility</p:attrName>
                                        </p:attrNameLst>
                                      </p:cBhvr>
                                      <p:to>
                                        <p:strVal val="visible"/>
                                      </p:to>
                                    </p:set>
                                    <p:animEffect filter="randombar(horizontal)" transition="in">
                                      <p:cBhvr>
                                        <p:cTn dur="500" id="39"/>
                                        <p:tgtEl>
                                          <p:spTgt spid="25"/>
                                        </p:tgtEl>
                                      </p:cBhvr>
                                    </p:animEffect>
                                  </p:childTnLst>
                                </p:cTn>
                              </p:par>
                              <p:par>
                                <p:cTn fill="hold" grpId="0" id="40" nodeType="withEffect" presetClass="entr" presetID="23" presetSubtype="16">
                                  <p:stCondLst>
                                    <p:cond delay="1000"/>
                                  </p:stCondLst>
                                  <p:childTnLst>
                                    <p:set>
                                      <p:cBhvr>
                                        <p:cTn dur="1" fill="hold" id="41">
                                          <p:stCondLst>
                                            <p:cond delay="0"/>
                                          </p:stCondLst>
                                        </p:cTn>
                                        <p:tgtEl>
                                          <p:spTgt spid="16"/>
                                        </p:tgtEl>
                                        <p:attrNameLst>
                                          <p:attrName>style.visibility</p:attrName>
                                        </p:attrNameLst>
                                      </p:cBhvr>
                                      <p:to>
                                        <p:strVal val="visible"/>
                                      </p:to>
                                    </p:set>
                                    <p:anim calcmode="lin" valueType="num">
                                      <p:cBhvr>
                                        <p:cTn dur="500" fill="hold" id="42"/>
                                        <p:tgtEl>
                                          <p:spTgt spid="16"/>
                                        </p:tgtEl>
                                        <p:attrNameLst>
                                          <p:attrName>ppt_w</p:attrName>
                                        </p:attrNameLst>
                                      </p:cBhvr>
                                      <p:tavLst>
                                        <p:tav tm="0">
                                          <p:val>
                                            <p:fltVal val="0"/>
                                          </p:val>
                                        </p:tav>
                                        <p:tav tm="100000">
                                          <p:val>
                                            <p:strVal val="#ppt_w"/>
                                          </p:val>
                                        </p:tav>
                                      </p:tavLst>
                                    </p:anim>
                                    <p:anim calcmode="lin" valueType="num">
                                      <p:cBhvr>
                                        <p:cTn dur="500" fill="hold" id="43"/>
                                        <p:tgtEl>
                                          <p:spTgt spid="16"/>
                                        </p:tgtEl>
                                        <p:attrNameLst>
                                          <p:attrName>ppt_h</p:attrName>
                                        </p:attrNameLst>
                                      </p:cBhvr>
                                      <p:tavLst>
                                        <p:tav tm="0">
                                          <p:val>
                                            <p:fltVal val="0"/>
                                          </p:val>
                                        </p:tav>
                                        <p:tav tm="100000">
                                          <p:val>
                                            <p:strVal val="#ppt_h"/>
                                          </p:val>
                                        </p:tav>
                                      </p:tavLst>
                                    </p:anim>
                                  </p:childTnLst>
                                </p:cTn>
                              </p:par>
                            </p:childTnLst>
                          </p:cTn>
                        </p:par>
                        <p:par>
                          <p:cTn fill="hold" id="44" nodeType="afterGroup">
                            <p:stCondLst>
                              <p:cond delay="2500"/>
                            </p:stCondLst>
                            <p:childTnLst>
                              <p:par>
                                <p:cTn fill="hold" id="45" nodeType="afterEffect" presetClass="entr" presetID="2" presetSubtype="8">
                                  <p:stCondLst>
                                    <p:cond delay="0"/>
                                  </p:stCondLst>
                                  <p:childTnLst>
                                    <p:set>
                                      <p:cBhvr>
                                        <p:cTn dur="1" fill="hold" id="46">
                                          <p:stCondLst>
                                            <p:cond delay="0"/>
                                          </p:stCondLst>
                                        </p:cTn>
                                        <p:tgtEl>
                                          <p:spTgt spid="9"/>
                                        </p:tgtEl>
                                        <p:attrNameLst>
                                          <p:attrName>style.visibility</p:attrName>
                                        </p:attrNameLst>
                                      </p:cBhvr>
                                      <p:to>
                                        <p:strVal val="visible"/>
                                      </p:to>
                                    </p:set>
                                    <p:anim calcmode="lin" valueType="num">
                                      <p:cBhvr additive="base">
                                        <p:cTn dur="500" fill="hold" id="47"/>
                                        <p:tgtEl>
                                          <p:spTgt spid="9"/>
                                        </p:tgtEl>
                                        <p:attrNameLst>
                                          <p:attrName>ppt_x</p:attrName>
                                        </p:attrNameLst>
                                      </p:cBhvr>
                                      <p:tavLst>
                                        <p:tav tm="0">
                                          <p:val>
                                            <p:strVal val="0-#ppt_w/2"/>
                                          </p:val>
                                        </p:tav>
                                        <p:tav tm="100000">
                                          <p:val>
                                            <p:strVal val="#ppt_x"/>
                                          </p:val>
                                        </p:tav>
                                      </p:tavLst>
                                    </p:anim>
                                    <p:anim calcmode="lin" valueType="num">
                                      <p:cBhvr additive="base">
                                        <p:cTn dur="500" fill="hold" id="48"/>
                                        <p:tgtEl>
                                          <p:spTgt spid="9"/>
                                        </p:tgtEl>
                                        <p:attrNameLst>
                                          <p:attrName>ppt_y</p:attrName>
                                        </p:attrNameLst>
                                      </p:cBhvr>
                                      <p:tavLst>
                                        <p:tav tm="0">
                                          <p:val>
                                            <p:strVal val="#ppt_y"/>
                                          </p:val>
                                        </p:tav>
                                        <p:tav tm="100000">
                                          <p:val>
                                            <p:strVal val="#ppt_y"/>
                                          </p:val>
                                        </p:tav>
                                      </p:tavLst>
                                    </p:anim>
                                  </p:childTnLst>
                                </p:cTn>
                              </p:par>
                              <p:par>
                                <p:cTn fill="hold" grpId="1" id="49" nodeType="withEffect" presetClass="emph" presetID="8" presetSubtype="0" repeatCount="3000">
                                  <p:stCondLst>
                                    <p:cond delay="500"/>
                                  </p:stCondLst>
                                  <p:childTnLst>
                                    <p:animRot by="21600000">
                                      <p:cBhvr>
                                        <p:cTn dur="2000" fill="hold" id="50"/>
                                        <p:tgtEl>
                                          <p:spTgt spid="7"/>
                                        </p:tgtEl>
                                        <p:attrNameLst>
                                          <p:attrName>r</p:attrName>
                                        </p:attrNameLst>
                                      </p:cBhvr>
                                    </p:animRot>
                                  </p:childTnLst>
                                </p:cTn>
                              </p:par>
                              <p:par>
                                <p:cTn fill="hold" id="51" nodeType="withEffect" presetClass="emph" presetID="8" presetSubtype="0" repeatCount="3000">
                                  <p:stCondLst>
                                    <p:cond delay="750"/>
                                  </p:stCondLst>
                                  <p:childTnLst>
                                    <p:animRot by="-21600000">
                                      <p:cBhvr>
                                        <p:cTn dur="2000" fill="hold" id="52"/>
                                        <p:tgtEl>
                                          <p:spTgt spid="29"/>
                                        </p:tgtEl>
                                        <p:attrNameLst>
                                          <p:attrName>r</p:attrName>
                                        </p:attrNameLst>
                                      </p:cBhvr>
                                    </p:animRot>
                                  </p:childTnLst>
                                </p:cTn>
                              </p:par>
                              <p:par>
                                <p:cTn fill="hold" grpId="1" id="53" nodeType="withEffect" presetClass="emph" presetID="8" presetSubtype="0" repeatCount="3000">
                                  <p:stCondLst>
                                    <p:cond delay="1000"/>
                                  </p:stCondLst>
                                  <p:childTnLst>
                                    <p:animRot by="21600000">
                                      <p:cBhvr>
                                        <p:cTn dur="2000" fill="hold" id="54"/>
                                        <p:tgtEl>
                                          <p:spTgt spid="13"/>
                                        </p:tgtEl>
                                        <p:attrNameLst>
                                          <p:attrName>r</p:attrName>
                                        </p:attrNameLst>
                                      </p:cBhvr>
                                    </p:animRot>
                                  </p:childTnLst>
                                </p:cTn>
                              </p:par>
                              <p:par>
                                <p:cTn fill="hold" id="55" nodeType="withEffect" presetClass="emph" presetID="8" presetSubtype="0" repeatCount="3000">
                                  <p:stCondLst>
                                    <p:cond delay="1250"/>
                                  </p:stCondLst>
                                  <p:childTnLst>
                                    <p:animRot by="-21600000">
                                      <p:cBhvr>
                                        <p:cTn dur="2000" fill="hold" id="56"/>
                                        <p:tgtEl>
                                          <p:spTgt spid="30"/>
                                        </p:tgtEl>
                                        <p:attrNameLst>
                                          <p:attrName>r</p:attrName>
                                        </p:attrNameLst>
                                      </p:cBhvr>
                                    </p:animRot>
                                  </p:childTnLst>
                                </p:cTn>
                              </p:par>
                              <p:par>
                                <p:cTn fill="hold" grpId="1" id="57" nodeType="withEffect" presetClass="emph" presetID="8" presetSubtype="0" repeatCount="3000">
                                  <p:stCondLst>
                                    <p:cond delay="1500"/>
                                  </p:stCondLst>
                                  <p:childTnLst>
                                    <p:animRot by="21600000">
                                      <p:cBhvr>
                                        <p:cTn dur="2000" fill="hold" id="58"/>
                                        <p:tgtEl>
                                          <p:spTgt spid="1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16"/>
      <p:bldP grpId="1" spid="16"/>
      <p:bldP grpId="0" spid="21"/>
      <p:bldP grpId="0" spid="25"/>
      <p:bldP grpId="0" spid="26"/>
      <p:bldP grpId="0" spid="22"/>
      <p:bldP grpId="0" spid="24"/>
      <p:bldP grpId="0" spid="13"/>
      <p:bldP grpId="1" spid="13"/>
      <p:bldP grpId="0" spid="2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矩形 3"/>
          <p:cNvSpPr txBox="1">
            <a:spLocks noChangeArrowheads="1"/>
          </p:cNvSpPr>
          <p:nvPr>
            <p:custDataLst>
              <p:tags r:id="rId2"/>
            </p:custDataLst>
          </p:nvPr>
        </p:nvSpPr>
        <p:spPr bwMode="auto">
          <a:xfrm>
            <a:off x="4607879" y="2334448"/>
            <a:ext cx="7584121" cy="67741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bg1"/>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en-US" lang="zh-CN" smtClean="0" sz="5400">
                <a:solidFill>
                  <a:schemeClr val="accent1"/>
                </a:solidFill>
                <a:latin charset="-122" panose="02000000000000000000" pitchFamily="2" typeface="张海山锐线体简"/>
                <a:ea charset="-122" panose="02000000000000000000" pitchFamily="2" typeface="张海山锐线体简"/>
              </a:rPr>
              <a:t>感谢您的观看</a:t>
            </a:r>
          </a:p>
        </p:txBody>
      </p:sp>
      <p:grpSp>
        <p:nvGrpSpPr>
          <p:cNvPr id="3" name="PA_组合 2"/>
          <p:cNvGrpSpPr/>
          <p:nvPr>
            <p:custDataLst>
              <p:tags r:id="rId3"/>
            </p:custDataLst>
          </p:nvPr>
        </p:nvGrpSpPr>
        <p:grpSpPr>
          <a:xfrm>
            <a:off x="4744884" y="3836338"/>
            <a:ext cx="465466" cy="472063"/>
            <a:chOff x="4796805" y="-215900"/>
            <a:chExt cx="2093913" cy="2122488"/>
          </a:xfrm>
          <a:solidFill>
            <a:schemeClr val="accent2"/>
          </a:solidFill>
        </p:grpSpPr>
        <p:sp>
          <p:nvSpPr>
            <p:cNvPr id="4" name="Freeform 6"/>
            <p:cNvSpPr>
              <a:spLocks noEditPoints="1"/>
            </p:cNvSpPr>
            <p:nvPr/>
          </p:nvSpPr>
          <p:spPr bwMode="auto">
            <a:xfrm>
              <a:off x="4796805" y="-215900"/>
              <a:ext cx="2093913" cy="2122488"/>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C4261D"/>
                </a:solidFill>
              </a:endParaRPr>
            </a:p>
          </p:txBody>
        </p:sp>
        <p:sp>
          <p:nvSpPr>
            <p:cNvPr id="5" name="Freeform 7"/>
            <p:cNvSpPr>
              <a:spLocks noEditPoints="1"/>
            </p:cNvSpPr>
            <p:nvPr/>
          </p:nvSpPr>
          <p:spPr bwMode="auto">
            <a:xfrm>
              <a:off x="5168280" y="0"/>
              <a:ext cx="1360488" cy="1641475"/>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anchor="t" anchorCtr="0" bIns="45720" compatLnSpc="1" lIns="91440" numCol="1" rIns="91440" tIns="45720" vert="horz" wrap="square"/>
            <a:lstStyle/>
            <a:p>
              <a:endParaRPr altLang="en-US" lang="zh-CN">
                <a:solidFill>
                  <a:srgbClr val="C4261D"/>
                </a:solidFill>
              </a:endParaRPr>
            </a:p>
          </p:txBody>
        </p:sp>
      </p:grpSp>
      <p:grpSp>
        <p:nvGrpSpPr>
          <p:cNvPr id="6" name="PA_组合 5"/>
          <p:cNvGrpSpPr/>
          <p:nvPr>
            <p:custDataLst>
              <p:tags r:id="rId4"/>
            </p:custDataLst>
          </p:nvPr>
        </p:nvGrpSpPr>
        <p:grpSpPr>
          <a:xfrm>
            <a:off x="5343977" y="3836338"/>
            <a:ext cx="465466" cy="472063"/>
            <a:chOff x="7772329" y="-1123557"/>
            <a:chExt cx="465708" cy="472063"/>
          </a:xfrm>
          <a:solidFill>
            <a:schemeClr val="accent2"/>
          </a:solidFill>
        </p:grpSpPr>
        <p:sp>
          <p:nvSpPr>
            <p:cNvPr id="7" name="Freeform 5"/>
            <p:cNvSpPr>
              <a:spLocks noEditPoints="1"/>
            </p:cNvSpPr>
            <p:nvPr/>
          </p:nvSpPr>
          <p:spPr bwMode="auto">
            <a:xfrm>
              <a:off x="7866603" y="-1084628"/>
              <a:ext cx="277160" cy="398943"/>
            </a:xfrm>
            <a:custGeom>
              <a:gdLst>
                <a:gd fmla="*/ 370 w 780" name="T0"/>
                <a:gd fmla="*/ 732 h 1139" name="T1"/>
                <a:gd fmla="*/ 498 w 780" name="T2"/>
                <a:gd fmla="*/ 660 h 1139" name="T3"/>
                <a:gd fmla="*/ 578 w 780" name="T4"/>
                <a:gd fmla="*/ 682 h 1139" name="T5"/>
                <a:gd fmla="*/ 653 w 780" name="T6"/>
                <a:gd fmla="*/ 535 h 1139" name="T7"/>
                <a:gd fmla="*/ 709 w 780" name="T8"/>
                <a:gd fmla="*/ 494 h 1139" name="T9"/>
                <a:gd fmla="*/ 711 w 780" name="T10"/>
                <a:gd fmla="*/ 316 h 1139" name="T11"/>
                <a:gd fmla="*/ 657 w 780" name="T12"/>
                <a:gd fmla="*/ 274 h 1139" name="T13"/>
                <a:gd fmla="*/ 596 w 780" name="T14"/>
                <a:gd fmla="*/ 128 h 1139" name="T15"/>
                <a:gd fmla="*/ 531 w 780" name="T16"/>
                <a:gd fmla="*/ 141 h 1139" name="T17"/>
                <a:gd fmla="*/ 409 w 780" name="T18"/>
                <a:gd fmla="*/ 69 h 1139" name="T19"/>
                <a:gd fmla="*/ 380 w 780" name="T20"/>
                <a:gd fmla="*/ 69 h 1139" name="T21"/>
                <a:gd fmla="*/ 289 w 780" name="T22"/>
                <a:gd fmla="*/ 140 h 1139" name="T23"/>
                <a:gd fmla="*/ 260 w 780" name="T24"/>
                <a:gd fmla="*/ 132 h 1139" name="T25"/>
                <a:gd fmla="*/ 187 w 780" name="T26"/>
                <a:gd fmla="*/ 138 h 1139" name="T27"/>
                <a:gd fmla="*/ 80 w 780" name="T28"/>
                <a:gd fmla="*/ 280 h 1139" name="T29"/>
                <a:gd fmla="*/ 99 w 780" name="T30"/>
                <a:gd fmla="*/ 346 h 1139" name="T31"/>
                <a:gd fmla="*/ 64 w 780" name="T32"/>
                <a:gd fmla="*/ 501 h 1139" name="T33"/>
                <a:gd fmla="*/ 181 w 780" name="T34"/>
                <a:gd fmla="*/ 609 h 1139" name="T35"/>
                <a:gd fmla="*/ 194 w 780" name="T36"/>
                <a:gd fmla="*/ 676 h 1139" name="T37"/>
                <a:gd fmla="*/ 272 w 780" name="T38"/>
                <a:gd fmla="*/ 657 h 1139" name="T39"/>
                <a:gd fmla="*/ 294 w 780" name="T40"/>
                <a:gd fmla="*/ 726 h 1139" name="T41"/>
                <a:gd fmla="*/ 221 w 780" name="T42"/>
                <a:gd fmla="*/ 731 h 1139" name="T43"/>
                <a:gd fmla="*/ 121 w 780" name="T44"/>
                <a:gd fmla="*/ 608 h 1139" name="T45"/>
                <a:gd fmla="*/ 7 w 780" name="T46"/>
                <a:gd fmla="*/ 519 h 1139" name="T47"/>
                <a:gd fmla="*/ 51 w 780" name="T48"/>
                <a:gd fmla="*/ 381 h 1139" name="T49"/>
                <a:gd fmla="*/ 64 w 780" name="T50"/>
                <a:gd fmla="*/ 223 h 1139" name="T51"/>
                <a:gd fmla="*/ 127 w 780" name="T52"/>
                <a:gd fmla="*/ 138 h 1139" name="T53"/>
                <a:gd fmla="*/ 276 w 780" name="T54"/>
                <a:gd fmla="*/ 75 h 1139" name="T55"/>
                <a:gd fmla="*/ 298 w 780" name="T56"/>
                <a:gd fmla="*/ 81 h 1139" name="T57"/>
                <a:gd fmla="*/ 394 w 780" name="T58"/>
                <a:gd fmla="*/ 0 h 1139" name="T59"/>
                <a:gd fmla="*/ 508 w 780" name="T60"/>
                <a:gd fmla="*/ 85 h 1139" name="T61"/>
                <a:gd fmla="*/ 638 w 780" name="T62"/>
                <a:gd fmla="*/ 87 h 1139" name="T63"/>
                <a:gd fmla="*/ 675 w 780" name="T64"/>
                <a:gd fmla="*/ 217 h 1139" name="T65"/>
                <a:gd fmla="*/ 758 w 780" name="T66"/>
                <a:gd fmla="*/ 353 h 1139" name="T67"/>
                <a:gd fmla="*/ 756 w 780" name="T68"/>
                <a:gd fmla="*/ 459 h 1139" name="T69"/>
                <a:gd fmla="*/ 670 w 780" name="T70"/>
                <a:gd fmla="*/ 592 h 1139" name="T71"/>
                <a:gd fmla="*/ 578 w 780" name="T72"/>
                <a:gd fmla="*/ 741 h 1139" name="T73"/>
                <a:gd fmla="*/ 498 w 780" name="T74"/>
                <a:gd fmla="*/ 719 h 1139" name="T75"/>
                <a:gd fmla="*/ 385 w 780" name="T76"/>
                <a:gd fmla="*/ 801 h 1139" name="T77"/>
                <a:gd fmla="*/ 388 w 780" name="T78"/>
                <a:gd fmla="*/ 615 h 1139" name="T79"/>
                <a:gd fmla="*/ 388 w 780" name="T80"/>
                <a:gd fmla="*/ 650 h 1139" name="T81"/>
                <a:gd fmla="*/ 626 w 780" name="T82"/>
                <a:gd fmla="*/ 413 h 1139" name="T83"/>
                <a:gd fmla="*/ 388 w 780" name="T84"/>
                <a:gd fmla="*/ 583 h 1139" name="T85"/>
                <a:gd fmla="*/ 559 w 780" name="T86"/>
                <a:gd fmla="*/ 413 h 1139" name="T87"/>
                <a:gd fmla="*/ 533 w 780" name="T88"/>
                <a:gd fmla="*/ 780 h 1139" name="T89"/>
                <a:gd fmla="*/ 432 w 780" name="T90"/>
                <a:gd fmla="*/ 838 h 1139" name="T91"/>
                <a:gd fmla="*/ 515 w 780" name="T92"/>
                <a:gd fmla="*/ 1003 h 1139" name="T93"/>
                <a:gd fmla="*/ 669 w 780" name="T94"/>
                <a:gd fmla="*/ 1091 h 1139" name="T95"/>
                <a:gd fmla="*/ 283 w 780" name="T96"/>
                <a:gd fmla="*/ 792 h 1139" name="T97"/>
                <a:gd fmla="*/ 195 w 780" name="T98"/>
                <a:gd fmla="*/ 783 h 1139" name="T99"/>
                <a:gd fmla="*/ 136 w 780" name="T100"/>
                <a:gd fmla="*/ 1118 h 1139" name="T101"/>
                <a:gd fmla="*/ 361 w 780" name="T102"/>
                <a:gd fmla="*/ 1103 h 1139" name="T103"/>
                <a:gd fmla="*/ 385 w 780" name="T104"/>
                <a:gd fmla="*/ 848 h 11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39" w="780">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anchor="t" anchorCtr="0" bIns="45720" compatLnSpc="1" lIns="91440" numCol="1" rIns="91440" tIns="45720" vert="horz" wrap="square"/>
            <a:lstStyle/>
            <a:p>
              <a:endParaRPr altLang="en-US" lang="zh-CN">
                <a:solidFill>
                  <a:srgbClr val="C4261D"/>
                </a:solidFill>
              </a:endParaRPr>
            </a:p>
          </p:txBody>
        </p:sp>
        <p:sp>
          <p:nvSpPr>
            <p:cNvPr id="8" name="Freeform 6"/>
            <p:cNvSpPr>
              <a:spLocks noEditPoints="1"/>
            </p:cNvSpPr>
            <p:nvPr/>
          </p:nvSpPr>
          <p:spPr bwMode="auto">
            <a:xfrm>
              <a:off x="7772329" y="-1123557"/>
              <a:ext cx="465708" cy="472063"/>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grpSp>
      <p:grpSp>
        <p:nvGrpSpPr>
          <p:cNvPr id="9" name="PA_组合 8"/>
          <p:cNvGrpSpPr/>
          <p:nvPr>
            <p:custDataLst>
              <p:tags r:id="rId5"/>
            </p:custDataLst>
          </p:nvPr>
        </p:nvGrpSpPr>
        <p:grpSpPr>
          <a:xfrm>
            <a:off x="5943070" y="3836338"/>
            <a:ext cx="465466" cy="472063"/>
            <a:chOff x="10019977" y="-551766"/>
            <a:chExt cx="2093913" cy="2122488"/>
          </a:xfrm>
          <a:solidFill>
            <a:schemeClr val="accent2"/>
          </a:solidFill>
        </p:grpSpPr>
        <p:sp>
          <p:nvSpPr>
            <p:cNvPr id="10" name="Freeform 6"/>
            <p:cNvSpPr>
              <a:spLocks noEditPoints="1"/>
            </p:cNvSpPr>
            <p:nvPr/>
          </p:nvSpPr>
          <p:spPr bwMode="auto">
            <a:xfrm>
              <a:off x="10019977" y="-551766"/>
              <a:ext cx="2093913" cy="2122488"/>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sp>
          <p:nvSpPr>
            <p:cNvPr id="11" name="Freeform 6"/>
            <p:cNvSpPr>
              <a:spLocks noEditPoints="1"/>
            </p:cNvSpPr>
            <p:nvPr/>
          </p:nvSpPr>
          <p:spPr bwMode="auto">
            <a:xfrm>
              <a:off x="10357957" y="-215900"/>
              <a:ext cx="1417952" cy="1401540"/>
            </a:xfrm>
            <a:custGeom>
              <a:gdLst>
                <a:gd fmla="*/ 675 w 1848" name="T0"/>
                <a:gd fmla="*/ 126 h 1848" name="T1"/>
                <a:gd fmla="*/ 286 w 1848" name="T2"/>
                <a:gd fmla="*/ 287 h 1848" name="T3"/>
                <a:gd fmla="*/ 126 w 1848" name="T4"/>
                <a:gd fmla="*/ 675 h 1848" name="T5"/>
                <a:gd fmla="*/ 286 w 1848" name="T6"/>
                <a:gd fmla="*/ 1064 h 1848" name="T7"/>
                <a:gd fmla="*/ 675 w 1848" name="T8"/>
                <a:gd fmla="*/ 1225 h 1848" name="T9"/>
                <a:gd fmla="*/ 1063 w 1848" name="T10"/>
                <a:gd fmla="*/ 1064 h 1848" name="T11"/>
                <a:gd fmla="*/ 1063 w 1848" name="T12"/>
                <a:gd fmla="*/ 287 h 1848" name="T13"/>
                <a:gd fmla="*/ 675 w 1848" name="T14"/>
                <a:gd fmla="*/ 126 h 1848" name="T15"/>
                <a:gd fmla="*/ 675 w 1848" name="T16"/>
                <a:gd fmla="*/ 1350 h 1848" name="T17"/>
                <a:gd fmla="*/ 198 w 1848" name="T18"/>
                <a:gd fmla="*/ 1153 h 1848" name="T19"/>
                <a:gd fmla="*/ 0 w 1848" name="T20"/>
                <a:gd fmla="*/ 675 h 1848" name="T21"/>
                <a:gd fmla="*/ 198 w 1848" name="T22"/>
                <a:gd fmla="*/ 198 h 1848" name="T23"/>
                <a:gd fmla="*/ 675 w 1848" name="T24"/>
                <a:gd fmla="*/ 0 h 1848" name="T25"/>
                <a:gd fmla="*/ 1152 w 1848" name="T26"/>
                <a:gd fmla="*/ 198 h 1848" name="T27"/>
                <a:gd fmla="*/ 1152 w 1848" name="T28"/>
                <a:gd fmla="*/ 1153 h 1848" name="T29"/>
                <a:gd fmla="*/ 675 w 1848" name="T30"/>
                <a:gd fmla="*/ 1350 h 1848" name="T31"/>
                <a:gd fmla="*/ 1261 w 1848" name="T32"/>
                <a:gd fmla="*/ 1068 h 1848" name="T33"/>
                <a:gd fmla="*/ 1261 w 1848" name="T34"/>
                <a:gd fmla="*/ 1153 h 1848" name="T35"/>
                <a:gd fmla="*/ 1153 w 1848" name="T36"/>
                <a:gd fmla="*/ 1261 h 1848" name="T37"/>
                <a:gd fmla="*/ 1067 w 1848" name="T38"/>
                <a:gd fmla="*/ 1261 h 1848" name="T39"/>
                <a:gd fmla="*/ 1063 w 1848" name="T40"/>
                <a:gd fmla="*/ 1257 h 1848" name="T41"/>
                <a:gd fmla="*/ 1063 w 1848" name="T42"/>
                <a:gd fmla="*/ 1172 h 1848" name="T43"/>
                <a:gd fmla="*/ 1171 w 1848" name="T44"/>
                <a:gd fmla="*/ 1064 h 1848" name="T45"/>
                <a:gd fmla="*/ 1257 w 1848" name="T46"/>
                <a:gd fmla="*/ 1064 h 1848" name="T47"/>
                <a:gd fmla="*/ 1261 w 1848" name="T48"/>
                <a:gd fmla="*/ 1068 h 1848" name="T49"/>
                <a:gd fmla="*/ 1401 w 1848" name="T50"/>
                <a:gd fmla="*/ 1250 h 1848" name="T51"/>
                <a:gd fmla="*/ 1401 w 1848" name="T52"/>
                <a:gd fmla="*/ 1401 h 1848" name="T53"/>
                <a:gd fmla="*/ 1250 w 1848" name="T54"/>
                <a:gd fmla="*/ 1401 h 1848" name="T55"/>
                <a:gd fmla="*/ 1250 w 1848" name="T56"/>
                <a:gd fmla="*/ 1250 h 1848" name="T57"/>
                <a:gd fmla="*/ 1401 w 1848" name="T58"/>
                <a:gd fmla="*/ 1250 h 1848" name="T59"/>
                <a:gd fmla="*/ 1827 w 1848" name="T60"/>
                <a:gd fmla="*/ 1655 h 1848" name="T61"/>
                <a:gd fmla="*/ 1823 w 1848" name="T62"/>
                <a:gd fmla="*/ 1736 h 1848" name="T63"/>
                <a:gd fmla="*/ 1736 w 1848" name="T64"/>
                <a:gd fmla="*/ 1823 h 1848" name="T65"/>
                <a:gd fmla="*/ 1654 w 1848" name="T66"/>
                <a:gd fmla="*/ 1827 h 1848" name="T67"/>
                <a:gd fmla="*/ 1396 w 1848" name="T68"/>
                <a:gd fmla="*/ 1569 h 1848" name="T69"/>
                <a:gd fmla="*/ 1400 w 1848" name="T70"/>
                <a:gd fmla="*/ 1487 h 1848" name="T71"/>
                <a:gd fmla="*/ 1487 w 1848" name="T72"/>
                <a:gd fmla="*/ 1400 h 1848" name="T73"/>
                <a:gd fmla="*/ 1568 w 1848" name="T74"/>
                <a:gd fmla="*/ 1396 h 1848" name="T75"/>
                <a:gd fmla="*/ 1827 w 1848" name="T76"/>
                <a:gd fmla="*/ 1655 h 1848" name="T77"/>
                <a:gd fmla="*/ 675 w 1848" name="T78"/>
                <a:gd fmla="*/ 270 h 1848" name="T79"/>
                <a:gd fmla="*/ 389 w 1848" name="T80"/>
                <a:gd fmla="*/ 389 h 1848" name="T81"/>
                <a:gd fmla="*/ 270 w 1848" name="T82"/>
                <a:gd fmla="*/ 675 h 1848" name="T83"/>
                <a:gd fmla="*/ 389 w 1848" name="T84"/>
                <a:gd fmla="*/ 962 h 1848" name="T85"/>
                <a:gd fmla="*/ 675 w 1848" name="T86"/>
                <a:gd fmla="*/ 1080 h 1848" name="T87"/>
                <a:gd fmla="*/ 961 w 1848" name="T88"/>
                <a:gd fmla="*/ 962 h 1848" name="T89"/>
                <a:gd fmla="*/ 961 w 1848" name="T90"/>
                <a:gd fmla="*/ 389 h 1848" name="T91"/>
                <a:gd fmla="*/ 675 w 1848" name="T92"/>
                <a:gd fmla="*/ 270 h 1848" name="T93"/>
                <a:gd fmla="*/ 675 w 1848" name="T94"/>
                <a:gd fmla="*/ 1164 h 1848" name="T95"/>
                <a:gd fmla="*/ 329 w 1848" name="T96"/>
                <a:gd fmla="*/ 1021 h 1848" name="T97"/>
                <a:gd fmla="*/ 186 w 1848" name="T98"/>
                <a:gd fmla="*/ 675 h 1848" name="T99"/>
                <a:gd fmla="*/ 329 w 1848" name="T100"/>
                <a:gd fmla="*/ 330 h 1848" name="T101"/>
                <a:gd fmla="*/ 675 w 1848" name="T102"/>
                <a:gd fmla="*/ 187 h 1848" name="T103"/>
                <a:gd fmla="*/ 1021 w 1848" name="T104"/>
                <a:gd fmla="*/ 330 h 1848" name="T105"/>
                <a:gd fmla="*/ 1021 w 1848" name="T106"/>
                <a:gd fmla="*/ 1021 h 1848" name="T107"/>
                <a:gd fmla="*/ 675 w 1848" name="T108"/>
                <a:gd fmla="*/ 1164 h 184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48" w="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grpSp>
      <p:grpSp>
        <p:nvGrpSpPr>
          <p:cNvPr id="12" name="PA_组合 11"/>
          <p:cNvGrpSpPr/>
          <p:nvPr>
            <p:custDataLst>
              <p:tags r:id="rId6"/>
            </p:custDataLst>
          </p:nvPr>
        </p:nvGrpSpPr>
        <p:grpSpPr>
          <a:xfrm>
            <a:off x="6542163" y="3836338"/>
            <a:ext cx="465466" cy="472063"/>
            <a:chOff x="2317849" y="-1212230"/>
            <a:chExt cx="2093913" cy="2122488"/>
          </a:xfrm>
          <a:solidFill>
            <a:schemeClr val="accent2"/>
          </a:solidFill>
        </p:grpSpPr>
        <p:sp>
          <p:nvSpPr>
            <p:cNvPr id="13" name="Freeform 6"/>
            <p:cNvSpPr>
              <a:spLocks noEditPoints="1"/>
            </p:cNvSpPr>
            <p:nvPr/>
          </p:nvSpPr>
          <p:spPr bwMode="auto">
            <a:xfrm>
              <a:off x="2317849" y="-1212230"/>
              <a:ext cx="2093913" cy="2122488"/>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sp>
          <p:nvSpPr>
            <p:cNvPr id="14" name="Freeform 7"/>
            <p:cNvSpPr>
              <a:spLocks noEditPoints="1"/>
            </p:cNvSpPr>
            <p:nvPr/>
          </p:nvSpPr>
          <p:spPr bwMode="auto">
            <a:xfrm>
              <a:off x="2723116" y="-1037197"/>
              <a:ext cx="1283378" cy="1723206"/>
            </a:xfrm>
            <a:custGeom>
              <a:gdLst>
                <a:gd fmla="*/ 337 w 1669" name="T0"/>
                <a:gd fmla="*/ 844 h 2273" name="T1"/>
                <a:gd fmla="*/ 513 w 1669" name="T2"/>
                <a:gd fmla="*/ 1259 h 2273" name="T3"/>
                <a:gd fmla="*/ 656 w 1669" name="T4"/>
                <a:gd fmla="*/ 1590 h 2273" name="T5"/>
                <a:gd fmla="*/ 978 w 1669" name="T6"/>
                <a:gd fmla="*/ 1600 h 2273" name="T7"/>
                <a:gd fmla="*/ 1049 w 1669" name="T8"/>
                <a:gd fmla="*/ 1467 h 2273" name="T9"/>
                <a:gd fmla="*/ 1229 w 1669" name="T10"/>
                <a:gd fmla="*/ 1135 h 2273" name="T11"/>
                <a:gd fmla="*/ 835 w 1669" name="T12"/>
                <a:gd fmla="*/ 346 h 2273" name="T13"/>
                <a:gd fmla="*/ 691 w 1669" name="T14"/>
                <a:gd fmla="*/ 1704 h 2273" name="T15"/>
                <a:gd fmla="*/ 528 w 1669" name="T16"/>
                <a:gd fmla="*/ 1515 h 2273" name="T17"/>
                <a:gd fmla="*/ 354 w 1669" name="T18"/>
                <a:gd fmla="*/ 1192 h 2273" name="T19"/>
                <a:gd fmla="*/ 835 w 1669" name="T20"/>
                <a:gd fmla="*/ 242 h 2273" name="T21"/>
                <a:gd fmla="*/ 1316 w 1669" name="T22"/>
                <a:gd fmla="*/ 1192 h 2273" name="T23"/>
                <a:gd fmla="*/ 1142 w 1669" name="T24"/>
                <a:gd fmla="*/ 1515 h 2273" name="T25"/>
                <a:gd fmla="*/ 978 w 1669" name="T26"/>
                <a:gd fmla="*/ 1704 h 2273" name="T27"/>
                <a:gd fmla="*/ 597 w 1669" name="T28"/>
                <a:gd fmla="*/ 2037 h 2273" name="T29"/>
                <a:gd fmla="*/ 1002 w 1669" name="T30"/>
                <a:gd fmla="*/ 2115 h 2273" name="T31"/>
                <a:gd fmla="*/ 1002 w 1669" name="T32"/>
                <a:gd fmla="*/ 1960 h 2273" name="T33"/>
                <a:gd fmla="*/ 645 w 1669" name="T34"/>
                <a:gd fmla="*/ 2086 h 2273" name="T35"/>
                <a:gd fmla="*/ 1033 w 1669" name="T36"/>
                <a:gd fmla="*/ 2086 h 2273" name="T37"/>
                <a:gd fmla="*/ 1081 w 1669" name="T38"/>
                <a:gd fmla="*/ 2037 h 2273" name="T39"/>
                <a:gd fmla="*/ 597 w 1669" name="T40"/>
                <a:gd fmla="*/ 1795 h 2273" name="T41"/>
                <a:gd fmla="*/ 1081 w 1669" name="T42"/>
                <a:gd fmla="*/ 2037 h 2273" name="T43"/>
                <a:gd fmla="*/ 1077 w 1669" name="T44"/>
                <a:gd fmla="*/ 949 h 2273" name="T45"/>
                <a:gd fmla="*/ 914 w 1669" name="T46"/>
                <a:gd fmla="*/ 1113 h 2273" name="T47"/>
                <a:gd fmla="*/ 756 w 1669" name="T48"/>
                <a:gd fmla="*/ 1113 h 2273" name="T49"/>
                <a:gd fmla="*/ 592 w 1669" name="T50"/>
                <a:gd fmla="*/ 949 h 2273" name="T51"/>
                <a:gd fmla="*/ 592 w 1669" name="T52"/>
                <a:gd fmla="*/ 791 h 2273" name="T53"/>
                <a:gd fmla="*/ 756 w 1669" name="T54"/>
                <a:gd fmla="*/ 628 h 2273" name="T55"/>
                <a:gd fmla="*/ 914 w 1669" name="T56"/>
                <a:gd fmla="*/ 628 h 2273" name="T57"/>
                <a:gd fmla="*/ 1077 w 1669" name="T58"/>
                <a:gd fmla="*/ 791 h 2273" name="T59"/>
                <a:gd fmla="*/ 1604 w 1669" name="T60"/>
                <a:gd fmla="*/ 768 h 2273" name="T61"/>
                <a:gd fmla="*/ 1518 w 1669" name="T62"/>
                <a:gd fmla="*/ 844 h 2273" name="T63"/>
                <a:gd fmla="*/ 1604 w 1669" name="T64"/>
                <a:gd fmla="*/ 893 h 2273" name="T65"/>
                <a:gd fmla="*/ 1604 w 1669" name="T66"/>
                <a:gd fmla="*/ 768 h 2273" name="T67"/>
                <a:gd fmla="*/ 1421 w 1669" name="T68"/>
                <a:gd fmla="*/ 336 h 2273" name="T69"/>
                <a:gd fmla="*/ 1332 w 1669" name="T70"/>
                <a:gd fmla="*/ 247 h 2273" name="T71"/>
                <a:gd fmla="*/ 1356 w 1669" name="T72"/>
                <a:gd fmla="*/ 400 h 2273" name="T73"/>
                <a:gd fmla="*/ 895 w 1669" name="T74"/>
                <a:gd fmla="*/ 161 h 2273" name="T75"/>
                <a:gd fmla="*/ 833 w 1669" name="T76"/>
                <a:gd fmla="*/ 0 h 2273" name="T77"/>
                <a:gd fmla="*/ 771 w 1669" name="T78"/>
                <a:gd fmla="*/ 161 h 2273" name="T79"/>
                <a:gd fmla="*/ 307 w 1669" name="T80"/>
                <a:gd fmla="*/ 408 h 2273" name="T81"/>
                <a:gd fmla="*/ 334 w 1669" name="T82"/>
                <a:gd fmla="*/ 258 h 2273" name="T83"/>
                <a:gd fmla="*/ 245 w 1669" name="T84"/>
                <a:gd fmla="*/ 346 h 2273" name="T85"/>
                <a:gd fmla="*/ 149 w 1669" name="T86"/>
                <a:gd fmla="*/ 844 h 2273" name="T87"/>
                <a:gd fmla="*/ 65 w 1669" name="T88"/>
                <a:gd fmla="*/ 768 h 2273" name="T89"/>
                <a:gd fmla="*/ 65 w 1669" name="T90"/>
                <a:gd fmla="*/ 893 h 2273" name="T91"/>
                <a:gd fmla="*/ 149 w 1669" name="T92"/>
                <a:gd fmla="*/ 844 h 227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273" w="1669">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grpSp>
      <p:grpSp>
        <p:nvGrpSpPr>
          <p:cNvPr id="15" name="PA_组合 14"/>
          <p:cNvGrpSpPr/>
          <p:nvPr>
            <p:custDataLst>
              <p:tags r:id="rId7"/>
            </p:custDataLst>
          </p:nvPr>
        </p:nvGrpSpPr>
        <p:grpSpPr>
          <a:xfrm>
            <a:off x="7163171" y="3836338"/>
            <a:ext cx="465466" cy="472063"/>
            <a:chOff x="4910385" y="-2248866"/>
            <a:chExt cx="2093913" cy="2122488"/>
          </a:xfrm>
          <a:solidFill>
            <a:schemeClr val="accent2"/>
          </a:solidFill>
        </p:grpSpPr>
        <p:sp>
          <p:nvSpPr>
            <p:cNvPr id="16" name="Freeform 6"/>
            <p:cNvSpPr>
              <a:spLocks noEditPoints="1"/>
            </p:cNvSpPr>
            <p:nvPr/>
          </p:nvSpPr>
          <p:spPr bwMode="auto">
            <a:xfrm>
              <a:off x="4910385" y="-2248866"/>
              <a:ext cx="2093913" cy="2122488"/>
            </a:xfrm>
            <a:custGeom>
              <a:gdLst>
                <a:gd fmla="*/ 1391 w 2783" name="T0"/>
                <a:gd fmla="*/ 0 h 2783" name="T1"/>
                <a:gd fmla="*/ 0 w 2783" name="T2"/>
                <a:gd fmla="*/ 1391 h 2783" name="T3"/>
                <a:gd fmla="*/ 1391 w 2783" name="T4"/>
                <a:gd fmla="*/ 2783 h 2783" name="T5"/>
                <a:gd fmla="*/ 2783 w 2783" name="T6"/>
                <a:gd fmla="*/ 1391 h 2783" name="T7"/>
                <a:gd fmla="*/ 1391 w 2783" name="T8"/>
                <a:gd fmla="*/ 0 h 2783" name="T9"/>
                <a:gd fmla="*/ 1391 w 2783" name="T10"/>
                <a:gd fmla="*/ 55 h 2783" name="T11"/>
                <a:gd fmla="*/ 55 w 2783" name="T12"/>
                <a:gd fmla="*/ 1391 h 2783" name="T13"/>
                <a:gd fmla="*/ 1391 w 2783" name="T14"/>
                <a:gd fmla="*/ 2728 h 2783" name="T15"/>
                <a:gd fmla="*/ 2728 w 2783" name="T16"/>
                <a:gd fmla="*/ 1391 h 2783" name="T17"/>
                <a:gd fmla="*/ 1391 w 2783" name="T18"/>
                <a:gd fmla="*/ 55 h 27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83" w="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anchor="t" anchorCtr="0" bIns="45720" compatLnSpc="1" lIns="91440" numCol="1" rIns="91440" tIns="45720" vert="horz" wrap="square"/>
            <a:lstStyle/>
            <a:p>
              <a:endParaRPr altLang="en-US" lang="zh-CN">
                <a:solidFill>
                  <a:srgbClr val="2DB6B9"/>
                </a:solidFill>
              </a:endParaRPr>
            </a:p>
          </p:txBody>
        </p:sp>
        <p:sp>
          <p:nvSpPr>
            <p:cNvPr id="17" name="Freeform 5"/>
            <p:cNvSpPr>
              <a:spLocks noEditPoints="1"/>
            </p:cNvSpPr>
            <p:nvPr/>
          </p:nvSpPr>
          <p:spPr bwMode="auto">
            <a:xfrm>
              <a:off x="5341463" y="-1826020"/>
              <a:ext cx="1381847" cy="1227579"/>
            </a:xfrm>
            <a:custGeom>
              <a:gdLst>
                <a:gd fmla="*/ 746 w 1802" name="T0"/>
                <a:gd fmla="*/ 524 h 1618" name="T1"/>
                <a:gd fmla="*/ 223 w 1802" name="T2"/>
                <a:gd fmla="*/ 599 h 1618" name="T3"/>
                <a:gd fmla="*/ 223 w 1802" name="T4"/>
                <a:gd fmla="*/ 383 h 1618" name="T5"/>
                <a:gd fmla="*/ 1059 w 1802" name="T6"/>
                <a:gd fmla="*/ 458 h 1618" name="T7"/>
                <a:gd fmla="*/ 223 w 1802" name="T8"/>
                <a:gd fmla="*/ 383 h 1618" name="T9"/>
                <a:gd fmla="*/ 1059 w 1802" name="T10"/>
                <a:gd fmla="*/ 241 h 1618" name="T11"/>
                <a:gd fmla="*/ 223 w 1802" name="T12"/>
                <a:gd fmla="*/ 317 h 1618" name="T13"/>
                <a:gd fmla="*/ 0 w 1802" name="T14"/>
                <a:gd fmla="*/ 1182 h 1618" name="T15"/>
                <a:gd fmla="*/ 202 w 1802" name="T16"/>
                <a:gd fmla="*/ 1455 h 1618" name="T17"/>
                <a:gd fmla="*/ 1283 w 1802" name="T18"/>
                <a:gd fmla="*/ 1548 h 1618" name="T19"/>
                <a:gd fmla="*/ 1198 w 1802" name="T20"/>
                <a:gd fmla="*/ 1219 h 1618" name="T21"/>
                <a:gd fmla="*/ 382 w 1802" name="T22"/>
                <a:gd fmla="*/ 1228 h 1618" name="T23"/>
                <a:gd fmla="*/ 298 w 1802" name="T24"/>
                <a:gd fmla="*/ 1320 h 1618" name="T25"/>
                <a:gd fmla="*/ 84 w 1802" name="T26"/>
                <a:gd fmla="*/ 1164 h 1618" name="T27"/>
                <a:gd fmla="*/ 1198 w 1802" name="T28"/>
                <a:gd fmla="*/ 85 h 1618" name="T29"/>
                <a:gd fmla="*/ 1283 w 1802" name="T30"/>
                <a:gd fmla="*/ 840 h 1618" name="T31"/>
                <a:gd fmla="*/ 0 w 1802" name="T32"/>
                <a:gd fmla="*/ 0 h 1618" name="T33"/>
                <a:gd fmla="*/ 302 w 1802" name="T34"/>
                <a:gd fmla="*/ 1398 h 1618" name="T35"/>
                <a:gd fmla="*/ 972 w 1802" name="T36"/>
                <a:gd fmla="*/ 1492 h 1618" name="T37"/>
                <a:gd fmla="*/ 302 w 1802" name="T38"/>
                <a:gd fmla="*/ 1398 h 1618" name="T39"/>
                <a:gd fmla="*/ 1442 w 1802" name="T40"/>
                <a:gd fmla="*/ 1062 h 1618" name="T41"/>
                <a:gd fmla="*/ 993 w 1802" name="T42"/>
                <a:gd fmla="*/ 851 h 1618" name="T43"/>
                <a:gd fmla="*/ 1783 w 1802" name="T44"/>
                <a:gd fmla="*/ 1547 h 1618" name="T45"/>
                <a:gd fmla="*/ 1604 w 1802" name="T46"/>
                <a:gd fmla="*/ 1057 h 1618" name="T47"/>
                <a:gd fmla="*/ 1387 w 1802" name="T48"/>
                <a:gd fmla="*/ 940 h 1618" name="T49"/>
                <a:gd fmla="*/ 1393 w 1802" name="T50"/>
                <a:gd fmla="*/ 863 h 1618" name="T51"/>
                <a:gd fmla="*/ 1333 w 1802" name="T52"/>
                <a:gd fmla="*/ 914 h 1618" name="T53"/>
                <a:gd fmla="*/ 1360 w 1802" name="T54"/>
                <a:gd fmla="*/ 951 h 1618" name="T55"/>
                <a:gd fmla="*/ 1549 w 1802" name="T56"/>
                <a:gd fmla="*/ 1082 h 1618" name="T57"/>
                <a:gd fmla="*/ 1681 w 1802" name="T58"/>
                <a:gd fmla="*/ 1321 h 1618" name="T59"/>
                <a:gd fmla="*/ 1572 w 1802" name="T60"/>
                <a:gd fmla="*/ 1171 h 1618" name="T61"/>
                <a:gd fmla="*/ 1270 w 1802" name="T62"/>
                <a:gd fmla="*/ 1253 h 1618" name="T63"/>
                <a:gd fmla="*/ 1696 w 1802" name="T64"/>
                <a:gd fmla="*/ 1610 h 1618" name="T65"/>
                <a:gd fmla="*/ 1069 w 1802" name="T66"/>
                <a:gd fmla="*/ 618 h 1618" name="T67"/>
                <a:gd fmla="*/ 823 w 1802" name="T68"/>
                <a:gd fmla="*/ 496 h 1618" name="T69"/>
                <a:gd fmla="*/ 1007 w 1802" name="T70"/>
                <a:gd fmla="*/ 661 h 1618" name="T71"/>
                <a:gd fmla="*/ 941 w 1802" name="T72"/>
                <a:gd fmla="*/ 716 h 1618" name="T73"/>
                <a:gd fmla="*/ 810 w 1802" name="T74"/>
                <a:gd fmla="*/ 507 h 1618" name="T75"/>
                <a:gd fmla="*/ 889 w 1802" name="T76"/>
                <a:gd fmla="*/ 770 h 1618" name="T77"/>
                <a:gd fmla="*/ 1111 w 1802" name="T78"/>
                <a:gd fmla="*/ 712 h 16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18" w="1802">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anchor="t" anchorCtr="0" bIns="45720" compatLnSpc="1" lIns="91440" numCol="1" rIns="91440" tIns="45720" vert="horz" wrap="square"/>
            <a:lstStyle/>
            <a:p>
              <a:endParaRPr altLang="en-US" lang="zh-CN">
                <a:solidFill>
                  <a:srgbClr val="C4261D"/>
                </a:solidFill>
              </a:endParaRPr>
            </a:p>
          </p:txBody>
        </p:sp>
      </p:grpSp>
      <p:sp>
        <p:nvSpPr>
          <p:cNvPr id="18" name="PA_矩形 3"/>
          <p:cNvSpPr txBox="1">
            <a:spLocks noChangeArrowheads="1"/>
          </p:cNvSpPr>
          <p:nvPr>
            <p:custDataLst>
              <p:tags r:id="rId8"/>
            </p:custDataLst>
          </p:nvPr>
        </p:nvSpPr>
        <p:spPr bwMode="auto">
          <a:xfrm>
            <a:off x="4607151" y="1063031"/>
            <a:ext cx="3669558" cy="1325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bg1"/>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zh-CN" lang="en-US" smtClean="0" sz="11500">
                <a:solidFill>
                  <a:schemeClr val="accent1"/>
                </a:solidFill>
                <a:latin charset="-122" panose="02000000000000000000" pitchFamily="2" typeface="张海山锐线体简"/>
                <a:ea charset="-122" panose="02000000000000000000" pitchFamily="2" typeface="张海山锐线体简"/>
              </a:rPr>
              <a:t>2018</a:t>
            </a:r>
          </a:p>
        </p:txBody>
      </p:sp>
      <p:sp>
        <p:nvSpPr>
          <p:cNvPr id="19" name="PA_矩形 18"/>
          <p:cNvSpPr/>
          <p:nvPr>
            <p:custDataLst>
              <p:tags r:id="rId9"/>
            </p:custDataLst>
          </p:nvPr>
        </p:nvSpPr>
        <p:spPr>
          <a:xfrm>
            <a:off x="4693953" y="3044250"/>
            <a:ext cx="6031029" cy="640080"/>
          </a:xfrm>
          <a:prstGeom prst="rect">
            <a:avLst/>
          </a:prstGeom>
        </p:spPr>
        <p:txBody>
          <a:bodyPr wrap="square">
            <a:spAutoFit/>
          </a:bodyPr>
          <a:lstStyle/>
          <a:p>
            <a:r>
              <a:rPr altLang="zh-CN" lang="en-US" sz="1200">
                <a:solidFill>
                  <a:schemeClr val="tx1">
                    <a:lumMod val="50000"/>
                    <a:lumOff val="50000"/>
                  </a:schemeClr>
                </a:solidFill>
                <a:latin charset="-122" panose="020b0503020204020204" pitchFamily="34" typeface="微软雅黑"/>
                <a:ea charset="-122" panose="020b0503020204020204" pitchFamily="34" typeface="微软雅黑"/>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8"/>
                                        </p:tgtEl>
                                        <p:attrNameLst>
                                          <p:attrName>style.visibility</p:attrName>
                                        </p:attrNameLst>
                                      </p:cBhvr>
                                      <p:to>
                                        <p:strVal val="visible"/>
                                      </p:to>
                                    </p:set>
                                    <p:anim calcmode="lin" valueType="num">
                                      <p:cBhvr>
                                        <p:cTn dur="1000" fill="hold" id="7"/>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8"/>
                                        <p:tgtEl>
                                          <p:spTgt spid="18"/>
                                        </p:tgtEl>
                                        <p:attrNameLst>
                                          <p:attrName>ppt_y</p:attrName>
                                        </p:attrNameLst>
                                      </p:cBhvr>
                                      <p:tavLst>
                                        <p:tav tm="0">
                                          <p:val>
                                            <p:strVal val="#ppt_y"/>
                                          </p:val>
                                        </p:tav>
                                        <p:tav tm="100000">
                                          <p:val>
                                            <p:strVal val="#ppt_y"/>
                                          </p:val>
                                        </p:tav>
                                      </p:tavLst>
                                    </p:anim>
                                    <p:anim calcmode="lin" valueType="num">
                                      <p:cBhvr>
                                        <p:cTn dur="1000" fill="hold" id="9"/>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0"/>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1" tmFilter="0,0; .5, 1; 1, 1"/>
                                        <p:tgtEl>
                                          <p:spTgt spid="18"/>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2"/>
                                        </p:tgtEl>
                                        <p:attrNameLst>
                                          <p:attrName>ppt_y</p:attrName>
                                        </p:attrNameLst>
                                      </p:cBhvr>
                                      <p:tavLst>
                                        <p:tav tm="0">
                                          <p:val>
                                            <p:strVal val="#ppt_y"/>
                                          </p:val>
                                        </p:tav>
                                        <p:tav tm="100000">
                                          <p:val>
                                            <p:strVal val="#ppt_y"/>
                                          </p:val>
                                        </p:tav>
                                      </p:tavLst>
                                    </p:anim>
                                    <p:anim calcmode="lin" valueType="num">
                                      <p:cBhvr>
                                        <p:cTn dur="500" fill="hold" id="17"/>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2"/>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9"/>
                                        </p:tgtEl>
                                        <p:attrNameLst>
                                          <p:attrName>style.visibility</p:attrName>
                                        </p:attrNameLst>
                                      </p:cBhvr>
                                      <p:to>
                                        <p:strVal val="visible"/>
                                      </p:to>
                                    </p:set>
                                    <p:animEffect filter="wipe(left)" transition="in">
                                      <p:cBhvr>
                                        <p:cTn dur="1000" id="23"/>
                                        <p:tgtEl>
                                          <p:spTgt spid="19"/>
                                        </p:tgtEl>
                                      </p:cBhvr>
                                    </p:animEffect>
                                  </p:childTnLst>
                                </p:cTn>
                              </p:par>
                            </p:childTnLst>
                          </p:cTn>
                        </p:par>
                        <p:par>
                          <p:cTn fill="hold" id="24" nodeType="afterGroup">
                            <p:stCondLst>
                              <p:cond delay="2500"/>
                            </p:stCondLst>
                            <p:childTnLst>
                              <p:par>
                                <p:cTn fill="hold" id="25" nodeType="afterEffect" presetClass="entr" presetID="2" presetSubtype="12">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2000" fill="hold" id="27"/>
                                        <p:tgtEl>
                                          <p:spTgt spid="3"/>
                                        </p:tgtEl>
                                        <p:attrNameLst>
                                          <p:attrName>ppt_x</p:attrName>
                                        </p:attrNameLst>
                                      </p:cBhvr>
                                      <p:tavLst>
                                        <p:tav tm="0">
                                          <p:val>
                                            <p:strVal val="0-#ppt_w/2"/>
                                          </p:val>
                                        </p:tav>
                                        <p:tav tm="100000">
                                          <p:val>
                                            <p:strVal val="#ppt_x"/>
                                          </p:val>
                                        </p:tav>
                                      </p:tavLst>
                                    </p:anim>
                                    <p:anim calcmode="lin" valueType="num">
                                      <p:cBhvr additive="base">
                                        <p:cTn dur="2000" fill="hold" id="28"/>
                                        <p:tgtEl>
                                          <p:spTgt spid="3"/>
                                        </p:tgtEl>
                                        <p:attrNameLst>
                                          <p:attrName>ppt_y</p:attrName>
                                        </p:attrNameLst>
                                      </p:cBhvr>
                                      <p:tavLst>
                                        <p:tav tm="0">
                                          <p:val>
                                            <p:strVal val="1+#ppt_h/2"/>
                                          </p:val>
                                        </p:tav>
                                        <p:tav tm="100000">
                                          <p:val>
                                            <p:strVal val="#ppt_y"/>
                                          </p:val>
                                        </p:tav>
                                      </p:tavLst>
                                    </p:anim>
                                  </p:childTnLst>
                                </p:cTn>
                              </p:par>
                              <p:par>
                                <p:cTn fill="hold" id="29" nodeType="withEffect" presetClass="emph" presetID="8" presetSubtype="0">
                                  <p:stCondLst>
                                    <p:cond delay="0"/>
                                  </p:stCondLst>
                                  <p:childTnLst>
                                    <p:animRot by="21600000">
                                      <p:cBhvr>
                                        <p:cTn dur="2000" fill="hold" id="30"/>
                                        <p:tgtEl>
                                          <p:spTgt spid="3"/>
                                        </p:tgtEl>
                                        <p:attrNameLst>
                                          <p:attrName>r</p:attrName>
                                        </p:attrNameLst>
                                      </p:cBhvr>
                                    </p:animRot>
                                  </p:childTnLst>
                                </p:cTn>
                              </p:par>
                              <p:par>
                                <p:cTn fill="hold" id="31" nodeType="withEffect" presetClass="entr" presetID="2" presetSubtype="12">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additive="base">
                                        <p:cTn dur="2000" fill="hold" id="33"/>
                                        <p:tgtEl>
                                          <p:spTgt spid="6"/>
                                        </p:tgtEl>
                                        <p:attrNameLst>
                                          <p:attrName>ppt_x</p:attrName>
                                        </p:attrNameLst>
                                      </p:cBhvr>
                                      <p:tavLst>
                                        <p:tav tm="0">
                                          <p:val>
                                            <p:strVal val="0-#ppt_w/2"/>
                                          </p:val>
                                        </p:tav>
                                        <p:tav tm="100000">
                                          <p:val>
                                            <p:strVal val="#ppt_x"/>
                                          </p:val>
                                        </p:tav>
                                      </p:tavLst>
                                    </p:anim>
                                    <p:anim calcmode="lin" valueType="num">
                                      <p:cBhvr additive="base">
                                        <p:cTn dur="2000" fill="hold" id="34"/>
                                        <p:tgtEl>
                                          <p:spTgt spid="6"/>
                                        </p:tgtEl>
                                        <p:attrNameLst>
                                          <p:attrName>ppt_y</p:attrName>
                                        </p:attrNameLst>
                                      </p:cBhvr>
                                      <p:tavLst>
                                        <p:tav tm="0">
                                          <p:val>
                                            <p:strVal val="1+#ppt_h/2"/>
                                          </p:val>
                                        </p:tav>
                                        <p:tav tm="100000">
                                          <p:val>
                                            <p:strVal val="#ppt_y"/>
                                          </p:val>
                                        </p:tav>
                                      </p:tavLst>
                                    </p:anim>
                                  </p:childTnLst>
                                </p:cTn>
                              </p:par>
                              <p:par>
                                <p:cTn fill="hold" id="35" nodeType="withEffect" presetClass="emph" presetID="8" presetSubtype="0">
                                  <p:stCondLst>
                                    <p:cond delay="0"/>
                                  </p:stCondLst>
                                  <p:childTnLst>
                                    <p:animRot by="21600000">
                                      <p:cBhvr>
                                        <p:cTn dur="2000" fill="hold" id="36"/>
                                        <p:tgtEl>
                                          <p:spTgt spid="6"/>
                                        </p:tgtEl>
                                        <p:attrNameLst>
                                          <p:attrName>r</p:attrName>
                                        </p:attrNameLst>
                                      </p:cBhvr>
                                    </p:animRot>
                                  </p:childTnLst>
                                </p:cTn>
                              </p:par>
                              <p:par>
                                <p:cTn fill="hold" id="37" nodeType="withEffect" presetClass="entr" presetID="2" presetSubtype="12">
                                  <p:stCondLst>
                                    <p:cond delay="40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2000" fill="hold" id="39"/>
                                        <p:tgtEl>
                                          <p:spTgt spid="9"/>
                                        </p:tgtEl>
                                        <p:attrNameLst>
                                          <p:attrName>ppt_x</p:attrName>
                                        </p:attrNameLst>
                                      </p:cBhvr>
                                      <p:tavLst>
                                        <p:tav tm="0">
                                          <p:val>
                                            <p:strVal val="0-#ppt_w/2"/>
                                          </p:val>
                                        </p:tav>
                                        <p:tav tm="100000">
                                          <p:val>
                                            <p:strVal val="#ppt_x"/>
                                          </p:val>
                                        </p:tav>
                                      </p:tavLst>
                                    </p:anim>
                                    <p:anim calcmode="lin" valueType="num">
                                      <p:cBhvr additive="base">
                                        <p:cTn dur="2000" fill="hold" id="40"/>
                                        <p:tgtEl>
                                          <p:spTgt spid="9"/>
                                        </p:tgtEl>
                                        <p:attrNameLst>
                                          <p:attrName>ppt_y</p:attrName>
                                        </p:attrNameLst>
                                      </p:cBhvr>
                                      <p:tavLst>
                                        <p:tav tm="0">
                                          <p:val>
                                            <p:strVal val="1+#ppt_h/2"/>
                                          </p:val>
                                        </p:tav>
                                        <p:tav tm="100000">
                                          <p:val>
                                            <p:strVal val="#ppt_y"/>
                                          </p:val>
                                        </p:tav>
                                      </p:tavLst>
                                    </p:anim>
                                  </p:childTnLst>
                                </p:cTn>
                              </p:par>
                              <p:par>
                                <p:cTn fill="hold" id="41" nodeType="withEffect" presetClass="emph" presetID="8" presetSubtype="0">
                                  <p:stCondLst>
                                    <p:cond delay="400"/>
                                  </p:stCondLst>
                                  <p:childTnLst>
                                    <p:animRot by="21600000">
                                      <p:cBhvr>
                                        <p:cTn dur="2000" fill="hold" id="42"/>
                                        <p:tgtEl>
                                          <p:spTgt spid="9"/>
                                        </p:tgtEl>
                                        <p:attrNameLst>
                                          <p:attrName>r</p:attrName>
                                        </p:attrNameLst>
                                      </p:cBhvr>
                                    </p:animRot>
                                  </p:childTnLst>
                                </p:cTn>
                              </p:par>
                              <p:par>
                                <p:cTn fill="hold" id="43" nodeType="withEffect" presetClass="entr" presetID="2" presetSubtype="12">
                                  <p:stCondLst>
                                    <p:cond delay="600"/>
                                  </p:stCondLst>
                                  <p:childTnLst>
                                    <p:set>
                                      <p:cBhvr>
                                        <p:cTn dur="1" fill="hold" id="44">
                                          <p:stCondLst>
                                            <p:cond delay="0"/>
                                          </p:stCondLst>
                                        </p:cTn>
                                        <p:tgtEl>
                                          <p:spTgt spid="12"/>
                                        </p:tgtEl>
                                        <p:attrNameLst>
                                          <p:attrName>style.visibility</p:attrName>
                                        </p:attrNameLst>
                                      </p:cBhvr>
                                      <p:to>
                                        <p:strVal val="visible"/>
                                      </p:to>
                                    </p:set>
                                    <p:anim calcmode="lin" valueType="num">
                                      <p:cBhvr additive="base">
                                        <p:cTn dur="2000" fill="hold" id="45"/>
                                        <p:tgtEl>
                                          <p:spTgt spid="12"/>
                                        </p:tgtEl>
                                        <p:attrNameLst>
                                          <p:attrName>ppt_x</p:attrName>
                                        </p:attrNameLst>
                                      </p:cBhvr>
                                      <p:tavLst>
                                        <p:tav tm="0">
                                          <p:val>
                                            <p:strVal val="0-#ppt_w/2"/>
                                          </p:val>
                                        </p:tav>
                                        <p:tav tm="100000">
                                          <p:val>
                                            <p:strVal val="#ppt_x"/>
                                          </p:val>
                                        </p:tav>
                                      </p:tavLst>
                                    </p:anim>
                                    <p:anim calcmode="lin" valueType="num">
                                      <p:cBhvr additive="base">
                                        <p:cTn dur="2000" fill="hold" id="46"/>
                                        <p:tgtEl>
                                          <p:spTgt spid="12"/>
                                        </p:tgtEl>
                                        <p:attrNameLst>
                                          <p:attrName>ppt_y</p:attrName>
                                        </p:attrNameLst>
                                      </p:cBhvr>
                                      <p:tavLst>
                                        <p:tav tm="0">
                                          <p:val>
                                            <p:strVal val="1+#ppt_h/2"/>
                                          </p:val>
                                        </p:tav>
                                        <p:tav tm="100000">
                                          <p:val>
                                            <p:strVal val="#ppt_y"/>
                                          </p:val>
                                        </p:tav>
                                      </p:tavLst>
                                    </p:anim>
                                  </p:childTnLst>
                                </p:cTn>
                              </p:par>
                              <p:par>
                                <p:cTn fill="hold" id="47" nodeType="withEffect" presetClass="emph" presetID="8" presetSubtype="0">
                                  <p:stCondLst>
                                    <p:cond delay="600"/>
                                  </p:stCondLst>
                                  <p:childTnLst>
                                    <p:animRot by="21600000">
                                      <p:cBhvr>
                                        <p:cTn dur="2000" fill="hold" id="48"/>
                                        <p:tgtEl>
                                          <p:spTgt spid="12"/>
                                        </p:tgtEl>
                                        <p:attrNameLst>
                                          <p:attrName>r</p:attrName>
                                        </p:attrNameLst>
                                      </p:cBhvr>
                                    </p:animRot>
                                  </p:childTnLst>
                                </p:cTn>
                              </p:par>
                              <p:par>
                                <p:cTn fill="hold" id="49" nodeType="withEffect" presetClass="entr" presetID="2" presetSubtype="12">
                                  <p:stCondLst>
                                    <p:cond delay="20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2000" fill="hold" id="51"/>
                                        <p:tgtEl>
                                          <p:spTgt spid="15"/>
                                        </p:tgtEl>
                                        <p:attrNameLst>
                                          <p:attrName>ppt_x</p:attrName>
                                        </p:attrNameLst>
                                      </p:cBhvr>
                                      <p:tavLst>
                                        <p:tav tm="0">
                                          <p:val>
                                            <p:strVal val="0-#ppt_w/2"/>
                                          </p:val>
                                        </p:tav>
                                        <p:tav tm="100000">
                                          <p:val>
                                            <p:strVal val="#ppt_x"/>
                                          </p:val>
                                        </p:tav>
                                      </p:tavLst>
                                    </p:anim>
                                    <p:anim calcmode="lin" valueType="num">
                                      <p:cBhvr additive="base">
                                        <p:cTn dur="2000" fill="hold" id="52"/>
                                        <p:tgtEl>
                                          <p:spTgt spid="15"/>
                                        </p:tgtEl>
                                        <p:attrNameLst>
                                          <p:attrName>ppt_y</p:attrName>
                                        </p:attrNameLst>
                                      </p:cBhvr>
                                      <p:tavLst>
                                        <p:tav tm="0">
                                          <p:val>
                                            <p:strVal val="1+#ppt_h/2"/>
                                          </p:val>
                                        </p:tav>
                                        <p:tav tm="100000">
                                          <p:val>
                                            <p:strVal val="#ppt_y"/>
                                          </p:val>
                                        </p:tav>
                                      </p:tavLst>
                                    </p:anim>
                                  </p:childTnLst>
                                </p:cTn>
                              </p:par>
                              <p:par>
                                <p:cTn fill="hold" id="53" nodeType="withEffect" presetClass="emph" presetID="8" presetSubtype="0">
                                  <p:stCondLst>
                                    <p:cond delay="800"/>
                                  </p:stCondLst>
                                  <p:childTnLst>
                                    <p:animRot by="21600000">
                                      <p:cBhvr>
                                        <p:cTn dur="2000" fill="hold" id="54"/>
                                        <p:tgtEl>
                                          <p:spTgt spid="1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8"/>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添加文字内容（文字可以编辑）</a:t>
            </a:r>
          </a:p>
        </p:txBody>
      </p:sp>
      <p:grpSp>
        <p:nvGrpSpPr>
          <p:cNvPr id="23" name="组合 22"/>
          <p:cNvGrpSpPr/>
          <p:nvPr/>
        </p:nvGrpSpPr>
        <p:grpSpPr>
          <a:xfrm>
            <a:off x="1079183" y="2255092"/>
            <a:ext cx="3073621" cy="3072341"/>
            <a:chOff x="5240941" y="1151212"/>
            <a:chExt cx="2856309" cy="2855119"/>
          </a:xfrm>
        </p:grpSpPr>
        <p:sp>
          <p:nvSpPr>
            <p:cNvPr id="24" name="椭圆 23"/>
            <p:cNvSpPr/>
            <p:nvPr/>
          </p:nvSpPr>
          <p:spPr bwMode="auto">
            <a:xfrm>
              <a:off x="5240941" y="1151212"/>
              <a:ext cx="2856309" cy="2855119"/>
            </a:xfrm>
            <a:prstGeom prst="ellipse">
              <a:avLst/>
            </a:prstGeom>
            <a:gradFill flip="none" rotWithShape="1">
              <a:gsLst>
                <a:gs pos="0">
                  <a:schemeClr val="bg1"/>
                </a:gs>
                <a:gs pos="100000">
                  <a:srgbClr val="E0E0E0"/>
                </a:gs>
              </a:gsLst>
              <a:lin ang="5400000" scaled="1"/>
            </a:gradFill>
            <a:ln w="38100">
              <a:gradFill>
                <a:gsLst>
                  <a:gs pos="0">
                    <a:schemeClr val="bg1"/>
                  </a:gs>
                  <a:gs pos="100000">
                    <a:schemeClr val="bg1">
                      <a:lumMod val="85000"/>
                    </a:schemeClr>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endParaRPr>
            </a:p>
          </p:txBody>
        </p:sp>
        <p:sp>
          <p:nvSpPr>
            <p:cNvPr id="27" name="椭圆 26"/>
            <p:cNvSpPr/>
            <p:nvPr/>
          </p:nvSpPr>
          <p:spPr bwMode="auto">
            <a:xfrm>
              <a:off x="5401375" y="1311605"/>
              <a:ext cx="2535442" cy="2534334"/>
            </a:xfrm>
            <a:prstGeom prst="ellipse">
              <a:avLst/>
            </a:prstGeom>
            <a:blipFill>
              <a:blip r:embed="rId3"/>
              <a:stretch>
                <a:fillRect/>
              </a:stretch>
            </a:blipFill>
            <a:ln w="6350">
              <a:noFill/>
            </a:ln>
            <a:effectLst>
              <a:innerShdw blurRad="190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endParaRPr>
            </a:p>
          </p:txBody>
        </p:sp>
      </p:grpSp>
      <p:sp>
        <p:nvSpPr>
          <p:cNvPr id="3" name="弧形 2"/>
          <p:cNvSpPr/>
          <p:nvPr/>
        </p:nvSpPr>
        <p:spPr>
          <a:xfrm rot="5400000">
            <a:off x="623392" y="1796819"/>
            <a:ext cx="4224469" cy="4224469"/>
          </a:xfrm>
          <a:prstGeom prst="arc">
            <a:avLst>
              <a:gd fmla="val 10885653" name="adj1"/>
              <a:gd fmla="val 0" name="adj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sp>
        <p:nvSpPr>
          <p:cNvPr id="57" name="椭圆 56"/>
          <p:cNvSpPr/>
          <p:nvPr/>
        </p:nvSpPr>
        <p:spPr bwMode="auto">
          <a:xfrm>
            <a:off x="3407702" y="1726257"/>
            <a:ext cx="355621" cy="355699"/>
          </a:xfrm>
          <a:prstGeom prst="ellipse">
            <a:avLst/>
          </a:prstGeom>
          <a:solidFill>
            <a:schemeClr val="accent1"/>
          </a:soli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400">
                <a:solidFill>
                  <a:schemeClr val="bg1"/>
                </a:solidFill>
              </a:rPr>
              <a:t>1</a:t>
            </a:r>
          </a:p>
        </p:txBody>
      </p:sp>
      <p:sp>
        <p:nvSpPr>
          <p:cNvPr id="58" name="椭圆 57"/>
          <p:cNvSpPr/>
          <p:nvPr/>
        </p:nvSpPr>
        <p:spPr bwMode="auto">
          <a:xfrm>
            <a:off x="4463819" y="2735145"/>
            <a:ext cx="355621" cy="355699"/>
          </a:xfrm>
          <a:prstGeom prst="ellipse">
            <a:avLst/>
          </a:prstGeom>
          <a:solidFill>
            <a:schemeClr val="accent2"/>
          </a:soli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400">
                <a:solidFill>
                  <a:schemeClr val="bg1"/>
                </a:solidFill>
              </a:rPr>
              <a:t>2</a:t>
            </a:r>
          </a:p>
        </p:txBody>
      </p:sp>
      <p:sp>
        <p:nvSpPr>
          <p:cNvPr id="62" name="椭圆 61"/>
          <p:cNvSpPr/>
          <p:nvPr/>
        </p:nvSpPr>
        <p:spPr bwMode="auto">
          <a:xfrm>
            <a:off x="4492240" y="4395669"/>
            <a:ext cx="355621" cy="355699"/>
          </a:xfrm>
          <a:prstGeom prst="ellipse">
            <a:avLst/>
          </a:prstGeom>
          <a:solidFill>
            <a:schemeClr val="accent1"/>
          </a:soli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400">
                <a:solidFill>
                  <a:schemeClr val="bg1"/>
                </a:solidFill>
              </a:rPr>
              <a:t>3</a:t>
            </a:r>
          </a:p>
        </p:txBody>
      </p:sp>
      <p:sp>
        <p:nvSpPr>
          <p:cNvPr id="63" name="椭圆 62"/>
          <p:cNvSpPr/>
          <p:nvPr/>
        </p:nvSpPr>
        <p:spPr bwMode="auto">
          <a:xfrm>
            <a:off x="3407702" y="5625557"/>
            <a:ext cx="355621" cy="355699"/>
          </a:xfrm>
          <a:prstGeom prst="ellipse">
            <a:avLst/>
          </a:prstGeom>
          <a:solidFill>
            <a:schemeClr val="accent2"/>
          </a:solidFill>
          <a:ln>
            <a:noFill/>
          </a:ln>
          <a:effectLst>
            <a:outerShdw algn="tr" blurRad="2794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400">
                <a:solidFill>
                  <a:schemeClr val="bg1"/>
                </a:solidFill>
              </a:rPr>
              <a:t>4</a:t>
            </a:r>
          </a:p>
        </p:txBody>
      </p:sp>
      <p:sp>
        <p:nvSpPr>
          <p:cNvPr id="39" name="圆角矩形 38"/>
          <p:cNvSpPr/>
          <p:nvPr/>
        </p:nvSpPr>
        <p:spPr bwMode="auto">
          <a:xfrm flipH="1">
            <a:off x="5140541" y="1220152"/>
            <a:ext cx="5184576" cy="817165"/>
          </a:xfrm>
          <a:prstGeom prst="roundRect">
            <a:avLst>
              <a:gd fmla="val 50000" name="adj"/>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endParaRPr>
          </a:p>
        </p:txBody>
      </p:sp>
      <p:sp>
        <p:nvSpPr>
          <p:cNvPr id="40" name="TextBox 72"/>
          <p:cNvSpPr txBox="1"/>
          <p:nvPr/>
        </p:nvSpPr>
        <p:spPr bwMode="auto">
          <a:xfrm>
            <a:off x="5911782" y="1537381"/>
            <a:ext cx="4044689" cy="457200"/>
          </a:xfrm>
          <a:prstGeom prst="rect">
            <a:avLst/>
          </a:prstGeom>
          <a:noFill/>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sz="1200">
                <a:solidFill>
                  <a:schemeClr val="bg1">
                    <a:lumMod val="50000"/>
                  </a:schemeClr>
                </a:solidFill>
                <a:cs charset="0" panose="020b0604020202020204" pitchFamily="34" typeface="Arial"/>
              </a:rPr>
              <a:t>您的内容打在这里，或者通过复制您的文本后，在此框中选择粘贴，并选择只保留文字。 </a:t>
            </a:r>
          </a:p>
        </p:txBody>
      </p:sp>
      <p:sp>
        <p:nvSpPr>
          <p:cNvPr id="4" name="TextBox 3"/>
          <p:cNvSpPr txBox="1"/>
          <p:nvPr/>
        </p:nvSpPr>
        <p:spPr>
          <a:xfrm>
            <a:off x="5924912" y="1260230"/>
            <a:ext cx="1932455" cy="335280"/>
          </a:xfrm>
          <a:prstGeom prst="rect">
            <a:avLst/>
          </a:prstGeom>
          <a:noFill/>
        </p:spPr>
        <p:txBody>
          <a:bodyPr rtlCol="0" wrap="square">
            <a:spAutoFit/>
          </a:bodyPr>
          <a:lstStyle/>
          <a:p>
            <a:r>
              <a:rPr altLang="en-US" b="1" lang="zh-CN" sz="1600">
                <a:solidFill>
                  <a:schemeClr val="bg1">
                    <a:lumMod val="50000"/>
                  </a:schemeClr>
                </a:solidFill>
              </a:rPr>
              <a:t>输入标题文字</a:t>
            </a:r>
          </a:p>
        </p:txBody>
      </p:sp>
      <p:sp>
        <p:nvSpPr>
          <p:cNvPr id="88" name="圆角矩形 87"/>
          <p:cNvSpPr/>
          <p:nvPr/>
        </p:nvSpPr>
        <p:spPr bwMode="auto">
          <a:xfrm flipH="1">
            <a:off x="5908627" y="2645072"/>
            <a:ext cx="5184576" cy="817165"/>
          </a:xfrm>
          <a:prstGeom prst="roundRect">
            <a:avLst>
              <a:gd fmla="val 50000" name="adj"/>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endParaRPr>
          </a:p>
        </p:txBody>
      </p:sp>
      <p:sp>
        <p:nvSpPr>
          <p:cNvPr id="89" name="TextBox 72"/>
          <p:cNvSpPr txBox="1"/>
          <p:nvPr/>
        </p:nvSpPr>
        <p:spPr bwMode="auto">
          <a:xfrm>
            <a:off x="6679895" y="2962302"/>
            <a:ext cx="4044689" cy="457200"/>
          </a:xfrm>
          <a:prstGeom prst="rect">
            <a:avLst/>
          </a:prstGeom>
          <a:noFill/>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sz="1200">
                <a:solidFill>
                  <a:schemeClr val="bg1">
                    <a:lumMod val="50000"/>
                  </a:schemeClr>
                </a:solidFill>
                <a:cs charset="0" panose="020b0604020202020204" pitchFamily="34" typeface="Arial"/>
              </a:rPr>
              <a:t>您的内容打在这里，或者通过复制您的文本后，在此框中选择粘贴，并选择只保留文字。 </a:t>
            </a:r>
          </a:p>
        </p:txBody>
      </p:sp>
      <p:sp>
        <p:nvSpPr>
          <p:cNvPr id="85" name="TextBox 84"/>
          <p:cNvSpPr txBox="1"/>
          <p:nvPr/>
        </p:nvSpPr>
        <p:spPr>
          <a:xfrm>
            <a:off x="6692988" y="2685151"/>
            <a:ext cx="1932455" cy="335280"/>
          </a:xfrm>
          <a:prstGeom prst="rect">
            <a:avLst/>
          </a:prstGeom>
          <a:noFill/>
        </p:spPr>
        <p:txBody>
          <a:bodyPr rtlCol="0" wrap="square">
            <a:spAutoFit/>
          </a:bodyPr>
          <a:lstStyle/>
          <a:p>
            <a:r>
              <a:rPr altLang="en-US" b="1" lang="zh-CN" sz="1600">
                <a:solidFill>
                  <a:schemeClr val="bg1">
                    <a:lumMod val="50000"/>
                  </a:schemeClr>
                </a:solidFill>
              </a:rPr>
              <a:t>输入标题文字</a:t>
            </a:r>
          </a:p>
        </p:txBody>
      </p:sp>
      <p:sp>
        <p:nvSpPr>
          <p:cNvPr id="96" name="圆角矩形 95"/>
          <p:cNvSpPr/>
          <p:nvPr/>
        </p:nvSpPr>
        <p:spPr bwMode="auto">
          <a:xfrm flipH="1">
            <a:off x="5908627" y="4069996"/>
            <a:ext cx="5184576" cy="817165"/>
          </a:xfrm>
          <a:prstGeom prst="roundRect">
            <a:avLst>
              <a:gd fmla="val 50000" name="adj"/>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endParaRPr>
          </a:p>
        </p:txBody>
      </p:sp>
      <p:sp>
        <p:nvSpPr>
          <p:cNvPr id="97" name="TextBox 72"/>
          <p:cNvSpPr txBox="1"/>
          <p:nvPr/>
        </p:nvSpPr>
        <p:spPr bwMode="auto">
          <a:xfrm>
            <a:off x="6679895" y="4387223"/>
            <a:ext cx="4044689" cy="457200"/>
          </a:xfrm>
          <a:prstGeom prst="rect">
            <a:avLst/>
          </a:prstGeom>
          <a:noFill/>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sz="1200">
                <a:solidFill>
                  <a:schemeClr val="bg1">
                    <a:lumMod val="50000"/>
                  </a:schemeClr>
                </a:solidFill>
                <a:cs charset="0" panose="020b0604020202020204" pitchFamily="34" typeface="Arial"/>
              </a:rPr>
              <a:t>您的内容打在这里，或者通过复制您的文本后，在此框中选择粘贴，并选择只保留文字。 </a:t>
            </a:r>
          </a:p>
        </p:txBody>
      </p:sp>
      <p:sp>
        <p:nvSpPr>
          <p:cNvPr id="93" name="TextBox 92"/>
          <p:cNvSpPr txBox="1"/>
          <p:nvPr/>
        </p:nvSpPr>
        <p:spPr>
          <a:xfrm>
            <a:off x="6692988" y="4110072"/>
            <a:ext cx="1932455" cy="335280"/>
          </a:xfrm>
          <a:prstGeom prst="rect">
            <a:avLst/>
          </a:prstGeom>
          <a:noFill/>
        </p:spPr>
        <p:txBody>
          <a:bodyPr rtlCol="0" wrap="square">
            <a:spAutoFit/>
          </a:bodyPr>
          <a:lstStyle/>
          <a:p>
            <a:r>
              <a:rPr altLang="en-US" b="1" lang="zh-CN" sz="1600">
                <a:solidFill>
                  <a:schemeClr val="bg1">
                    <a:lumMod val="50000"/>
                  </a:schemeClr>
                </a:solidFill>
              </a:rPr>
              <a:t>输入标题文字</a:t>
            </a:r>
          </a:p>
        </p:txBody>
      </p:sp>
      <p:sp>
        <p:nvSpPr>
          <p:cNvPr id="104" name="圆角矩形 103"/>
          <p:cNvSpPr/>
          <p:nvPr/>
        </p:nvSpPr>
        <p:spPr bwMode="auto">
          <a:xfrm flipH="1">
            <a:off x="5140541" y="5494916"/>
            <a:ext cx="5184576" cy="817165"/>
          </a:xfrm>
          <a:prstGeom prst="roundRect">
            <a:avLst>
              <a:gd fmla="val 50000" name="adj"/>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endParaRPr>
          </a:p>
        </p:txBody>
      </p:sp>
      <p:sp>
        <p:nvSpPr>
          <p:cNvPr id="105" name="TextBox 72"/>
          <p:cNvSpPr txBox="1"/>
          <p:nvPr/>
        </p:nvSpPr>
        <p:spPr bwMode="auto">
          <a:xfrm>
            <a:off x="5911782" y="5812143"/>
            <a:ext cx="4044689" cy="457200"/>
          </a:xfrm>
          <a:prstGeom prst="rect">
            <a:avLst/>
          </a:prstGeom>
          <a:noFill/>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sz="1200">
                <a:solidFill>
                  <a:schemeClr val="bg1">
                    <a:lumMod val="50000"/>
                  </a:schemeClr>
                </a:solidFill>
                <a:cs charset="0" panose="020b0604020202020204" pitchFamily="34" typeface="Arial"/>
              </a:rPr>
              <a:t>您的内容打在这里，或者通过复制您的文本后，在此框中选择粘贴，并选择只保留文字。 </a:t>
            </a:r>
          </a:p>
        </p:txBody>
      </p:sp>
      <p:sp>
        <p:nvSpPr>
          <p:cNvPr id="101" name="TextBox 100"/>
          <p:cNvSpPr txBox="1"/>
          <p:nvPr/>
        </p:nvSpPr>
        <p:spPr>
          <a:xfrm>
            <a:off x="5924912" y="5534992"/>
            <a:ext cx="1932455" cy="335280"/>
          </a:xfrm>
          <a:prstGeom prst="rect">
            <a:avLst/>
          </a:prstGeom>
          <a:noFill/>
        </p:spPr>
        <p:txBody>
          <a:bodyPr rtlCol="0" wrap="square">
            <a:spAutoFit/>
          </a:bodyPr>
          <a:lstStyle/>
          <a:p>
            <a:r>
              <a:rPr altLang="en-US" b="1" lang="zh-CN" sz="1600">
                <a:solidFill>
                  <a:schemeClr val="bg1">
                    <a:lumMod val="50000"/>
                  </a:schemeClr>
                </a:solidFill>
              </a:rPr>
              <a:t>输入标题文字</a:t>
            </a:r>
          </a:p>
        </p:txBody>
      </p:sp>
      <p:grpSp>
        <p:nvGrpSpPr>
          <p:cNvPr id="6" name="组合 5"/>
          <p:cNvGrpSpPr/>
          <p:nvPr/>
        </p:nvGrpSpPr>
        <p:grpSpPr>
          <a:xfrm>
            <a:off x="4505747" y="1028733"/>
            <a:ext cx="1200000" cy="1200000"/>
            <a:chOff x="3379310" y="859895"/>
            <a:chExt cx="900000" cy="900000"/>
          </a:xfrm>
        </p:grpSpPr>
        <p:grpSp>
          <p:nvGrpSpPr>
            <p:cNvPr id="43" name="组合 42"/>
            <p:cNvGrpSpPr/>
            <p:nvPr/>
          </p:nvGrpSpPr>
          <p:grpSpPr>
            <a:xfrm>
              <a:off x="3379310" y="859895"/>
              <a:ext cx="900000" cy="900000"/>
              <a:chOff x="4229236" y="3968984"/>
              <a:chExt cx="792000" cy="792000"/>
            </a:xfrm>
          </p:grpSpPr>
          <p:sp>
            <p:nvSpPr>
              <p:cNvPr id="44" name="MH_Other_2"/>
              <p:cNvSpPr/>
              <p:nvPr>
                <p:custDataLst>
                  <p:tags r:id="rId4"/>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45" name="MH_Title_1"/>
              <p:cNvSpPr/>
              <p:nvPr>
                <p:custDataLst>
                  <p:tags r:id="rId5"/>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b="1" lang="zh-CN" sz="1600">
                  <a:latin charset="0" panose="020b0806030902050204" pitchFamily="34" typeface="Impact"/>
                </a:endParaRPr>
              </a:p>
            </p:txBody>
          </p:sp>
        </p:grpSp>
        <p:sp>
          <p:nvSpPr>
            <p:cNvPr id="35" name="KSO_Shape"/>
            <p:cNvSpPr>
              <a:spLocks noChangeAspect="1"/>
            </p:cNvSpPr>
            <p:nvPr/>
          </p:nvSpPr>
          <p:spPr bwMode="auto">
            <a:xfrm>
              <a:off x="3623035" y="1140119"/>
              <a:ext cx="374451" cy="358602"/>
            </a:xfrm>
            <a:custGeom>
              <a:gdLst>
                <a:gd fmla="*/ 803970 w 12269552" name="T0"/>
                <a:gd fmla="*/ 262762 h 11753851" name="T1"/>
                <a:gd fmla="*/ 1171916 w 12269552" name="T2"/>
                <a:gd fmla="*/ 262762 h 11753851" name="T3"/>
                <a:gd fmla="*/ 1241319 w 12269552" name="T4"/>
                <a:gd fmla="*/ 290855 h 11753851" name="T5"/>
                <a:gd fmla="*/ 1475966 w 12269552" name="T6"/>
                <a:gd fmla="*/ 525518 h 11753851" name="T7"/>
                <a:gd fmla="*/ 1670404 w 12269552" name="T8"/>
                <a:gd fmla="*/ 331067 h 11753851" name="T9"/>
                <a:gd fmla="*/ 1721079 w 12269552" name="T10"/>
                <a:gd fmla="*/ 312889 h 11753851" name="T11"/>
                <a:gd fmla="*/ 1800397 w 12269552" name="T12"/>
                <a:gd fmla="*/ 391661 h 11753851" name="T13"/>
                <a:gd fmla="*/ 1782220 w 12269552" name="T14"/>
                <a:gd fmla="*/ 441238 h 11753851" name="T15"/>
                <a:gd fmla="*/ 1547572 w 12269552" name="T16"/>
                <a:gd fmla="*/ 678105 h 11753851" name="T17"/>
                <a:gd fmla="*/ 1419232 w 12269552" name="T18"/>
                <a:gd fmla="*/ 688571 h 11753851" name="T19"/>
                <a:gd fmla="*/ 1275469 w 12269552" name="T20"/>
                <a:gd fmla="*/ 544247 h 11753851" name="T21"/>
                <a:gd fmla="*/ 1050185 w 12269552" name="T22"/>
                <a:gd fmla="*/ 804250 h 11753851" name="T23"/>
                <a:gd fmla="*/ 1256190 w 12269552" name="T24"/>
                <a:gd fmla="*/ 1010268 h 11753851" name="T25"/>
                <a:gd fmla="*/ 1274918 w 12269552" name="T26"/>
                <a:gd fmla="*/ 1130905 h 11753851" name="T27"/>
                <a:gd fmla="*/ 1159247 w 12269552" name="T28"/>
                <a:gd fmla="*/ 1646503 h 11753851" name="T29"/>
                <a:gd fmla="*/ 1063405 w 12269552" name="T30"/>
                <a:gd fmla="*/ 1724724 h 11753851" name="T31"/>
                <a:gd fmla="*/ 965360 w 12269552" name="T32"/>
                <a:gd fmla="*/ 1626672 h 11753851" name="T33"/>
                <a:gd fmla="*/ 968114 w 12269552" name="T34"/>
                <a:gd fmla="*/ 1601884 h 11753851" name="T35"/>
                <a:gd fmla="*/ 1063405 w 12269552" name="T36"/>
                <a:gd fmla="*/ 1179380 h 11753851" name="T37"/>
                <a:gd fmla="*/ 828757 w 12269552" name="T38"/>
                <a:gd fmla="*/ 951327 h 11753851" name="T39"/>
                <a:gd fmla="*/ 627709 w 12269552" name="T40"/>
                <a:gd fmla="*/ 1176075 h 11753851" name="T41"/>
                <a:gd fmla="*/ 508182 w 12269552" name="T42"/>
                <a:gd fmla="*/ 1213533 h 11753851" name="T43"/>
                <a:gd fmla="*/ 100027 w 12269552" name="T44"/>
                <a:gd fmla="*/ 1214084 h 11753851" name="T45"/>
                <a:gd fmla="*/ 2533 w 12269552" name="T46"/>
                <a:gd fmla="*/ 1137515 h 11753851" name="T47"/>
                <a:gd fmla="*/ 75791 w 12269552" name="T48"/>
                <a:gd fmla="*/ 1020735 h 11753851" name="T49"/>
                <a:gd fmla="*/ 100578 w 12269552" name="T50"/>
                <a:gd fmla="*/ 1018531 h 11753851" name="T51"/>
                <a:gd fmla="*/ 451999 w 12269552" name="T52"/>
                <a:gd fmla="*/ 1019633 h 11753851" name="T53"/>
                <a:gd fmla="*/ 971969 w 12269552" name="T54"/>
                <a:gd fmla="*/ 417001 h 11753851" name="T55"/>
                <a:gd fmla="*/ 835918 w 12269552" name="T56"/>
                <a:gd fmla="*/ 416450 h 11753851" name="T57"/>
                <a:gd fmla="*/ 599617 w 12269552" name="T58"/>
                <a:gd fmla="*/ 689122 h 11753851" name="T59"/>
                <a:gd fmla="*/ 541231 w 12269552" name="T60"/>
                <a:gd fmla="*/ 716664 h 11753851" name="T61"/>
                <a:gd fmla="*/ 464667 w 12269552" name="T62"/>
                <a:gd fmla="*/ 640647 h 11753851" name="T63"/>
                <a:gd fmla="*/ 490556 w 12269552" name="T64"/>
                <a:gd fmla="*/ 583358 h 11753851" name="T65"/>
                <a:gd fmla="*/ 745033 w 12269552" name="T66"/>
                <a:gd fmla="*/ 290304 h 11753851" name="T67"/>
                <a:gd fmla="*/ 803970 w 12269552" name="T68"/>
                <a:gd fmla="*/ 262762 h 11753851" name="T69"/>
                <a:gd fmla="*/ 1357685 w 12269552" name="T70"/>
                <a:gd fmla="*/ 0 h 11753851" name="T71"/>
                <a:gd fmla="*/ 1509449 w 12269552" name="T72"/>
                <a:gd fmla="*/ 151764 h 11753851" name="T73"/>
                <a:gd fmla="*/ 1357685 w 12269552" name="T74"/>
                <a:gd fmla="*/ 303527 h 11753851" name="T75"/>
                <a:gd fmla="*/ 1205921 w 12269552" name="T76"/>
                <a:gd fmla="*/ 151764 h 11753851" name="T77"/>
                <a:gd fmla="*/ 1357685 w 12269552" name="T78"/>
                <a:gd fmla="*/ 0 h 11753851"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753851" w="12269552">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chemeClr val="bg1"/>
            </a:solidFill>
            <a:ln>
              <a:noFill/>
            </a:ln>
          </p:spPr>
          <p:txBody>
            <a:bodyPr anchor="ctr" anchorCtr="1"/>
            <a:lstStyle/>
            <a:p>
              <a:endParaRPr altLang="en-US" lang="zh-CN" sz="2400"/>
            </a:p>
          </p:txBody>
        </p:sp>
      </p:grpSp>
      <p:grpSp>
        <p:nvGrpSpPr>
          <p:cNvPr id="5" name="组合 4"/>
          <p:cNvGrpSpPr/>
          <p:nvPr/>
        </p:nvGrpSpPr>
        <p:grpSpPr>
          <a:xfrm>
            <a:off x="5161377" y="2432560"/>
            <a:ext cx="1200000" cy="1200000"/>
            <a:chOff x="3871033" y="1912765"/>
            <a:chExt cx="900000" cy="900000"/>
          </a:xfrm>
        </p:grpSpPr>
        <p:grpSp>
          <p:nvGrpSpPr>
            <p:cNvPr id="46" name="组合 45"/>
            <p:cNvGrpSpPr/>
            <p:nvPr/>
          </p:nvGrpSpPr>
          <p:grpSpPr>
            <a:xfrm>
              <a:off x="3871033" y="1912765"/>
              <a:ext cx="900000" cy="900000"/>
              <a:chOff x="4229236" y="3968984"/>
              <a:chExt cx="792000" cy="792000"/>
            </a:xfrm>
          </p:grpSpPr>
          <p:sp>
            <p:nvSpPr>
              <p:cNvPr id="47" name="MH_Other_2"/>
              <p:cNvSpPr/>
              <p:nvPr>
                <p:custDataLst>
                  <p:tags r:id="rId6"/>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48" name="MH_Title_1"/>
              <p:cNvSpPr/>
              <p:nvPr>
                <p:custDataLst>
                  <p:tags r:id="rId7"/>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b="1" lang="zh-CN" sz="1600">
                  <a:latin charset="0" panose="020b0806030902050204" pitchFamily="34" typeface="Impact"/>
                </a:endParaRPr>
              </a:p>
            </p:txBody>
          </p:sp>
        </p:grpSp>
        <p:sp>
          <p:nvSpPr>
            <p:cNvPr id="36" name="KSO_Shape"/>
            <p:cNvSpPr>
              <a:spLocks noChangeAspect="1"/>
            </p:cNvSpPr>
            <p:nvPr/>
          </p:nvSpPr>
          <p:spPr bwMode="auto">
            <a:xfrm>
              <a:off x="4149237" y="2180649"/>
              <a:ext cx="343593" cy="364233"/>
            </a:xfrm>
            <a:custGeom>
              <a:gdLst>
                <a:gd fmla="*/ 871762 w 2344738" name="T0"/>
                <a:gd fmla="*/ 2409190 h 2484437" name="T1"/>
                <a:gd fmla="*/ 1162059 w 2344738" name="T2"/>
                <a:gd fmla="*/ 2170588 h 2484437" name="T3"/>
                <a:gd fmla="*/ 1847045 w 2344738" name="T4"/>
                <a:gd fmla="*/ 1914799 h 2484437" name="T5"/>
                <a:gd fmla="*/ 1989223 w 2344738" name="T6"/>
                <a:gd fmla="*/ 2174222 h 2484437" name="T7"/>
                <a:gd fmla="*/ 2171725 w 2344738" name="T8"/>
                <a:gd fmla="*/ 2027497 h 2484437" name="T9"/>
                <a:gd fmla="*/ 577756 w 2344738" name="T10"/>
                <a:gd fmla="*/ 1710690 h 2484437" name="T11"/>
                <a:gd fmla="*/ 918226 w 2344738" name="T12"/>
                <a:gd fmla="*/ 1971358 h 2484437" name="T13"/>
                <a:gd fmla="*/ 916117 w 2344738" name="T14"/>
                <a:gd fmla="*/ 1782955 h 2484437" name="T15"/>
                <a:gd fmla="*/ 1163655 w 2344738" name="T16"/>
                <a:gd fmla="*/ 1791018 h 2484437" name="T17"/>
                <a:gd fmla="*/ 1369346 w 2344738" name="T18"/>
                <a:gd fmla="*/ 1978503 h 2484437" name="T19"/>
                <a:gd fmla="*/ 1844763 w 2344738" name="T20"/>
                <a:gd fmla="*/ 1695450 h 2484437" name="T21"/>
                <a:gd fmla="*/ 1613852 w 2344738" name="T22"/>
                <a:gd fmla="*/ 1757995 h 2484437" name="T23"/>
                <a:gd fmla="*/ 1466215 w 2344738" name="T24"/>
                <a:gd fmla="*/ 1665804 h 2484437" name="T25"/>
                <a:gd fmla="*/ 139383 w 2344738" name="T26"/>
                <a:gd fmla="*/ 1551132 h 2484437" name="T27"/>
                <a:gd fmla="*/ 121920 w 2344738" name="T28"/>
                <a:gd fmla="*/ 1806533 h 2484437" name="T29"/>
                <a:gd fmla="*/ 349213 w 2344738" name="T30"/>
                <a:gd fmla="*/ 1603596 h 2484437" name="T31"/>
                <a:gd fmla="*/ 904689 w 2344738" name="T32"/>
                <a:gd fmla="*/ 1386127 h 2484437" name="T33"/>
                <a:gd fmla="*/ 637223 w 2344738" name="T34"/>
                <a:gd fmla="*/ 1626218 h 2484437" name="T35"/>
                <a:gd fmla="*/ 468909 w 2344738" name="T36"/>
                <a:gd fmla="*/ 1265925 h 2484437" name="T37"/>
                <a:gd fmla="*/ 430842 w 2344738" name="T38"/>
                <a:gd fmla="*/ 1122045 h 2484437" name="T39"/>
                <a:gd fmla="*/ 1268838 w 2344738" name="T40"/>
                <a:gd fmla="*/ 1494705 h 2484437" name="T41"/>
                <a:gd fmla="*/ 1607502 w 2344738" name="T42"/>
                <a:gd fmla="*/ 1509397 h 2484437" name="T43"/>
                <a:gd fmla="*/ 1745572 w 2344738" name="T44"/>
                <a:gd fmla="*/ 1626218 h 2484437" name="T45"/>
                <a:gd fmla="*/ 1985330 w 2344738" name="T46"/>
                <a:gd fmla="*/ 1321435 h 2484437" name="T47"/>
                <a:gd fmla="*/ 959075 w 2344738" name="T48"/>
                <a:gd fmla="*/ 1223010 h 2484437" name="T49"/>
                <a:gd fmla="*/ 1590675 w 2344738" name="T50"/>
                <a:gd fmla="*/ 717903 h 2484437" name="T51"/>
                <a:gd fmla="*/ 1221105 w 2344738" name="T52"/>
                <a:gd fmla="*/ 1447738 h 2484437" name="T53"/>
                <a:gd fmla="*/ 1833657 w 2344738" name="T54"/>
                <a:gd fmla="*/ 772478 h 2484437" name="T55"/>
                <a:gd fmla="*/ 707217 w 2344738" name="T56"/>
                <a:gd fmla="*/ 636270 h 2484437" name="T57"/>
                <a:gd fmla="*/ 651510 w 2344738" name="T58"/>
                <a:gd fmla="*/ 1030166 h 2484437" name="T59"/>
                <a:gd fmla="*/ 1878779 w 2344738" name="T60"/>
                <a:gd fmla="*/ 599489 h 2484437" name="T61"/>
                <a:gd fmla="*/ 2173605 w 2344738" name="T62"/>
                <a:gd fmla="*/ 692847 h 2484437" name="T63"/>
                <a:gd fmla="*/ 2093597 w 2344738" name="T64"/>
                <a:gd fmla="*/ 537027 h 2484437" name="T65"/>
                <a:gd fmla="*/ 260298 w 2344738" name="T66"/>
                <a:gd fmla="*/ 577256 h 2484437" name="T67"/>
                <a:gd fmla="*/ 273014 w 2344738" name="T68"/>
                <a:gd fmla="*/ 751147 h 2484437" name="T69"/>
                <a:gd fmla="*/ 532634 w 2344738" name="T70"/>
                <a:gd fmla="*/ 599489 h 2484437" name="T71"/>
                <a:gd fmla="*/ 932432 w 2344738" name="T72"/>
                <a:gd fmla="*/ 577533 h 2484437" name="T73"/>
                <a:gd fmla="*/ 1226230 w 2344738" name="T74"/>
                <a:gd fmla="*/ 474027 h 2484437" name="T75"/>
                <a:gd fmla="*/ 1322388 w 2344738" name="T76"/>
                <a:gd fmla="*/ 712503 h 2484437" name="T77"/>
                <a:gd fmla="*/ 1595994 w 2344738" name="T78"/>
                <a:gd fmla="*/ 561340 h 2484437" name="T79"/>
                <a:gd fmla="*/ 1022828 w 2344738" name="T80"/>
                <a:gd fmla="*/ 100965 h 2484437" name="T81"/>
                <a:gd fmla="*/ 1158106 w 2344738" name="T82"/>
                <a:gd fmla="*/ 312420 h 2484437" name="T83"/>
                <a:gd fmla="*/ 1118615 w 2344738" name="T84"/>
                <a:gd fmla="*/ 67628 h 2484437" name="T85"/>
                <a:gd fmla="*/ 1343177 w 2344738" name="T86"/>
                <a:gd fmla="*/ 191770 h 2484437" name="T87"/>
                <a:gd fmla="*/ 1909128 w 2344738" name="T88"/>
                <a:gd fmla="*/ 458790 h 2484437" name="T89"/>
                <a:gd fmla="*/ 2231565 w 2344738" name="T90"/>
                <a:gd fmla="*/ 430530 h 2484437" name="T91"/>
                <a:gd fmla="*/ 2344738 w 2344738" name="T92"/>
                <a:gd fmla="*/ 562777 h 2484437" name="T93"/>
                <a:gd fmla="*/ 2230438 w 2344738" name="T94"/>
                <a:gd fmla="*/ 724605 h 2484437" name="T95"/>
                <a:gd fmla="*/ 2134871 w 2344738" name="T96"/>
                <a:gd fmla="*/ 1265400 h 2484437" name="T97"/>
                <a:gd fmla="*/ 2171407 w 2344738" name="T98"/>
                <a:gd fmla="*/ 1880454 h 2484437" name="T99"/>
                <a:gd fmla="*/ 2202512 w 2344738" name="T100"/>
                <a:gd fmla="*/ 2178986 h 2484437" name="T101"/>
                <a:gd fmla="*/ 1751813 w 2344738" name="T102"/>
                <a:gd fmla="*/ 2197723 h 2484437" name="T103"/>
                <a:gd fmla="*/ 1125316 w 2344738" name="T104"/>
                <a:gd fmla="*/ 2346007 h 2484437" name="T105"/>
                <a:gd fmla="*/ 852722 w 2344738" name="T106"/>
                <a:gd fmla="*/ 2471102 h 2484437" name="T107"/>
                <a:gd fmla="*/ 691196 w 2344738" name="T108"/>
                <a:gd fmla="*/ 2049780 h 2484437" name="T109"/>
                <a:gd fmla="*/ 149860 w 2344738" name="T110"/>
                <a:gd fmla="*/ 1882136 h 2484437" name="T111"/>
                <a:gd fmla="*/ 2540 w 2344738" name="T112"/>
                <a:gd fmla="*/ 1690904 h 2484437" name="T113"/>
                <a:gd fmla="*/ 276542 w 2344738" name="T114"/>
                <a:gd fmla="*/ 1265400 h 2484437" name="T115"/>
                <a:gd fmla="*/ 162385 w 2344738" name="T116"/>
                <a:gd fmla="*/ 796289 h 2484437" name="T117"/>
                <a:gd fmla="*/ 49212 w 2344738" name="T118"/>
                <a:gd fmla="*/ 664361 h 2484437" name="T119"/>
                <a:gd fmla="*/ 161613 w 2344738" name="T120"/>
                <a:gd fmla="*/ 520400 h 2484437" name="T121"/>
                <a:gd fmla="*/ 567447 w 2344738" name="T122"/>
                <a:gd fmla="*/ 475939 h 2484437" name="T123"/>
                <a:gd fmla="*/ 925454 w 2344738" name="T124"/>
                <a:gd fmla="*/ 141922 h 24844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84437" w="2344738">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a charset="-122" panose="02010600030101010101" pitchFamily="2" typeface="宋体"/>
              </a:endParaRPr>
            </a:p>
          </p:txBody>
        </p:sp>
      </p:grpSp>
      <p:grpSp>
        <p:nvGrpSpPr>
          <p:cNvPr id="7" name="组合 6"/>
          <p:cNvGrpSpPr/>
          <p:nvPr/>
        </p:nvGrpSpPr>
        <p:grpSpPr>
          <a:xfrm>
            <a:off x="5161377" y="3859500"/>
            <a:ext cx="1200000" cy="1200000"/>
            <a:chOff x="3871033" y="2982970"/>
            <a:chExt cx="900000" cy="900000"/>
          </a:xfrm>
        </p:grpSpPr>
        <p:grpSp>
          <p:nvGrpSpPr>
            <p:cNvPr id="49" name="组合 48"/>
            <p:cNvGrpSpPr/>
            <p:nvPr/>
          </p:nvGrpSpPr>
          <p:grpSpPr>
            <a:xfrm>
              <a:off x="3871033" y="2982970"/>
              <a:ext cx="900000" cy="900000"/>
              <a:chOff x="4229236" y="3968984"/>
              <a:chExt cx="792000" cy="792000"/>
            </a:xfrm>
          </p:grpSpPr>
          <p:sp>
            <p:nvSpPr>
              <p:cNvPr id="50" name="MH_Other_2"/>
              <p:cNvSpPr/>
              <p:nvPr>
                <p:custDataLst>
                  <p:tags r:id="rId8"/>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51" name="MH_Title_1"/>
              <p:cNvSpPr/>
              <p:nvPr>
                <p:custDataLst>
                  <p:tags r:id="rId9"/>
                </p:custDataLst>
              </p:nvPr>
            </p:nvSpPr>
            <p:spPr>
              <a:xfrm>
                <a:off x="4355236" y="4094984"/>
                <a:ext cx="540000" cy="540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b="1" lang="zh-CN" sz="1600">
                  <a:latin charset="0" panose="020b0806030902050204" pitchFamily="34" typeface="Impact"/>
                </a:endParaRPr>
              </a:p>
            </p:txBody>
          </p:sp>
        </p:grpSp>
        <p:sp>
          <p:nvSpPr>
            <p:cNvPr id="41" name="KSO_Shape"/>
            <p:cNvSpPr>
              <a:spLocks noChangeAspect="1"/>
            </p:cNvSpPr>
            <p:nvPr/>
          </p:nvSpPr>
          <p:spPr bwMode="auto">
            <a:xfrm>
              <a:off x="4136128" y="3280565"/>
              <a:ext cx="350950" cy="352124"/>
            </a:xfrm>
            <a:custGeom>
              <a:gdLst>
                <a:gd fmla="*/ 2541400 w 6831013" name="T0"/>
                <a:gd fmla="*/ 6741431 h 6853237" name="T1"/>
                <a:gd fmla="*/ 4424286 w 6831013" name="T2"/>
                <a:gd fmla="*/ 6681552 h 6853237" name="T3"/>
                <a:gd fmla="*/ 1181534 w 6831013" name="T4"/>
                <a:gd fmla="*/ 5896428 h 6853237" name="T5"/>
                <a:gd fmla="*/ 4258049 w 6831013" name="T6"/>
                <a:gd fmla="*/ 5424183 h 6853237" name="T7"/>
                <a:gd fmla="*/ 5002354 w 6831013" name="T8"/>
                <a:gd fmla="*/ 4704214 h 6853237" name="T9"/>
                <a:gd fmla="*/ 385763 w 6831013" name="T10"/>
                <a:gd fmla="*/ 4606687 h 6853237" name="T11"/>
                <a:gd fmla="*/ 4062940 w 6831013" name="T12"/>
                <a:gd fmla="*/ 4260615 h 6853237" name="T13"/>
                <a:gd fmla="*/ 4515094 w 6831013" name="T14"/>
                <a:gd fmla="*/ 4641213 h 6853237" name="T15"/>
                <a:gd fmla="*/ 188565 w 6831013" name="T16"/>
                <a:gd fmla="*/ 4285935 h 6853237" name="T17"/>
                <a:gd fmla="*/ 1331239 w 6831013" name="T18"/>
                <a:gd fmla="*/ 3718605 h 6853237" name="T19"/>
                <a:gd fmla="*/ 6783388 w 6831013" name="T20"/>
                <a:gd fmla="*/ 3605647 h 6853237" name="T21"/>
                <a:gd fmla="*/ 1344916 w 6831013" name="T22"/>
                <a:gd fmla="*/ 3407637 h 6853237" name="T23"/>
                <a:gd fmla="*/ 1225233 w 6831013" name="T24"/>
                <a:gd fmla="*/ 3619046 h 6853237" name="T25"/>
                <a:gd fmla="*/ 4263721 w 6831013" name="T26"/>
                <a:gd fmla="*/ 3128156 h 6853237" name="T27"/>
                <a:gd fmla="*/ 2046990 w 6831013" name="T28"/>
                <a:gd fmla="*/ 3349190 h 6853237" name="T29"/>
                <a:gd fmla="*/ 1407858 w 6831013" name="T30"/>
                <a:gd fmla="*/ 2951620 h 6853237" name="T31"/>
                <a:gd fmla="*/ 2561492 w 6831013" name="T32"/>
                <a:gd fmla="*/ 2732274 h 6853237" name="T33"/>
                <a:gd fmla="*/ 6563146 w 6831013" name="T34"/>
                <a:gd fmla="*/ 2654052 h 6853237" name="T35"/>
                <a:gd fmla="*/ 4015524 w 6831013" name="T36"/>
                <a:gd fmla="*/ 2983220 h 6853237" name="T37"/>
                <a:gd fmla="*/ 1957184 w 6831013" name="T38"/>
                <a:gd fmla="*/ 2318378 h 6853237" name="T39"/>
                <a:gd fmla="*/ 1967815 w 6831013" name="T40"/>
                <a:gd fmla="*/ 3178203 h 6853237" name="T41"/>
                <a:gd fmla="*/ 6421385 w 6831013" name="T42"/>
                <a:gd fmla="*/ 2116818 h 6853237" name="T43"/>
                <a:gd fmla="*/ 3819110 w 6831013" name="T44"/>
                <a:gd fmla="*/ 2357191 h 6853237" name="T45"/>
                <a:gd fmla="*/ 2203299 w 6831013" name="T46"/>
                <a:gd fmla="*/ 2058791 h 6853237" name="T47"/>
                <a:gd fmla="*/ 3325329 w 6831013" name="T48"/>
                <a:gd fmla="*/ 1859624 h 6853237" name="T49"/>
                <a:gd fmla="*/ 4201127 w 6831013" name="T50"/>
                <a:gd fmla="*/ 1734302 h 6853237" name="T51"/>
                <a:gd fmla="*/ 5270047 w 6831013" name="T52"/>
                <a:gd fmla="*/ 2702777 h 6853237" name="T53"/>
                <a:gd fmla="*/ 1766910 w 6831013" name="T54"/>
                <a:gd fmla="*/ 2127993 h 6853237" name="T55"/>
                <a:gd fmla="*/ 5507062 w 6831013" name="T56"/>
                <a:gd fmla="*/ 1606363 h 6853237" name="T57"/>
                <a:gd fmla="*/ 4064001 w 6831013" name="T58"/>
                <a:gd fmla="*/ 1567406 h 6853237" name="T59"/>
                <a:gd fmla="*/ 6334846 w 6831013" name="T60"/>
                <a:gd fmla="*/ 2341676 h 6853237" name="T61"/>
                <a:gd fmla="*/ 6644237 w 6831013" name="T62"/>
                <a:gd fmla="*/ 2554275 h 6853237" name="T63"/>
                <a:gd fmla="*/ 724354 w 6831013" name="T64"/>
                <a:gd fmla="*/ 1482111 h 6853237" name="T65"/>
                <a:gd fmla="*/ 5364826 w 6831013" name="T66"/>
                <a:gd fmla="*/ 1386102 h 6853237" name="T67"/>
                <a:gd fmla="*/ 2353670 w 6831013" name="T68"/>
                <a:gd fmla="*/ 1305024 h 6853237" name="T69"/>
                <a:gd fmla="*/ 2382183 w 6831013" name="T70"/>
                <a:gd fmla="*/ 1282815 h 6853237" name="T71"/>
                <a:gd fmla="*/ 4328205 w 6831013" name="T72"/>
                <a:gd fmla="*/ 1327342 h 6853237" name="T73"/>
                <a:gd fmla="*/ 5304711 w 6831013" name="T74"/>
                <a:gd fmla="*/ 1173320 h 6853237" name="T75"/>
                <a:gd fmla="*/ 2631653 w 6831013" name="T76"/>
                <a:gd fmla="*/ 1086005 h 6853237" name="T77"/>
                <a:gd fmla="*/ 2534974 w 6831013" name="T78"/>
                <a:gd fmla="*/ 1108162 h 6853237" name="T79"/>
                <a:gd fmla="*/ 3169184 w 6831013" name="T80"/>
                <a:gd fmla="*/ 1846385 h 6853237" name="T81"/>
                <a:gd fmla="*/ 2588985 w 6831013" name="T82"/>
                <a:gd fmla="*/ 1720852 h 6853237" name="T83"/>
                <a:gd fmla="*/ 2684241 w 6831013" name="T84"/>
                <a:gd fmla="*/ 1149992 h 6853237" name="T85"/>
                <a:gd fmla="*/ 2249304 w 6831013" name="T86"/>
                <a:gd fmla="*/ 939870 h 6853237" name="T87"/>
                <a:gd fmla="*/ 4510508 w 6831013" name="T88"/>
                <a:gd fmla="*/ 834087 h 6853237" name="T89"/>
                <a:gd fmla="*/ 2637064 w 6831013" name="T90"/>
                <a:gd fmla="*/ 842716 h 6853237" name="T91"/>
                <a:gd fmla="*/ 1309688 w 6831013" name="T92"/>
                <a:gd fmla="*/ 733476 h 6853237" name="T93"/>
                <a:gd fmla="*/ 5355979 w 6831013" name="T94"/>
                <a:gd fmla="*/ 666852 h 6853237" name="T95"/>
                <a:gd fmla="*/ 1444331 w 6831013" name="T96"/>
                <a:gd fmla="*/ 675332 h 6853237" name="T97"/>
                <a:gd fmla="*/ 2727325 w 6831013" name="T98"/>
                <a:gd fmla="*/ 612091 h 6853237" name="T99"/>
                <a:gd fmla="*/ 1532217 w 6831013" name="T100"/>
                <a:gd fmla="*/ 553953 h 6853237" name="T101"/>
                <a:gd fmla="*/ 1269328 w 6831013" name="T102"/>
                <a:gd fmla="*/ 988332 h 6853237" name="T103"/>
                <a:gd fmla="*/ 3276216 w 6831013" name="T104"/>
                <a:gd fmla="*/ 553096 h 6853237" name="T105"/>
                <a:gd fmla="*/ 2791278 w 6831013" name="T106"/>
                <a:gd fmla="*/ 800742 h 6853237" name="T107"/>
                <a:gd fmla="*/ 2586264 w 6831013" name="T108"/>
                <a:gd fmla="*/ 780369 h 6853237" name="T109"/>
                <a:gd fmla="*/ 2014005 w 6831013" name="T110"/>
                <a:gd fmla="*/ 645794 h 6853237" name="T111"/>
                <a:gd fmla="*/ 1754030 w 6831013" name="T112"/>
                <a:gd fmla="*/ 451675 h 6853237" name="T113"/>
                <a:gd fmla="*/ 1848303 w 6831013" name="T114"/>
                <a:gd fmla="*/ 413179 h 6853237" name="T115"/>
                <a:gd fmla="*/ 2743330 w 6831013" name="T116"/>
                <a:gd fmla="*/ 408014 h 6853237" name="T117"/>
                <a:gd fmla="*/ 3539136 w 6831013" name="T118"/>
                <a:gd fmla="*/ 321617 h 6853237" name="T119"/>
                <a:gd fmla="*/ 3726287 w 6831013" name="T120"/>
                <a:gd fmla="*/ 474011 h 6853237" name="T121"/>
                <a:gd fmla="*/ 2102237 w 6831013" name="T122"/>
                <a:gd fmla="*/ 255055 h 6853237" name="T123"/>
                <a:gd fmla="*/ 3833813 w 6831013" name="T124"/>
                <a:gd fmla="*/ 203151 h 68532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853237" w="6831013">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a charset="-122" panose="02010600030101010101" pitchFamily="2" typeface="宋体"/>
              </a:endParaRPr>
            </a:p>
          </p:txBody>
        </p:sp>
      </p:grpSp>
      <p:grpSp>
        <p:nvGrpSpPr>
          <p:cNvPr id="8" name="组合 7"/>
          <p:cNvGrpSpPr/>
          <p:nvPr/>
        </p:nvGrpSpPr>
        <p:grpSpPr>
          <a:xfrm>
            <a:off x="4505747" y="5266691"/>
            <a:ext cx="1200000" cy="1200000"/>
            <a:chOff x="3379310" y="4038363"/>
            <a:chExt cx="900000" cy="900000"/>
          </a:xfrm>
        </p:grpSpPr>
        <p:grpSp>
          <p:nvGrpSpPr>
            <p:cNvPr id="52" name="组合 51"/>
            <p:cNvGrpSpPr/>
            <p:nvPr/>
          </p:nvGrpSpPr>
          <p:grpSpPr>
            <a:xfrm>
              <a:off x="3379310" y="4038363"/>
              <a:ext cx="900000" cy="900000"/>
              <a:chOff x="4229236" y="3968984"/>
              <a:chExt cx="792000" cy="792000"/>
            </a:xfrm>
          </p:grpSpPr>
          <p:sp>
            <p:nvSpPr>
              <p:cNvPr id="53" name="MH_Other_2"/>
              <p:cNvSpPr/>
              <p:nvPr>
                <p:custDataLst>
                  <p:tags r:id="rId10"/>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54" name="MH_Title_1"/>
              <p:cNvSpPr/>
              <p:nvPr>
                <p:custDataLst>
                  <p:tags r:id="rId11"/>
                </p:custDataLst>
              </p:nvPr>
            </p:nvSpPr>
            <p:spPr>
              <a:xfrm>
                <a:off x="4355236" y="4094984"/>
                <a:ext cx="540000" cy="540000"/>
              </a:xfrm>
              <a:prstGeom prst="ellipse">
                <a:avLst/>
              </a:pr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altLang="en-US" b="1" lang="zh-CN" sz="1600">
                  <a:latin charset="0" panose="020b0806030902050204" pitchFamily="34" typeface="Impact"/>
                </a:endParaRPr>
              </a:p>
            </p:txBody>
          </p:sp>
        </p:grpSp>
        <p:sp>
          <p:nvSpPr>
            <p:cNvPr id="42" name="KSO_Shape"/>
            <p:cNvSpPr>
              <a:spLocks noChangeAspect="1"/>
            </p:cNvSpPr>
            <p:nvPr/>
          </p:nvSpPr>
          <p:spPr>
            <a:xfrm flipH="1">
              <a:off x="3685294" y="4337297"/>
              <a:ext cx="288033" cy="302132"/>
            </a:xfrm>
            <a:custGeom>
              <a:gdLst>
                <a:gd fmla="*/ 4461768 w 5394523" name="connsiteX0"/>
                <a:gd fmla="*/ 3204655 h 5658773" name="connsiteY0"/>
                <a:gd fmla="*/ 932755 w 5394523" name="connsiteX1"/>
                <a:gd fmla="*/ 3204655 h 5658773" name="connsiteY1"/>
                <a:gd fmla="*/ 932755 w 5394523" name="connsiteX2"/>
                <a:gd fmla="*/ 3680451 h 5658773" name="connsiteY2"/>
                <a:gd fmla="*/ 935888 w 5394523" name="connsiteX3"/>
                <a:gd fmla="*/ 3730118 h 5658773" name="connsiteY3"/>
                <a:gd fmla="*/ 933854 w 5394523" name="connsiteX4"/>
                <a:gd fmla="*/ 3730118 h 5658773" name="connsiteY4"/>
                <a:gd fmla="*/ 919576 w 5394523" name="connsiteX5"/>
                <a:gd fmla="*/ 3878377 h 5658773" name="connsiteY5"/>
                <a:gd fmla="*/ 25312 w 5394523" name="connsiteX6"/>
                <a:gd fmla="*/ 4724735 h 5658773" name="connsiteY6"/>
                <a:gd fmla="*/ 0 w 5394523" name="connsiteX7"/>
                <a:gd fmla="*/ 4726073 h 5658773" name="connsiteY7"/>
                <a:gd fmla="*/ 0 w 5394523" name="connsiteX8"/>
                <a:gd fmla="*/ 4987418 h 5658773" name="connsiteY8"/>
                <a:gd fmla="*/ 1696229 w 5394523" name="connsiteX9"/>
                <a:gd fmla="*/ 4987418 h 5658773" name="connsiteY9"/>
                <a:gd fmla="*/ 1708125 w 5394523" name="connsiteX10"/>
                <a:gd fmla="*/ 5046603 h 5658773" name="connsiteY10"/>
                <a:gd fmla="*/ 2697262 w 5394523" name="connsiteX11"/>
                <a:gd fmla="*/ 5658773 h 5658773" name="connsiteY11"/>
                <a:gd fmla="*/ 3686400 w 5394523" name="connsiteX12"/>
                <a:gd fmla="*/ 5046603 h 5658773" name="connsiteY12"/>
                <a:gd fmla="*/ 3698295 w 5394523" name="connsiteX13"/>
                <a:gd fmla="*/ 4987418 h 5658773" name="connsiteY13"/>
                <a:gd fmla="*/ 5394523 w 5394523" name="connsiteX14"/>
                <a:gd fmla="*/ 4987418 h 5658773" name="connsiteY14"/>
                <a:gd fmla="*/ 5394523 w 5394523" name="connsiteX15"/>
                <a:gd fmla="*/ 4726073 h 5658773" name="connsiteY15"/>
                <a:gd fmla="*/ 5369211 w 5394523" name="connsiteX16"/>
                <a:gd fmla="*/ 4724735 h 5658773" name="connsiteY16"/>
                <a:gd fmla="*/ 4474947 w 5394523" name="connsiteX17"/>
                <a:gd fmla="*/ 3878377 h 5658773" name="connsiteY17"/>
                <a:gd fmla="*/ 4460669 w 5394523" name="connsiteX18"/>
                <a:gd fmla="*/ 3730118 h 5658773" name="connsiteY18"/>
                <a:gd fmla="*/ 4458635 w 5394523" name="connsiteX19"/>
                <a:gd fmla="*/ 3730118 h 5658773" name="connsiteY19"/>
                <a:gd fmla="*/ 4461768 w 5394523" name="connsiteX20"/>
                <a:gd fmla="*/ 3680451 h 5658773" name="connsiteY20"/>
                <a:gd fmla="*/ 4461768 w 5394523" name="connsiteX21"/>
                <a:gd fmla="*/ 2315655 h 5658773" name="connsiteY21"/>
                <a:gd fmla="*/ 932755 w 5394523" name="connsiteX22"/>
                <a:gd fmla="*/ 2315655 h 5658773" name="connsiteY22"/>
                <a:gd fmla="*/ 932755 w 5394523" name="connsiteX23"/>
                <a:gd fmla="*/ 2963355 h 5658773" name="connsiteY23"/>
                <a:gd fmla="*/ 4461768 w 5394523" name="connsiteX24"/>
                <a:gd fmla="*/ 2963355 h 5658773" name="connsiteY24"/>
                <a:gd fmla="*/ 2697262 w 5394523" name="connsiteX25"/>
                <a:gd fmla="*/ 0 h 5658773" name="connsiteY25"/>
                <a:gd fmla="*/ 2006732 w 5394523" name="connsiteX26"/>
                <a:gd fmla="*/ 562798 h 5658773" name="connsiteY26"/>
                <a:gd fmla="*/ 1994361 w 5394523" name="connsiteX27"/>
                <a:gd fmla="*/ 685515 h 5658773" name="connsiteY27"/>
                <a:gd fmla="*/ 1968717 w 5394523" name="connsiteX28"/>
                <a:gd fmla="*/ 689428 h 5658773" name="connsiteY28"/>
                <a:gd fmla="*/ 932755 w 5394523" name="connsiteX29"/>
                <a:gd fmla="*/ 1960511 h 5658773" name="connsiteY29"/>
                <a:gd fmla="*/ 932755 w 5394523" name="connsiteX30"/>
                <a:gd fmla="*/ 2074355 h 5658773" name="connsiteY30"/>
                <a:gd fmla="*/ 4461768 w 5394523" name="connsiteX31"/>
                <a:gd fmla="*/ 2074355 h 5658773" name="connsiteY31"/>
                <a:gd fmla="*/ 4461768 w 5394523" name="connsiteX32"/>
                <a:gd fmla="*/ 1960511 h 5658773" name="connsiteY32"/>
                <a:gd fmla="*/ 3425806 w 5394523" name="connsiteX33"/>
                <a:gd fmla="*/ 689428 h 5658773" name="connsiteY33"/>
                <a:gd fmla="*/ 3400163 w 5394523" name="connsiteX34"/>
                <a:gd fmla="*/ 685515 h 5658773" name="connsiteY34"/>
                <a:gd fmla="*/ 3387792 w 5394523" name="connsiteX35"/>
                <a:gd fmla="*/ 562798 h 5658773" name="connsiteY35"/>
                <a:gd fmla="*/ 2697262 w 5394523" name="connsiteX36"/>
                <a:gd fmla="*/ 0 h 5658773"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5658773" w="5394523">
                  <a:moveTo>
                    <a:pt x="4461768" y="3204655"/>
                  </a:moveTo>
                  <a:lnTo>
                    <a:pt x="932755" y="3204655"/>
                  </a:lnTo>
                  <a:lnTo>
                    <a:pt x="932755" y="3680451"/>
                  </a:lnTo>
                  <a:lnTo>
                    <a:pt x="935888" y="3730118"/>
                  </a:lnTo>
                  <a:lnTo>
                    <a:pt x="933854" y="3730118"/>
                  </a:lnTo>
                  <a:lnTo>
                    <a:pt x="919576" y="3878377"/>
                  </a:lnTo>
                  <a:cubicBezTo>
                    <a:pt x="831330" y="4329811"/>
                    <a:pt x="470714" y="4677385"/>
                    <a:pt x="25312" y="4724735"/>
                  </a:cubicBezTo>
                  <a:lnTo>
                    <a:pt x="0" y="4726073"/>
                  </a:lnTo>
                  <a:lnTo>
                    <a:pt x="0" y="4987418"/>
                  </a:lnTo>
                  <a:lnTo>
                    <a:pt x="1696229" y="4987418"/>
                  </a:lnTo>
                  <a:lnTo>
                    <a:pt x="1708125" y="5046603"/>
                  </a:lnTo>
                  <a:cubicBezTo>
                    <a:pt x="1802271" y="5395968"/>
                    <a:pt x="2209350" y="5658773"/>
                    <a:pt x="2697262" y="5658773"/>
                  </a:cubicBezTo>
                  <a:cubicBezTo>
                    <a:pt x="3185174" y="5658773"/>
                    <a:pt x="3592254" y="5395968"/>
                    <a:pt x="3686400" y="5046603"/>
                  </a:cubicBezTo>
                  <a:lnTo>
                    <a:pt x="3698295" y="4987418"/>
                  </a:lnTo>
                  <a:lnTo>
                    <a:pt x="5394523" y="4987418"/>
                  </a:lnTo>
                  <a:lnTo>
                    <a:pt x="5394523" y="4726073"/>
                  </a:lnTo>
                  <a:lnTo>
                    <a:pt x="5369211" y="4724735"/>
                  </a:lnTo>
                  <a:cubicBezTo>
                    <a:pt x="4923809" y="4677385"/>
                    <a:pt x="4563193" y="4329811"/>
                    <a:pt x="4474947" y="3878377"/>
                  </a:cubicBezTo>
                  <a:lnTo>
                    <a:pt x="4460669" y="3730118"/>
                  </a:lnTo>
                  <a:lnTo>
                    <a:pt x="4458635" y="3730118"/>
                  </a:lnTo>
                  <a:lnTo>
                    <a:pt x="4461768" y="3680451"/>
                  </a:lnTo>
                  <a:close/>
                  <a:moveTo>
                    <a:pt x="4461768" y="2315655"/>
                  </a:moveTo>
                  <a:lnTo>
                    <a:pt x="932755" y="2315655"/>
                  </a:lnTo>
                  <a:lnTo>
                    <a:pt x="932755" y="2963355"/>
                  </a:lnTo>
                  <a:lnTo>
                    <a:pt x="4461768" y="2963355"/>
                  </a:lnTo>
                  <a:close/>
                  <a:moveTo>
                    <a:pt x="2697262" y="0"/>
                  </a:moveTo>
                  <a:cubicBezTo>
                    <a:pt x="2356644" y="0"/>
                    <a:pt x="2072457" y="241610"/>
                    <a:pt x="2006732" y="562798"/>
                  </a:cubicBezTo>
                  <a:lnTo>
                    <a:pt x="1994361" y="685515"/>
                  </a:lnTo>
                  <a:lnTo>
                    <a:pt x="1968717" y="689428"/>
                  </a:lnTo>
                  <a:cubicBezTo>
                    <a:pt x="1377495" y="810410"/>
                    <a:pt x="932755" y="1333524"/>
                    <a:pt x="932755" y="1960511"/>
                  </a:cubicBezTo>
                  <a:lnTo>
                    <a:pt x="932755" y="2074355"/>
                  </a:lnTo>
                  <a:lnTo>
                    <a:pt x="4461768" y="2074355"/>
                  </a:lnTo>
                  <a:lnTo>
                    <a:pt x="4461768" y="1960511"/>
                  </a:lnTo>
                  <a:cubicBezTo>
                    <a:pt x="4461768" y="1333524"/>
                    <a:pt x="4017028" y="810410"/>
                    <a:pt x="3425806" y="689428"/>
                  </a:cubicBezTo>
                  <a:lnTo>
                    <a:pt x="3400163" y="685515"/>
                  </a:lnTo>
                  <a:lnTo>
                    <a:pt x="3387792" y="562798"/>
                  </a:lnTo>
                  <a:cubicBezTo>
                    <a:pt x="3322067" y="241610"/>
                    <a:pt x="3037880" y="0"/>
                    <a:pt x="26972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ndParaRP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3"/>
                                        </p:tgtEl>
                                        <p:attrNameLst>
                                          <p:attrName>style.visibility</p:attrName>
                                        </p:attrNameLst>
                                      </p:cBhvr>
                                      <p:to>
                                        <p:strVal val="visible"/>
                                      </p:to>
                                    </p:set>
                                    <p:animEffect filter="wipe(up)"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7"/>
                                        </p:tgtEl>
                                        <p:attrNameLst>
                                          <p:attrName>style.visibility</p:attrName>
                                        </p:attrNameLst>
                                      </p:cBhvr>
                                      <p:to>
                                        <p:strVal val="visible"/>
                                      </p:to>
                                    </p:set>
                                    <p:animEffect filter="fade" transition="in">
                                      <p:cBhvr>
                                        <p:cTn dur="500" id="16"/>
                                        <p:tgtEl>
                                          <p:spTgt spid="57"/>
                                        </p:tgtEl>
                                      </p:cBhvr>
                                    </p:animEffect>
                                  </p:childTnLst>
                                </p:cTn>
                              </p:par>
                              <p:par>
                                <p:cTn fill="hold" grpId="0" id="17" nodeType="withEffect" presetClass="entr" presetID="10" presetSubtype="0">
                                  <p:stCondLst>
                                    <p:cond delay="250"/>
                                  </p:stCondLst>
                                  <p:childTnLst>
                                    <p:set>
                                      <p:cBhvr>
                                        <p:cTn dur="1" fill="hold" id="18">
                                          <p:stCondLst>
                                            <p:cond delay="0"/>
                                          </p:stCondLst>
                                        </p:cTn>
                                        <p:tgtEl>
                                          <p:spTgt spid="58"/>
                                        </p:tgtEl>
                                        <p:attrNameLst>
                                          <p:attrName>style.visibility</p:attrName>
                                        </p:attrNameLst>
                                      </p:cBhvr>
                                      <p:to>
                                        <p:strVal val="visible"/>
                                      </p:to>
                                    </p:set>
                                    <p:animEffect filter="fade" transition="in">
                                      <p:cBhvr>
                                        <p:cTn dur="500" id="19"/>
                                        <p:tgtEl>
                                          <p:spTgt spid="58"/>
                                        </p:tgtEl>
                                      </p:cBhvr>
                                    </p:animEffect>
                                  </p:childTnLst>
                                </p:cTn>
                              </p:par>
                              <p:par>
                                <p:cTn fill="hold" grpId="0" id="20" nodeType="withEffect" presetClass="entr" presetID="10" presetSubtype="0">
                                  <p:stCondLst>
                                    <p:cond delay="500"/>
                                  </p:stCondLst>
                                  <p:childTnLst>
                                    <p:set>
                                      <p:cBhvr>
                                        <p:cTn dur="1" fill="hold" id="21">
                                          <p:stCondLst>
                                            <p:cond delay="0"/>
                                          </p:stCondLst>
                                        </p:cTn>
                                        <p:tgtEl>
                                          <p:spTgt spid="62"/>
                                        </p:tgtEl>
                                        <p:attrNameLst>
                                          <p:attrName>style.visibility</p:attrName>
                                        </p:attrNameLst>
                                      </p:cBhvr>
                                      <p:to>
                                        <p:strVal val="visible"/>
                                      </p:to>
                                    </p:set>
                                    <p:animEffect filter="fade" transition="in">
                                      <p:cBhvr>
                                        <p:cTn dur="500" id="22"/>
                                        <p:tgtEl>
                                          <p:spTgt spid="62"/>
                                        </p:tgtEl>
                                      </p:cBhvr>
                                    </p:animEffect>
                                  </p:childTnLst>
                                </p:cTn>
                              </p:par>
                              <p:par>
                                <p:cTn fill="hold" grpId="0" id="23" nodeType="withEffect" presetClass="entr" presetID="10" presetSubtype="0">
                                  <p:stCondLst>
                                    <p:cond delay="750"/>
                                  </p:stCondLst>
                                  <p:childTnLst>
                                    <p:set>
                                      <p:cBhvr>
                                        <p:cTn dur="1" fill="hold" id="24">
                                          <p:stCondLst>
                                            <p:cond delay="0"/>
                                          </p:stCondLst>
                                        </p:cTn>
                                        <p:tgtEl>
                                          <p:spTgt spid="63"/>
                                        </p:tgtEl>
                                        <p:attrNameLst>
                                          <p:attrName>style.visibility</p:attrName>
                                        </p:attrNameLst>
                                      </p:cBhvr>
                                      <p:to>
                                        <p:strVal val="visible"/>
                                      </p:to>
                                    </p:set>
                                    <p:animEffect filter="fade" transition="in">
                                      <p:cBhvr>
                                        <p:cTn dur="500" id="25"/>
                                        <p:tgtEl>
                                          <p:spTgt spid="63"/>
                                        </p:tgtEl>
                                      </p:cBhvr>
                                    </p:animEffect>
                                  </p:childTnLst>
                                </p:cTn>
                              </p:par>
                            </p:childTnLst>
                          </p:cTn>
                        </p:par>
                        <p:par>
                          <p:cTn fill="hold" id="26" nodeType="afterGroup">
                            <p:stCondLst>
                              <p:cond delay="2250"/>
                            </p:stCondLst>
                            <p:childTnLst>
                              <p:par>
                                <p:cTn decel="50000" fill="hold" id="27" nodeType="afterEffect" presetClass="entr" presetID="2" presetSubtype="8">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additive="base">
                                        <p:cTn dur="500" fill="hold" id="29"/>
                                        <p:tgtEl>
                                          <p:spTgt spid="6"/>
                                        </p:tgtEl>
                                        <p:attrNameLst>
                                          <p:attrName>ppt_x</p:attrName>
                                        </p:attrNameLst>
                                      </p:cBhvr>
                                      <p:tavLst>
                                        <p:tav tm="0">
                                          <p:val>
                                            <p:strVal val="0-#ppt_w/2"/>
                                          </p:val>
                                        </p:tav>
                                        <p:tav tm="100000">
                                          <p:val>
                                            <p:strVal val="#ppt_x"/>
                                          </p:val>
                                        </p:tav>
                                      </p:tavLst>
                                    </p:anim>
                                    <p:anim calcmode="lin" valueType="num">
                                      <p:cBhvr additive="base">
                                        <p:cTn dur="500" fill="hold" id="30"/>
                                        <p:tgtEl>
                                          <p:spTgt spid="6"/>
                                        </p:tgtEl>
                                        <p:attrNameLst>
                                          <p:attrName>ppt_y</p:attrName>
                                        </p:attrNameLst>
                                      </p:cBhvr>
                                      <p:tavLst>
                                        <p:tav tm="0">
                                          <p:val>
                                            <p:strVal val="#ppt_y"/>
                                          </p:val>
                                        </p:tav>
                                        <p:tav tm="100000">
                                          <p:val>
                                            <p:strVal val="#ppt_y"/>
                                          </p:val>
                                        </p:tav>
                                      </p:tavLst>
                                    </p:anim>
                                  </p:childTnLst>
                                </p:cTn>
                              </p:par>
                              <p:par>
                                <p:cTn decel="50000" fill="hold" grpId="0" id="31" nodeType="withEffect" presetClass="entr" presetID="2" presetSubtype="2">
                                  <p:stCondLst>
                                    <p:cond delay="0"/>
                                  </p:stCondLst>
                                  <p:childTnLst>
                                    <p:set>
                                      <p:cBhvr>
                                        <p:cTn dur="1" fill="hold" id="32">
                                          <p:stCondLst>
                                            <p:cond delay="0"/>
                                          </p:stCondLst>
                                        </p:cTn>
                                        <p:tgtEl>
                                          <p:spTgt spid="39"/>
                                        </p:tgtEl>
                                        <p:attrNameLst>
                                          <p:attrName>style.visibility</p:attrName>
                                        </p:attrNameLst>
                                      </p:cBhvr>
                                      <p:to>
                                        <p:strVal val="visible"/>
                                      </p:to>
                                    </p:set>
                                    <p:anim calcmode="lin" valueType="num">
                                      <p:cBhvr additive="base">
                                        <p:cTn dur="500" fill="hold" id="33"/>
                                        <p:tgtEl>
                                          <p:spTgt spid="39"/>
                                        </p:tgtEl>
                                        <p:attrNameLst>
                                          <p:attrName>ppt_x</p:attrName>
                                        </p:attrNameLst>
                                      </p:cBhvr>
                                      <p:tavLst>
                                        <p:tav tm="0">
                                          <p:val>
                                            <p:strVal val="1+#ppt_w/2"/>
                                          </p:val>
                                        </p:tav>
                                        <p:tav tm="100000">
                                          <p:val>
                                            <p:strVal val="#ppt_x"/>
                                          </p:val>
                                        </p:tav>
                                      </p:tavLst>
                                    </p:anim>
                                    <p:anim calcmode="lin" valueType="num">
                                      <p:cBhvr additive="base">
                                        <p:cTn dur="500" fill="hold" id="34"/>
                                        <p:tgtEl>
                                          <p:spTgt spid="39"/>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750"/>
                            </p:stCondLst>
                            <p:childTnLst>
                              <p:par>
                                <p:cTn fill="hold" grpId="0" id="36" nodeType="afterEffect" presetClass="entr" presetID="41" presetSubtype="0">
                                  <p:stCondLst>
                                    <p:cond delay="0"/>
                                  </p:stCondLst>
                                  <p:iterate type="lt">
                                    <p:tmPct val="10000"/>
                                  </p:iterate>
                                  <p:childTnLst>
                                    <p:set>
                                      <p:cBhvr>
                                        <p:cTn dur="1" fill="hold" id="37">
                                          <p:stCondLst>
                                            <p:cond delay="0"/>
                                          </p:stCondLst>
                                        </p:cTn>
                                        <p:tgtEl>
                                          <p:spTgt spid="4"/>
                                        </p:tgtEl>
                                        <p:attrNameLst>
                                          <p:attrName>style.visibility</p:attrName>
                                        </p:attrNameLst>
                                      </p:cBhvr>
                                      <p:to>
                                        <p:strVal val="visible"/>
                                      </p:to>
                                    </p:set>
                                    <p:anim calcmode="lin" valueType="num">
                                      <p:cBhvr>
                                        <p:cTn dur="500" fill="hold" id="38"/>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4"/>
                                        </p:tgtEl>
                                        <p:attrNameLst>
                                          <p:attrName>ppt_y</p:attrName>
                                        </p:attrNameLst>
                                      </p:cBhvr>
                                      <p:tavLst>
                                        <p:tav tm="0">
                                          <p:val>
                                            <p:strVal val="#ppt_y"/>
                                          </p:val>
                                        </p:tav>
                                        <p:tav tm="100000">
                                          <p:val>
                                            <p:strVal val="#ppt_y"/>
                                          </p:val>
                                        </p:tav>
                                      </p:tavLst>
                                    </p:anim>
                                    <p:anim calcmode="lin" valueType="num">
                                      <p:cBhvr>
                                        <p:cTn dur="500" fill="hold" id="40"/>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4"/>
                                        </p:tgtEl>
                                      </p:cBhvr>
                                    </p:animEffect>
                                  </p:childTnLst>
                                </p:cTn>
                              </p:par>
                              <p:par>
                                <p:cTn fill="hold" grpId="0" id="43" nodeType="withEffect" presetClass="entr" presetID="22" presetSubtype="8">
                                  <p:stCondLst>
                                    <p:cond delay="250"/>
                                  </p:stCondLst>
                                  <p:childTnLst>
                                    <p:set>
                                      <p:cBhvr>
                                        <p:cTn dur="1" fill="hold" id="44">
                                          <p:stCondLst>
                                            <p:cond delay="0"/>
                                          </p:stCondLst>
                                        </p:cTn>
                                        <p:tgtEl>
                                          <p:spTgt spid="40"/>
                                        </p:tgtEl>
                                        <p:attrNameLst>
                                          <p:attrName>style.visibility</p:attrName>
                                        </p:attrNameLst>
                                      </p:cBhvr>
                                      <p:to>
                                        <p:strVal val="visible"/>
                                      </p:to>
                                    </p:set>
                                    <p:animEffect filter="wipe(left)" transition="in">
                                      <p:cBhvr>
                                        <p:cTn dur="500" id="45"/>
                                        <p:tgtEl>
                                          <p:spTgt spid="40"/>
                                        </p:tgtEl>
                                      </p:cBhvr>
                                    </p:animEffect>
                                  </p:childTnLst>
                                </p:cTn>
                              </p:par>
                            </p:childTnLst>
                          </p:cTn>
                        </p:par>
                        <p:par>
                          <p:cTn fill="hold" id="46" nodeType="afterGroup">
                            <p:stCondLst>
                              <p:cond delay="3500"/>
                            </p:stCondLst>
                            <p:childTnLst>
                              <p:par>
                                <p:cTn decel="50000" fill="hold" id="47" nodeType="afterEffect" presetClass="entr" presetID="2" presetSubtype="8">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additive="base">
                                        <p:cTn dur="500" fill="hold" id="49"/>
                                        <p:tgtEl>
                                          <p:spTgt spid="5"/>
                                        </p:tgtEl>
                                        <p:attrNameLst>
                                          <p:attrName>ppt_x</p:attrName>
                                        </p:attrNameLst>
                                      </p:cBhvr>
                                      <p:tavLst>
                                        <p:tav tm="0">
                                          <p:val>
                                            <p:strVal val="0-#ppt_w/2"/>
                                          </p:val>
                                        </p:tav>
                                        <p:tav tm="100000">
                                          <p:val>
                                            <p:strVal val="#ppt_x"/>
                                          </p:val>
                                        </p:tav>
                                      </p:tavLst>
                                    </p:anim>
                                    <p:anim calcmode="lin" valueType="num">
                                      <p:cBhvr additive="base">
                                        <p:cTn dur="500" fill="hold" id="50"/>
                                        <p:tgtEl>
                                          <p:spTgt spid="5"/>
                                        </p:tgtEl>
                                        <p:attrNameLst>
                                          <p:attrName>ppt_y</p:attrName>
                                        </p:attrNameLst>
                                      </p:cBhvr>
                                      <p:tavLst>
                                        <p:tav tm="0">
                                          <p:val>
                                            <p:strVal val="#ppt_y"/>
                                          </p:val>
                                        </p:tav>
                                        <p:tav tm="100000">
                                          <p:val>
                                            <p:strVal val="#ppt_y"/>
                                          </p:val>
                                        </p:tav>
                                      </p:tavLst>
                                    </p:anim>
                                  </p:childTnLst>
                                </p:cTn>
                              </p:par>
                              <p:par>
                                <p:cTn decel="50000" fill="hold" grpId="0" id="51" nodeType="withEffect" presetClass="entr" presetID="2" presetSubtype="2">
                                  <p:stCondLst>
                                    <p:cond delay="0"/>
                                  </p:stCondLst>
                                  <p:childTnLst>
                                    <p:set>
                                      <p:cBhvr>
                                        <p:cTn dur="1" fill="hold" id="52">
                                          <p:stCondLst>
                                            <p:cond delay="0"/>
                                          </p:stCondLst>
                                        </p:cTn>
                                        <p:tgtEl>
                                          <p:spTgt spid="88"/>
                                        </p:tgtEl>
                                        <p:attrNameLst>
                                          <p:attrName>style.visibility</p:attrName>
                                        </p:attrNameLst>
                                      </p:cBhvr>
                                      <p:to>
                                        <p:strVal val="visible"/>
                                      </p:to>
                                    </p:set>
                                    <p:anim calcmode="lin" valueType="num">
                                      <p:cBhvr additive="base">
                                        <p:cTn dur="500" fill="hold" id="53"/>
                                        <p:tgtEl>
                                          <p:spTgt spid="88"/>
                                        </p:tgtEl>
                                        <p:attrNameLst>
                                          <p:attrName>ppt_x</p:attrName>
                                        </p:attrNameLst>
                                      </p:cBhvr>
                                      <p:tavLst>
                                        <p:tav tm="0">
                                          <p:val>
                                            <p:strVal val="1+#ppt_w/2"/>
                                          </p:val>
                                        </p:tav>
                                        <p:tav tm="100000">
                                          <p:val>
                                            <p:strVal val="#ppt_x"/>
                                          </p:val>
                                        </p:tav>
                                      </p:tavLst>
                                    </p:anim>
                                    <p:anim calcmode="lin" valueType="num">
                                      <p:cBhvr additive="base">
                                        <p:cTn dur="500" fill="hold" id="54"/>
                                        <p:tgtEl>
                                          <p:spTgt spid="88"/>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4000"/>
                            </p:stCondLst>
                            <p:childTnLst>
                              <p:par>
                                <p:cTn fill="hold" grpId="0" id="56" nodeType="afterEffect" presetClass="entr" presetID="41" presetSubtype="0">
                                  <p:stCondLst>
                                    <p:cond delay="0"/>
                                  </p:stCondLst>
                                  <p:iterate type="lt">
                                    <p:tmPct val="10000"/>
                                  </p:iterate>
                                  <p:childTnLst>
                                    <p:set>
                                      <p:cBhvr>
                                        <p:cTn dur="1" fill="hold" id="57">
                                          <p:stCondLst>
                                            <p:cond delay="0"/>
                                          </p:stCondLst>
                                        </p:cTn>
                                        <p:tgtEl>
                                          <p:spTgt spid="85"/>
                                        </p:tgtEl>
                                        <p:attrNameLst>
                                          <p:attrName>style.visibility</p:attrName>
                                        </p:attrNameLst>
                                      </p:cBhvr>
                                      <p:to>
                                        <p:strVal val="visible"/>
                                      </p:to>
                                    </p:set>
                                    <p:anim calcmode="lin" valueType="num">
                                      <p:cBhvr>
                                        <p:cTn dur="500" fill="hold" id="58"/>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9"/>
                                        <p:tgtEl>
                                          <p:spTgt spid="85"/>
                                        </p:tgtEl>
                                        <p:attrNameLst>
                                          <p:attrName>ppt_y</p:attrName>
                                        </p:attrNameLst>
                                      </p:cBhvr>
                                      <p:tavLst>
                                        <p:tav tm="0">
                                          <p:val>
                                            <p:strVal val="#ppt_y"/>
                                          </p:val>
                                        </p:tav>
                                        <p:tav tm="100000">
                                          <p:val>
                                            <p:strVal val="#ppt_y"/>
                                          </p:val>
                                        </p:tav>
                                      </p:tavLst>
                                    </p:anim>
                                    <p:anim calcmode="lin" valueType="num">
                                      <p:cBhvr>
                                        <p:cTn dur="500" fill="hold" id="60"/>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1"/>
                                        <p:tgtEl>
                                          <p:spTgt spid="8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2" tmFilter="0,0; .5, 1; 1, 1"/>
                                        <p:tgtEl>
                                          <p:spTgt spid="85"/>
                                        </p:tgtEl>
                                      </p:cBhvr>
                                    </p:animEffect>
                                  </p:childTnLst>
                                </p:cTn>
                              </p:par>
                              <p:par>
                                <p:cTn fill="hold" grpId="0" id="63" nodeType="withEffect" presetClass="entr" presetID="22" presetSubtype="8">
                                  <p:stCondLst>
                                    <p:cond delay="250"/>
                                  </p:stCondLst>
                                  <p:childTnLst>
                                    <p:set>
                                      <p:cBhvr>
                                        <p:cTn dur="1" fill="hold" id="64">
                                          <p:stCondLst>
                                            <p:cond delay="0"/>
                                          </p:stCondLst>
                                        </p:cTn>
                                        <p:tgtEl>
                                          <p:spTgt spid="89"/>
                                        </p:tgtEl>
                                        <p:attrNameLst>
                                          <p:attrName>style.visibility</p:attrName>
                                        </p:attrNameLst>
                                      </p:cBhvr>
                                      <p:to>
                                        <p:strVal val="visible"/>
                                      </p:to>
                                    </p:set>
                                    <p:animEffect filter="wipe(left)" transition="in">
                                      <p:cBhvr>
                                        <p:cTn dur="500" id="65"/>
                                        <p:tgtEl>
                                          <p:spTgt spid="89"/>
                                        </p:tgtEl>
                                      </p:cBhvr>
                                    </p:animEffect>
                                  </p:childTnLst>
                                </p:cTn>
                              </p:par>
                            </p:childTnLst>
                          </p:cTn>
                        </p:par>
                        <p:par>
                          <p:cTn fill="hold" id="66" nodeType="afterGroup">
                            <p:stCondLst>
                              <p:cond delay="4750"/>
                            </p:stCondLst>
                            <p:childTnLst>
                              <p:par>
                                <p:cTn decel="50000" fill="hold" id="67" nodeType="afterEffect" presetClass="entr" presetID="2" presetSubtype="8">
                                  <p:stCondLst>
                                    <p:cond delay="0"/>
                                  </p:stCondLst>
                                  <p:childTnLst>
                                    <p:set>
                                      <p:cBhvr>
                                        <p:cTn dur="1" fill="hold" id="68">
                                          <p:stCondLst>
                                            <p:cond delay="0"/>
                                          </p:stCondLst>
                                        </p:cTn>
                                        <p:tgtEl>
                                          <p:spTgt spid="7"/>
                                        </p:tgtEl>
                                        <p:attrNameLst>
                                          <p:attrName>style.visibility</p:attrName>
                                        </p:attrNameLst>
                                      </p:cBhvr>
                                      <p:to>
                                        <p:strVal val="visible"/>
                                      </p:to>
                                    </p:set>
                                    <p:anim calcmode="lin" valueType="num">
                                      <p:cBhvr additive="base">
                                        <p:cTn dur="500" fill="hold" id="69"/>
                                        <p:tgtEl>
                                          <p:spTgt spid="7"/>
                                        </p:tgtEl>
                                        <p:attrNameLst>
                                          <p:attrName>ppt_x</p:attrName>
                                        </p:attrNameLst>
                                      </p:cBhvr>
                                      <p:tavLst>
                                        <p:tav tm="0">
                                          <p:val>
                                            <p:strVal val="0-#ppt_w/2"/>
                                          </p:val>
                                        </p:tav>
                                        <p:tav tm="100000">
                                          <p:val>
                                            <p:strVal val="#ppt_x"/>
                                          </p:val>
                                        </p:tav>
                                      </p:tavLst>
                                    </p:anim>
                                    <p:anim calcmode="lin" valueType="num">
                                      <p:cBhvr additive="base">
                                        <p:cTn dur="500" fill="hold" id="70"/>
                                        <p:tgtEl>
                                          <p:spTgt spid="7"/>
                                        </p:tgtEl>
                                        <p:attrNameLst>
                                          <p:attrName>ppt_y</p:attrName>
                                        </p:attrNameLst>
                                      </p:cBhvr>
                                      <p:tavLst>
                                        <p:tav tm="0">
                                          <p:val>
                                            <p:strVal val="#ppt_y"/>
                                          </p:val>
                                        </p:tav>
                                        <p:tav tm="100000">
                                          <p:val>
                                            <p:strVal val="#ppt_y"/>
                                          </p:val>
                                        </p:tav>
                                      </p:tavLst>
                                    </p:anim>
                                  </p:childTnLst>
                                </p:cTn>
                              </p:par>
                              <p:par>
                                <p:cTn decel="50000" fill="hold" grpId="0" id="71" nodeType="withEffect" presetClass="entr" presetID="2" presetSubtype="2">
                                  <p:stCondLst>
                                    <p:cond delay="0"/>
                                  </p:stCondLst>
                                  <p:childTnLst>
                                    <p:set>
                                      <p:cBhvr>
                                        <p:cTn dur="1" fill="hold" id="72">
                                          <p:stCondLst>
                                            <p:cond delay="0"/>
                                          </p:stCondLst>
                                        </p:cTn>
                                        <p:tgtEl>
                                          <p:spTgt spid="96"/>
                                        </p:tgtEl>
                                        <p:attrNameLst>
                                          <p:attrName>style.visibility</p:attrName>
                                        </p:attrNameLst>
                                      </p:cBhvr>
                                      <p:to>
                                        <p:strVal val="visible"/>
                                      </p:to>
                                    </p:set>
                                    <p:anim calcmode="lin" valueType="num">
                                      <p:cBhvr additive="base">
                                        <p:cTn dur="500" fill="hold" id="73"/>
                                        <p:tgtEl>
                                          <p:spTgt spid="96"/>
                                        </p:tgtEl>
                                        <p:attrNameLst>
                                          <p:attrName>ppt_x</p:attrName>
                                        </p:attrNameLst>
                                      </p:cBhvr>
                                      <p:tavLst>
                                        <p:tav tm="0">
                                          <p:val>
                                            <p:strVal val="1+#ppt_w/2"/>
                                          </p:val>
                                        </p:tav>
                                        <p:tav tm="100000">
                                          <p:val>
                                            <p:strVal val="#ppt_x"/>
                                          </p:val>
                                        </p:tav>
                                      </p:tavLst>
                                    </p:anim>
                                    <p:anim calcmode="lin" valueType="num">
                                      <p:cBhvr additive="base">
                                        <p:cTn dur="500" fill="hold" id="74"/>
                                        <p:tgtEl>
                                          <p:spTgt spid="96"/>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5250"/>
                            </p:stCondLst>
                            <p:childTnLst>
                              <p:par>
                                <p:cTn fill="hold" grpId="0" id="76" nodeType="afterEffect" presetClass="entr" presetID="41" presetSubtype="0">
                                  <p:stCondLst>
                                    <p:cond delay="0"/>
                                  </p:stCondLst>
                                  <p:iterate type="lt">
                                    <p:tmPct val="10000"/>
                                  </p:iterate>
                                  <p:childTnLst>
                                    <p:set>
                                      <p:cBhvr>
                                        <p:cTn dur="1" fill="hold" id="77">
                                          <p:stCondLst>
                                            <p:cond delay="0"/>
                                          </p:stCondLst>
                                        </p:cTn>
                                        <p:tgtEl>
                                          <p:spTgt spid="93"/>
                                        </p:tgtEl>
                                        <p:attrNameLst>
                                          <p:attrName>style.visibility</p:attrName>
                                        </p:attrNameLst>
                                      </p:cBhvr>
                                      <p:to>
                                        <p:strVal val="visible"/>
                                      </p:to>
                                    </p:set>
                                    <p:anim calcmode="lin" valueType="num">
                                      <p:cBhvr>
                                        <p:cTn dur="500" fill="hold" id="78"/>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9"/>
                                        <p:tgtEl>
                                          <p:spTgt spid="93"/>
                                        </p:tgtEl>
                                        <p:attrNameLst>
                                          <p:attrName>ppt_y</p:attrName>
                                        </p:attrNameLst>
                                      </p:cBhvr>
                                      <p:tavLst>
                                        <p:tav tm="0">
                                          <p:val>
                                            <p:strVal val="#ppt_y"/>
                                          </p:val>
                                        </p:tav>
                                        <p:tav tm="100000">
                                          <p:val>
                                            <p:strVal val="#ppt_y"/>
                                          </p:val>
                                        </p:tav>
                                      </p:tavLst>
                                    </p:anim>
                                    <p:anim calcmode="lin" valueType="num">
                                      <p:cBhvr>
                                        <p:cTn dur="500" fill="hold" id="80"/>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1"/>
                                        <p:tgtEl>
                                          <p:spTgt spid="9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2" tmFilter="0,0; .5, 1; 1, 1"/>
                                        <p:tgtEl>
                                          <p:spTgt spid="93"/>
                                        </p:tgtEl>
                                      </p:cBhvr>
                                    </p:animEffect>
                                  </p:childTnLst>
                                </p:cTn>
                              </p:par>
                              <p:par>
                                <p:cTn fill="hold" grpId="0" id="83" nodeType="withEffect" presetClass="entr" presetID="22" presetSubtype="8">
                                  <p:stCondLst>
                                    <p:cond delay="250"/>
                                  </p:stCondLst>
                                  <p:childTnLst>
                                    <p:set>
                                      <p:cBhvr>
                                        <p:cTn dur="1" fill="hold" id="84">
                                          <p:stCondLst>
                                            <p:cond delay="0"/>
                                          </p:stCondLst>
                                        </p:cTn>
                                        <p:tgtEl>
                                          <p:spTgt spid="97"/>
                                        </p:tgtEl>
                                        <p:attrNameLst>
                                          <p:attrName>style.visibility</p:attrName>
                                        </p:attrNameLst>
                                      </p:cBhvr>
                                      <p:to>
                                        <p:strVal val="visible"/>
                                      </p:to>
                                    </p:set>
                                    <p:animEffect filter="wipe(left)" transition="in">
                                      <p:cBhvr>
                                        <p:cTn dur="500" id="85"/>
                                        <p:tgtEl>
                                          <p:spTgt spid="97"/>
                                        </p:tgtEl>
                                      </p:cBhvr>
                                    </p:animEffect>
                                  </p:childTnLst>
                                </p:cTn>
                              </p:par>
                            </p:childTnLst>
                          </p:cTn>
                        </p:par>
                        <p:par>
                          <p:cTn fill="hold" id="86" nodeType="afterGroup">
                            <p:stCondLst>
                              <p:cond delay="6000"/>
                            </p:stCondLst>
                            <p:childTnLst>
                              <p:par>
                                <p:cTn decel="50000" fill="hold" id="87" nodeType="afterEffect" presetClass="entr" presetID="2" presetSubtype="8">
                                  <p:stCondLst>
                                    <p:cond delay="0"/>
                                  </p:stCondLst>
                                  <p:childTnLst>
                                    <p:set>
                                      <p:cBhvr>
                                        <p:cTn dur="1" fill="hold" id="88">
                                          <p:stCondLst>
                                            <p:cond delay="0"/>
                                          </p:stCondLst>
                                        </p:cTn>
                                        <p:tgtEl>
                                          <p:spTgt spid="8"/>
                                        </p:tgtEl>
                                        <p:attrNameLst>
                                          <p:attrName>style.visibility</p:attrName>
                                        </p:attrNameLst>
                                      </p:cBhvr>
                                      <p:to>
                                        <p:strVal val="visible"/>
                                      </p:to>
                                    </p:set>
                                    <p:anim calcmode="lin" valueType="num">
                                      <p:cBhvr additive="base">
                                        <p:cTn dur="500" fill="hold" id="89"/>
                                        <p:tgtEl>
                                          <p:spTgt spid="8"/>
                                        </p:tgtEl>
                                        <p:attrNameLst>
                                          <p:attrName>ppt_x</p:attrName>
                                        </p:attrNameLst>
                                      </p:cBhvr>
                                      <p:tavLst>
                                        <p:tav tm="0">
                                          <p:val>
                                            <p:strVal val="0-#ppt_w/2"/>
                                          </p:val>
                                        </p:tav>
                                        <p:tav tm="100000">
                                          <p:val>
                                            <p:strVal val="#ppt_x"/>
                                          </p:val>
                                        </p:tav>
                                      </p:tavLst>
                                    </p:anim>
                                    <p:anim calcmode="lin" valueType="num">
                                      <p:cBhvr additive="base">
                                        <p:cTn dur="500" fill="hold" id="90"/>
                                        <p:tgtEl>
                                          <p:spTgt spid="8"/>
                                        </p:tgtEl>
                                        <p:attrNameLst>
                                          <p:attrName>ppt_y</p:attrName>
                                        </p:attrNameLst>
                                      </p:cBhvr>
                                      <p:tavLst>
                                        <p:tav tm="0">
                                          <p:val>
                                            <p:strVal val="#ppt_y"/>
                                          </p:val>
                                        </p:tav>
                                        <p:tav tm="100000">
                                          <p:val>
                                            <p:strVal val="#ppt_y"/>
                                          </p:val>
                                        </p:tav>
                                      </p:tavLst>
                                    </p:anim>
                                  </p:childTnLst>
                                </p:cTn>
                              </p:par>
                              <p:par>
                                <p:cTn decel="50000" fill="hold" grpId="0" id="91" nodeType="withEffect" presetClass="entr" presetID="2" presetSubtype="2">
                                  <p:stCondLst>
                                    <p:cond delay="0"/>
                                  </p:stCondLst>
                                  <p:childTnLst>
                                    <p:set>
                                      <p:cBhvr>
                                        <p:cTn dur="1" fill="hold" id="92">
                                          <p:stCondLst>
                                            <p:cond delay="0"/>
                                          </p:stCondLst>
                                        </p:cTn>
                                        <p:tgtEl>
                                          <p:spTgt spid="104"/>
                                        </p:tgtEl>
                                        <p:attrNameLst>
                                          <p:attrName>style.visibility</p:attrName>
                                        </p:attrNameLst>
                                      </p:cBhvr>
                                      <p:to>
                                        <p:strVal val="visible"/>
                                      </p:to>
                                    </p:set>
                                    <p:anim calcmode="lin" valueType="num">
                                      <p:cBhvr additive="base">
                                        <p:cTn dur="500" fill="hold" id="93"/>
                                        <p:tgtEl>
                                          <p:spTgt spid="104"/>
                                        </p:tgtEl>
                                        <p:attrNameLst>
                                          <p:attrName>ppt_x</p:attrName>
                                        </p:attrNameLst>
                                      </p:cBhvr>
                                      <p:tavLst>
                                        <p:tav tm="0">
                                          <p:val>
                                            <p:strVal val="1+#ppt_w/2"/>
                                          </p:val>
                                        </p:tav>
                                        <p:tav tm="100000">
                                          <p:val>
                                            <p:strVal val="#ppt_x"/>
                                          </p:val>
                                        </p:tav>
                                      </p:tavLst>
                                    </p:anim>
                                    <p:anim calcmode="lin" valueType="num">
                                      <p:cBhvr additive="base">
                                        <p:cTn dur="500" fill="hold" id="94"/>
                                        <p:tgtEl>
                                          <p:spTgt spid="104"/>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6500"/>
                            </p:stCondLst>
                            <p:childTnLst>
                              <p:par>
                                <p:cTn fill="hold" grpId="0" id="96" nodeType="afterEffect" presetClass="entr" presetID="41" presetSubtype="0">
                                  <p:stCondLst>
                                    <p:cond delay="0"/>
                                  </p:stCondLst>
                                  <p:iterate type="lt">
                                    <p:tmPct val="10000"/>
                                  </p:iterate>
                                  <p:childTnLst>
                                    <p:set>
                                      <p:cBhvr>
                                        <p:cTn dur="1" fill="hold" id="97">
                                          <p:stCondLst>
                                            <p:cond delay="0"/>
                                          </p:stCondLst>
                                        </p:cTn>
                                        <p:tgtEl>
                                          <p:spTgt spid="101"/>
                                        </p:tgtEl>
                                        <p:attrNameLst>
                                          <p:attrName>style.visibility</p:attrName>
                                        </p:attrNameLst>
                                      </p:cBhvr>
                                      <p:to>
                                        <p:strVal val="visible"/>
                                      </p:to>
                                    </p:set>
                                    <p:anim calcmode="lin" valueType="num">
                                      <p:cBhvr>
                                        <p:cTn dur="500" fill="hold" id="98"/>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9"/>
                                        <p:tgtEl>
                                          <p:spTgt spid="101"/>
                                        </p:tgtEl>
                                        <p:attrNameLst>
                                          <p:attrName>ppt_y</p:attrName>
                                        </p:attrNameLst>
                                      </p:cBhvr>
                                      <p:tavLst>
                                        <p:tav tm="0">
                                          <p:val>
                                            <p:strVal val="#ppt_y"/>
                                          </p:val>
                                        </p:tav>
                                        <p:tav tm="100000">
                                          <p:val>
                                            <p:strVal val="#ppt_y"/>
                                          </p:val>
                                        </p:tav>
                                      </p:tavLst>
                                    </p:anim>
                                    <p:anim calcmode="lin" valueType="num">
                                      <p:cBhvr>
                                        <p:cTn dur="500" fill="hold" id="100"/>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1"/>
                                        <p:tgtEl>
                                          <p:spTgt spid="10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2" tmFilter="0,0; .5, 1; 1, 1"/>
                                        <p:tgtEl>
                                          <p:spTgt spid="101"/>
                                        </p:tgtEl>
                                      </p:cBhvr>
                                    </p:animEffect>
                                  </p:childTnLst>
                                </p:cTn>
                              </p:par>
                              <p:par>
                                <p:cTn fill="hold" grpId="0" id="103" nodeType="withEffect" presetClass="entr" presetID="22" presetSubtype="8">
                                  <p:stCondLst>
                                    <p:cond delay="250"/>
                                  </p:stCondLst>
                                  <p:childTnLst>
                                    <p:set>
                                      <p:cBhvr>
                                        <p:cTn dur="1" fill="hold" id="104">
                                          <p:stCondLst>
                                            <p:cond delay="0"/>
                                          </p:stCondLst>
                                        </p:cTn>
                                        <p:tgtEl>
                                          <p:spTgt spid="105"/>
                                        </p:tgtEl>
                                        <p:attrNameLst>
                                          <p:attrName>style.visibility</p:attrName>
                                        </p:attrNameLst>
                                      </p:cBhvr>
                                      <p:to>
                                        <p:strVal val="visible"/>
                                      </p:to>
                                    </p:set>
                                    <p:animEffect filter="wipe(left)" transition="in">
                                      <p:cBhvr>
                                        <p:cTn dur="500" id="105"/>
                                        <p:tgtEl>
                                          <p:spTgt spid="1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7"/>
      <p:bldP grpId="0" spid="58"/>
      <p:bldP grpId="0" spid="62"/>
      <p:bldP grpId="0" spid="63"/>
      <p:bldP grpId="0" spid="39"/>
      <p:bldP grpId="0" spid="40"/>
      <p:bldP grpId="0" spid="4"/>
      <p:bldP grpId="0" spid="88"/>
      <p:bldP grpId="0" spid="89"/>
      <p:bldP grpId="0" spid="85"/>
      <p:bldP grpId="0" spid="96"/>
      <p:bldP grpId="0" spid="97"/>
      <p:bldP grpId="0" spid="93"/>
      <p:bldP grpId="0" spid="104"/>
      <p:bldP grpId="0" spid="105"/>
      <p:bldP grpId="0" spid="10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添加文字内容（文字可以编辑）</a:t>
            </a:r>
          </a:p>
        </p:txBody>
      </p:sp>
      <p:grpSp>
        <p:nvGrpSpPr>
          <p:cNvPr id="26" name="组合 25"/>
          <p:cNvGrpSpPr/>
          <p:nvPr/>
        </p:nvGrpSpPr>
        <p:grpSpPr>
          <a:xfrm>
            <a:off x="1195351" y="5427101"/>
            <a:ext cx="2357400" cy="881579"/>
            <a:chOff x="1219775" y="3082969"/>
            <a:chExt cx="1768050" cy="751116"/>
          </a:xfrm>
        </p:grpSpPr>
        <p:sp>
          <p:nvSpPr>
            <p:cNvPr id="27" name="MH_Text_1"/>
            <p:cNvSpPr/>
            <p:nvPr>
              <p:custDataLst>
                <p:tags r:id="rId3"/>
              </p:custDataLst>
            </p:nvPr>
          </p:nvSpPr>
          <p:spPr>
            <a:xfrm>
              <a:off x="1219775" y="3082969"/>
              <a:ext cx="1768050" cy="751116"/>
            </a:xfrm>
            <a:prstGeom prst="roundRect">
              <a:avLst>
                <a:gd fmla="val 9524"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28" name="MH_Text_2"/>
            <p:cNvSpPr txBox="1">
              <a:spLocks noChangeArrowheads="1"/>
            </p:cNvSpPr>
            <p:nvPr>
              <p:custDataLst>
                <p:tags r:id="rId4"/>
              </p:custDataLst>
            </p:nvPr>
          </p:nvSpPr>
          <p:spPr bwMode="auto">
            <a:xfrm>
              <a:off x="1306204" y="3156606"/>
              <a:ext cx="1634404" cy="650497"/>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50000"/>
                </a:lnSpc>
                <a:defRPr/>
              </a:pPr>
              <a:r>
                <a:rPr altLang="en-US" lang="zh-CN" sz="1465">
                  <a:solidFill>
                    <a:schemeClr val="tx1">
                      <a:lumMod val="50000"/>
                      <a:lumOff val="50000"/>
                    </a:schemeClr>
                  </a:solidFill>
                  <a:latin typeface="+mn-lt"/>
                  <a:cs typeface="+mn-ea"/>
                  <a:sym typeface="+mn-lt"/>
                </a:rPr>
                <a:t>您的内容打在这里，或者通过复制您的文本后，</a:t>
              </a:r>
            </a:p>
          </p:txBody>
        </p:sp>
      </p:grpSp>
      <p:grpSp>
        <p:nvGrpSpPr>
          <p:cNvPr id="38" name="组合 37"/>
          <p:cNvGrpSpPr/>
          <p:nvPr/>
        </p:nvGrpSpPr>
        <p:grpSpPr>
          <a:xfrm>
            <a:off x="4674825" y="5427101"/>
            <a:ext cx="2357400" cy="881579"/>
            <a:chOff x="1219775" y="3082969"/>
            <a:chExt cx="1768050" cy="751116"/>
          </a:xfrm>
        </p:grpSpPr>
        <p:sp>
          <p:nvSpPr>
            <p:cNvPr id="39" name="MH_Text_1"/>
            <p:cNvSpPr/>
            <p:nvPr>
              <p:custDataLst>
                <p:tags r:id="rId5"/>
              </p:custDataLst>
            </p:nvPr>
          </p:nvSpPr>
          <p:spPr>
            <a:xfrm>
              <a:off x="1219775" y="3082969"/>
              <a:ext cx="1768050" cy="751116"/>
            </a:xfrm>
            <a:prstGeom prst="roundRect">
              <a:avLst>
                <a:gd fmla="val 9524"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40" name="MH_Text_2"/>
            <p:cNvSpPr txBox="1">
              <a:spLocks noChangeArrowheads="1"/>
            </p:cNvSpPr>
            <p:nvPr>
              <p:custDataLst>
                <p:tags r:id="rId6"/>
              </p:custDataLst>
            </p:nvPr>
          </p:nvSpPr>
          <p:spPr bwMode="auto">
            <a:xfrm>
              <a:off x="1288952" y="3156606"/>
              <a:ext cx="1634404" cy="650497"/>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50000"/>
                </a:lnSpc>
                <a:defRPr/>
              </a:pPr>
              <a:r>
                <a:rPr altLang="en-US" lang="zh-CN" sz="1465">
                  <a:solidFill>
                    <a:schemeClr val="tx1">
                      <a:lumMod val="50000"/>
                      <a:lumOff val="50000"/>
                    </a:schemeClr>
                  </a:solidFill>
                  <a:latin typeface="+mn-lt"/>
                  <a:cs typeface="+mn-ea"/>
                  <a:sym typeface="+mn-lt"/>
                </a:rPr>
                <a:t>您的内容打在这里，或者通过复制您的文本后，</a:t>
              </a:r>
            </a:p>
          </p:txBody>
        </p:sp>
      </p:grpSp>
      <p:grpSp>
        <p:nvGrpSpPr>
          <p:cNvPr id="41" name="组合 40"/>
          <p:cNvGrpSpPr/>
          <p:nvPr/>
        </p:nvGrpSpPr>
        <p:grpSpPr>
          <a:xfrm>
            <a:off x="8131661" y="5427101"/>
            <a:ext cx="2357400" cy="881579"/>
            <a:chOff x="1219775" y="3082969"/>
            <a:chExt cx="1768050" cy="751116"/>
          </a:xfrm>
        </p:grpSpPr>
        <p:sp>
          <p:nvSpPr>
            <p:cNvPr id="42" name="MH_Text_1"/>
            <p:cNvSpPr/>
            <p:nvPr>
              <p:custDataLst>
                <p:tags r:id="rId7"/>
              </p:custDataLst>
            </p:nvPr>
          </p:nvSpPr>
          <p:spPr>
            <a:xfrm>
              <a:off x="1219775" y="3082969"/>
              <a:ext cx="1768050" cy="751116"/>
            </a:xfrm>
            <a:prstGeom prst="roundRect">
              <a:avLst>
                <a:gd fmla="val 9524"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endParaRPr>
            </a:p>
          </p:txBody>
        </p:sp>
        <p:sp>
          <p:nvSpPr>
            <p:cNvPr id="43" name="MH_Text_2"/>
            <p:cNvSpPr txBox="1">
              <a:spLocks noChangeArrowheads="1"/>
            </p:cNvSpPr>
            <p:nvPr>
              <p:custDataLst>
                <p:tags r:id="rId8"/>
              </p:custDataLst>
            </p:nvPr>
          </p:nvSpPr>
          <p:spPr bwMode="auto">
            <a:xfrm>
              <a:off x="1288952" y="3156606"/>
              <a:ext cx="1634404" cy="650497"/>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50000"/>
                </a:lnSpc>
                <a:defRPr/>
              </a:pPr>
              <a:r>
                <a:rPr altLang="en-US" lang="zh-CN" sz="1465">
                  <a:solidFill>
                    <a:schemeClr val="tx1">
                      <a:lumMod val="50000"/>
                      <a:lumOff val="50000"/>
                    </a:schemeClr>
                  </a:solidFill>
                  <a:latin typeface="+mn-lt"/>
                  <a:cs typeface="+mn-ea"/>
                  <a:sym typeface="+mn-lt"/>
                </a:rPr>
                <a:t>您的内容打在这里，或者通过复制您的文本后，</a:t>
              </a:r>
            </a:p>
          </p:txBody>
        </p:sp>
      </p:grpSp>
      <p:grpSp>
        <p:nvGrpSpPr>
          <p:cNvPr id="8" name="组合 7"/>
          <p:cNvGrpSpPr/>
          <p:nvPr/>
        </p:nvGrpSpPr>
        <p:grpSpPr>
          <a:xfrm>
            <a:off x="3813883" y="1506471"/>
            <a:ext cx="3722439" cy="3556996"/>
            <a:chOff x="2860291" y="915566"/>
            <a:chExt cx="2791829" cy="2667747"/>
          </a:xfrm>
        </p:grpSpPr>
        <p:pic>
          <p:nvPicPr>
            <p:cNvPr id="4" name="图片 3"/>
            <p:cNvPicPr>
              <a:picLocks noChangeAspect="1"/>
            </p:cNvPicPr>
            <p:nvPr/>
          </p:nvPicPr>
          <p:blipFill>
            <a:blip r:embed="rId9">
              <a:extLst>
                <a:ext uri="{28A0092B-C50C-407E-A947-70E740481C1C}">
                  <a14:useLocalDpi val="0"/>
                </a:ext>
              </a:extLst>
            </a:blip>
            <a:stretch>
              <a:fillRect/>
            </a:stretch>
          </p:blipFill>
          <p:spPr>
            <a:xfrm>
              <a:off x="2860291" y="915566"/>
              <a:ext cx="2791829" cy="2667747"/>
            </a:xfrm>
            <a:prstGeom prst="rect">
              <a:avLst/>
            </a:prstGeom>
          </p:spPr>
        </p:pic>
        <p:sp>
          <p:nvSpPr>
            <p:cNvPr id="29" name="MH_Picture_3"/>
            <p:cNvSpPr/>
            <p:nvPr>
              <p:custDataLst>
                <p:tags r:id="rId10"/>
              </p:custDataLst>
            </p:nvPr>
          </p:nvSpPr>
          <p:spPr>
            <a:xfrm>
              <a:off x="2959727" y="1002432"/>
              <a:ext cx="2520000" cy="1548000"/>
            </a:xfrm>
            <a:prstGeom prst="rect">
              <a:avLst/>
            </a:prstGeom>
            <a:blipFill dpi="0" rotWithShape="1">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grpSp>
      <p:grpSp>
        <p:nvGrpSpPr>
          <p:cNvPr id="9" name="组合 8"/>
          <p:cNvGrpSpPr/>
          <p:nvPr/>
        </p:nvGrpSpPr>
        <p:grpSpPr>
          <a:xfrm>
            <a:off x="7467204" y="2265023"/>
            <a:ext cx="3834691" cy="2313788"/>
            <a:chOff x="5600403" y="1484481"/>
            <a:chExt cx="2876018" cy="1735341"/>
          </a:xfrm>
        </p:grpSpPr>
        <p:pic>
          <p:nvPicPr>
            <p:cNvPr id="3" name="图片 2"/>
            <p:cNvPicPr>
              <a:picLocks noChangeAspect="1"/>
            </p:cNvPicPr>
            <p:nvPr/>
          </p:nvPicPr>
          <p:blipFill>
            <a:blip r:embed="rId12">
              <a:extLst>
                <a:ext uri="{28A0092B-C50C-407E-A947-70E740481C1C}">
                  <a14:useLocalDpi val="0"/>
                </a:ext>
              </a:extLst>
            </a:blip>
            <a:stretch>
              <a:fillRect/>
            </a:stretch>
          </p:blipFill>
          <p:spPr>
            <a:xfrm>
              <a:off x="5600403" y="1484481"/>
              <a:ext cx="2876018" cy="1735341"/>
            </a:xfrm>
            <a:prstGeom prst="rect">
              <a:avLst/>
            </a:prstGeom>
          </p:spPr>
        </p:pic>
        <p:sp>
          <p:nvSpPr>
            <p:cNvPr id="30" name="MH_Picture_3"/>
            <p:cNvSpPr/>
            <p:nvPr>
              <p:custDataLst>
                <p:tags r:id="rId13"/>
              </p:custDataLst>
            </p:nvPr>
          </p:nvSpPr>
          <p:spPr>
            <a:xfrm>
              <a:off x="5948103" y="1570200"/>
              <a:ext cx="2196000" cy="1404000"/>
            </a:xfrm>
            <a:prstGeom prst="rect">
              <a:avLst/>
            </a:prstGeom>
            <a:blipFill dpi="0" rotWithShape="1">
              <a:blip r:embed="rId14">
                <a:extLst>
                  <a:ext uri="{BEBA8EAE-BF5A-486C-A8C5-ECC9F3942E4B}">
                    <a14:imgProps>
                      <a14:imgLayer xmlns:d3p1="http://schemas.openxmlformats.org/officeDocument/2006/relationships" d3p1:embed="">
                        <a14:imgEffect>
                          <a14:brightnessContrast contrast="20000"/>
                        </a14:imgEffect>
                        <a14:imgEffect>
                          <a14:colorTemperature colorTemp="53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grpSp>
      <p:grpSp>
        <p:nvGrpSpPr>
          <p:cNvPr id="6" name="组合 5"/>
          <p:cNvGrpSpPr/>
          <p:nvPr/>
        </p:nvGrpSpPr>
        <p:grpSpPr>
          <a:xfrm>
            <a:off x="1344525" y="2221075"/>
            <a:ext cx="2255217" cy="2754792"/>
            <a:chOff x="1008379" y="1451521"/>
            <a:chExt cx="1691413" cy="2066094"/>
          </a:xfrm>
        </p:grpSpPr>
        <p:pic>
          <p:nvPicPr>
            <p:cNvPr id="5" name="图片 4"/>
            <p:cNvPicPr>
              <a:picLocks noChangeAspect="1"/>
            </p:cNvPicPr>
            <p:nvPr/>
          </p:nvPicPr>
          <p:blipFill>
            <a:blip r:embed="rId15">
              <a:extLst>
                <a:ext uri="{28A0092B-C50C-407E-A947-70E740481C1C}">
                  <a14:useLocalDpi val="0"/>
                </a:ext>
              </a:extLst>
            </a:blip>
            <a:stretch>
              <a:fillRect/>
            </a:stretch>
          </p:blipFill>
          <p:spPr>
            <a:xfrm>
              <a:off x="1008379" y="1451521"/>
              <a:ext cx="1691413" cy="2066094"/>
            </a:xfrm>
            <a:prstGeom prst="rect">
              <a:avLst/>
            </a:prstGeom>
          </p:spPr>
        </p:pic>
        <p:sp>
          <p:nvSpPr>
            <p:cNvPr id="31" name="MH_Picture_3"/>
            <p:cNvSpPr/>
            <p:nvPr>
              <p:custDataLst>
                <p:tags r:id="rId16"/>
              </p:custDataLst>
            </p:nvPr>
          </p:nvSpPr>
          <p:spPr>
            <a:xfrm>
              <a:off x="1272820" y="1607765"/>
              <a:ext cx="1093379" cy="1403984"/>
            </a:xfrm>
            <a:prstGeom prst="rect">
              <a:avLst/>
            </a:prstGeom>
            <a:blipFill dpi="0" rotWithShape="1">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p>
          </p:txBody>
        </p:sp>
      </p:grpSp>
      <p:grpSp>
        <p:nvGrpSpPr>
          <p:cNvPr id="11" name="组合 10"/>
          <p:cNvGrpSpPr/>
          <p:nvPr/>
        </p:nvGrpSpPr>
        <p:grpSpPr>
          <a:xfrm>
            <a:off x="1536528" y="4728323"/>
            <a:ext cx="1728000" cy="480000"/>
            <a:chOff x="755736" y="3089454"/>
            <a:chExt cx="1440000" cy="400050"/>
          </a:xfrm>
        </p:grpSpPr>
        <p:sp>
          <p:nvSpPr>
            <p:cNvPr id="12" name="圆角矩形 11"/>
            <p:cNvSpPr/>
            <p:nvPr/>
          </p:nvSpPr>
          <p:spPr>
            <a:xfrm>
              <a:off x="755736" y="3095831"/>
              <a:ext cx="1440000" cy="360000"/>
            </a:xfrm>
            <a:prstGeom prst="roundRect">
              <a:avLst>
                <a:gd fmla="val 50000" name="adj"/>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413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400">
                <a:solidFill>
                  <a:schemeClr val="accent1"/>
                </a:solidFill>
              </a:endParaRPr>
            </a:p>
          </p:txBody>
        </p:sp>
        <p:sp>
          <p:nvSpPr>
            <p:cNvPr id="13" name="MH_SubTitle_1"/>
            <p:cNvSpPr/>
            <p:nvPr>
              <p:custDataLst>
                <p:tags r:id="rId18"/>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1600">
                  <a:solidFill>
                    <a:schemeClr val="accent1"/>
                  </a:solidFill>
                </a:rPr>
                <a:t>项目一</a:t>
              </a:r>
            </a:p>
          </p:txBody>
        </p:sp>
      </p:grpSp>
      <p:grpSp>
        <p:nvGrpSpPr>
          <p:cNvPr id="20" name="组合 19"/>
          <p:cNvGrpSpPr/>
          <p:nvPr/>
        </p:nvGrpSpPr>
        <p:grpSpPr>
          <a:xfrm>
            <a:off x="5016100" y="4728323"/>
            <a:ext cx="1728000" cy="480000"/>
            <a:chOff x="755736" y="3089454"/>
            <a:chExt cx="1440000" cy="400050"/>
          </a:xfrm>
        </p:grpSpPr>
        <p:sp>
          <p:nvSpPr>
            <p:cNvPr id="21" name="圆角矩形 20"/>
            <p:cNvSpPr/>
            <p:nvPr/>
          </p:nvSpPr>
          <p:spPr>
            <a:xfrm>
              <a:off x="755736" y="3095831"/>
              <a:ext cx="1440000" cy="360001"/>
            </a:xfrm>
            <a:prstGeom prst="roundRect">
              <a:avLst>
                <a:gd fmla="val 50000" name="adj"/>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413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400">
                <a:solidFill>
                  <a:schemeClr val="accent1"/>
                </a:solidFill>
              </a:endParaRPr>
            </a:p>
          </p:txBody>
        </p:sp>
        <p:sp>
          <p:nvSpPr>
            <p:cNvPr id="22" name="MH_SubTitle_1"/>
            <p:cNvSpPr/>
            <p:nvPr>
              <p:custDataLst>
                <p:tags r:id="rId19"/>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1600">
                  <a:solidFill>
                    <a:schemeClr val="accent1"/>
                  </a:solidFill>
                </a:rPr>
                <a:t>项目二</a:t>
              </a:r>
            </a:p>
          </p:txBody>
        </p:sp>
      </p:grpSp>
      <p:grpSp>
        <p:nvGrpSpPr>
          <p:cNvPr id="23" name="组合 22"/>
          <p:cNvGrpSpPr/>
          <p:nvPr/>
        </p:nvGrpSpPr>
        <p:grpSpPr>
          <a:xfrm>
            <a:off x="8473028" y="4728323"/>
            <a:ext cx="1728000" cy="480000"/>
            <a:chOff x="755736" y="3089454"/>
            <a:chExt cx="1440000" cy="400050"/>
          </a:xfrm>
        </p:grpSpPr>
        <p:sp>
          <p:nvSpPr>
            <p:cNvPr id="24" name="圆角矩形 23"/>
            <p:cNvSpPr/>
            <p:nvPr/>
          </p:nvSpPr>
          <p:spPr>
            <a:xfrm>
              <a:off x="755736" y="3095831"/>
              <a:ext cx="1440000" cy="360000"/>
            </a:xfrm>
            <a:prstGeom prst="roundRect">
              <a:avLst>
                <a:gd fmla="val 50000" name="adj"/>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413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400">
                <a:solidFill>
                  <a:schemeClr val="accent1"/>
                </a:solidFill>
              </a:endParaRPr>
            </a:p>
          </p:txBody>
        </p:sp>
        <p:sp>
          <p:nvSpPr>
            <p:cNvPr id="25" name="MH_SubTitle_1"/>
            <p:cNvSpPr/>
            <p:nvPr>
              <p:custDataLst>
                <p:tags r:id="rId20"/>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1600">
                  <a:solidFill>
                    <a:schemeClr val="accent1"/>
                  </a:solidFill>
                </a:rPr>
                <a:t>项目三</a:t>
              </a:r>
            </a:p>
          </p:txBody>
        </p:sp>
      </p:grpSp>
    </p:spTree>
    <p:custDataLst>
      <p:tags r:id="rId21"/>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000" fill="hold" id="7"/>
                                        <p:tgtEl>
                                          <p:spTgt spid="6"/>
                                        </p:tgtEl>
                                        <p:attrNameLst>
                                          <p:attrName>ppt_x</p:attrName>
                                        </p:attrNameLst>
                                      </p:cBhvr>
                                      <p:tavLst>
                                        <p:tav tm="0">
                                          <p:val>
                                            <p:strVal val="#ppt_x"/>
                                          </p:val>
                                        </p:tav>
                                        <p:tav tm="100000">
                                          <p:val>
                                            <p:strVal val="#ppt_x"/>
                                          </p:val>
                                        </p:tav>
                                      </p:tavLst>
                                    </p:anim>
                                    <p:anim calcmode="lin" valueType="num">
                                      <p:cBhvr additive="base">
                                        <p:cTn dur="1000" fill="hold" id="8"/>
                                        <p:tgtEl>
                                          <p:spTgt spid="6"/>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50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000" fill="hold" id="11"/>
                                        <p:tgtEl>
                                          <p:spTgt spid="8"/>
                                        </p:tgtEl>
                                        <p:attrNameLst>
                                          <p:attrName>ppt_x</p:attrName>
                                        </p:attrNameLst>
                                      </p:cBhvr>
                                      <p:tavLst>
                                        <p:tav tm="0">
                                          <p:val>
                                            <p:strVal val="#ppt_x"/>
                                          </p:val>
                                        </p:tav>
                                        <p:tav tm="100000">
                                          <p:val>
                                            <p:strVal val="#ppt_x"/>
                                          </p:val>
                                        </p:tav>
                                      </p:tavLst>
                                    </p:anim>
                                    <p:anim calcmode="lin" valueType="num">
                                      <p:cBhvr additive="base">
                                        <p:cTn dur="1000" fill="hold" id="12"/>
                                        <p:tgtEl>
                                          <p:spTgt spid="8"/>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10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000" fill="hold" id="15"/>
                                        <p:tgtEl>
                                          <p:spTgt spid="9"/>
                                        </p:tgtEl>
                                        <p:attrNameLst>
                                          <p:attrName>ppt_x</p:attrName>
                                        </p:attrNameLst>
                                      </p:cBhvr>
                                      <p:tavLst>
                                        <p:tav tm="0">
                                          <p:val>
                                            <p:strVal val="#ppt_x"/>
                                          </p:val>
                                        </p:tav>
                                        <p:tav tm="100000">
                                          <p:val>
                                            <p:strVal val="#ppt_x"/>
                                          </p:val>
                                        </p:tav>
                                      </p:tavLst>
                                    </p:anim>
                                    <p:anim calcmode="lin" valueType="num">
                                      <p:cBhvr additive="base">
                                        <p:cTn dur="1000" fill="hold" id="16"/>
                                        <p:tgtEl>
                                          <p:spTgt spid="9"/>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750" fill="hold" id="20"/>
                                        <p:tgtEl>
                                          <p:spTgt spid="11"/>
                                        </p:tgtEl>
                                        <p:attrNameLst>
                                          <p:attrName>ppt_w</p:attrName>
                                        </p:attrNameLst>
                                      </p:cBhvr>
                                      <p:tavLst>
                                        <p:tav tm="0">
                                          <p:val>
                                            <p:fltVal val="0"/>
                                          </p:val>
                                        </p:tav>
                                        <p:tav tm="100000">
                                          <p:val>
                                            <p:strVal val="#ppt_w"/>
                                          </p:val>
                                        </p:tav>
                                      </p:tavLst>
                                    </p:anim>
                                    <p:anim calcmode="lin" valueType="num">
                                      <p:cBhvr>
                                        <p:cTn dur="750" fill="hold" id="21"/>
                                        <p:tgtEl>
                                          <p:spTgt spid="11"/>
                                        </p:tgtEl>
                                        <p:attrNameLst>
                                          <p:attrName>ppt_h</p:attrName>
                                        </p:attrNameLst>
                                      </p:cBhvr>
                                      <p:tavLst>
                                        <p:tav tm="0">
                                          <p:val>
                                            <p:fltVal val="0"/>
                                          </p:val>
                                        </p:tav>
                                        <p:tav tm="100000">
                                          <p:val>
                                            <p:strVal val="#ppt_h"/>
                                          </p:val>
                                        </p:tav>
                                      </p:tavLst>
                                    </p:anim>
                                    <p:animEffect filter="fade" transition="in">
                                      <p:cBhvr>
                                        <p:cTn dur="750" id="22"/>
                                        <p:tgtEl>
                                          <p:spTgt spid="11"/>
                                        </p:tgtEl>
                                      </p:cBhvr>
                                    </p:animEffect>
                                  </p:childTnLst>
                                </p:cTn>
                              </p:par>
                              <p:par>
                                <p:cTn fill="hold" id="23" nodeType="withEffect" presetClass="entr" presetID="53" presetSubtype="0">
                                  <p:stCondLst>
                                    <p:cond delay="500"/>
                                  </p:stCondLst>
                                  <p:childTnLst>
                                    <p:set>
                                      <p:cBhvr>
                                        <p:cTn dur="1" fill="hold" id="24">
                                          <p:stCondLst>
                                            <p:cond delay="0"/>
                                          </p:stCondLst>
                                        </p:cTn>
                                        <p:tgtEl>
                                          <p:spTgt spid="20"/>
                                        </p:tgtEl>
                                        <p:attrNameLst>
                                          <p:attrName>style.visibility</p:attrName>
                                        </p:attrNameLst>
                                      </p:cBhvr>
                                      <p:to>
                                        <p:strVal val="visible"/>
                                      </p:to>
                                    </p:set>
                                    <p:anim calcmode="lin" valueType="num">
                                      <p:cBhvr>
                                        <p:cTn dur="750" fill="hold" id="25"/>
                                        <p:tgtEl>
                                          <p:spTgt spid="20"/>
                                        </p:tgtEl>
                                        <p:attrNameLst>
                                          <p:attrName>ppt_w</p:attrName>
                                        </p:attrNameLst>
                                      </p:cBhvr>
                                      <p:tavLst>
                                        <p:tav tm="0">
                                          <p:val>
                                            <p:fltVal val="0"/>
                                          </p:val>
                                        </p:tav>
                                        <p:tav tm="100000">
                                          <p:val>
                                            <p:strVal val="#ppt_w"/>
                                          </p:val>
                                        </p:tav>
                                      </p:tavLst>
                                    </p:anim>
                                    <p:anim calcmode="lin" valueType="num">
                                      <p:cBhvr>
                                        <p:cTn dur="750" fill="hold" id="26"/>
                                        <p:tgtEl>
                                          <p:spTgt spid="20"/>
                                        </p:tgtEl>
                                        <p:attrNameLst>
                                          <p:attrName>ppt_h</p:attrName>
                                        </p:attrNameLst>
                                      </p:cBhvr>
                                      <p:tavLst>
                                        <p:tav tm="0">
                                          <p:val>
                                            <p:fltVal val="0"/>
                                          </p:val>
                                        </p:tav>
                                        <p:tav tm="100000">
                                          <p:val>
                                            <p:strVal val="#ppt_h"/>
                                          </p:val>
                                        </p:tav>
                                      </p:tavLst>
                                    </p:anim>
                                    <p:animEffect filter="fade" transition="in">
                                      <p:cBhvr>
                                        <p:cTn dur="750" id="27"/>
                                        <p:tgtEl>
                                          <p:spTgt spid="20"/>
                                        </p:tgtEl>
                                      </p:cBhvr>
                                    </p:animEffect>
                                  </p:childTnLst>
                                </p:cTn>
                              </p:par>
                              <p:par>
                                <p:cTn fill="hold" id="28" nodeType="withEffect" presetClass="entr" presetID="53" presetSubtype="0">
                                  <p:stCondLst>
                                    <p:cond delay="1000"/>
                                  </p:stCondLst>
                                  <p:childTnLst>
                                    <p:set>
                                      <p:cBhvr>
                                        <p:cTn dur="1" fill="hold" id="29">
                                          <p:stCondLst>
                                            <p:cond delay="0"/>
                                          </p:stCondLst>
                                        </p:cTn>
                                        <p:tgtEl>
                                          <p:spTgt spid="23"/>
                                        </p:tgtEl>
                                        <p:attrNameLst>
                                          <p:attrName>style.visibility</p:attrName>
                                        </p:attrNameLst>
                                      </p:cBhvr>
                                      <p:to>
                                        <p:strVal val="visible"/>
                                      </p:to>
                                    </p:set>
                                    <p:anim calcmode="lin" valueType="num">
                                      <p:cBhvr>
                                        <p:cTn dur="750" fill="hold" id="30"/>
                                        <p:tgtEl>
                                          <p:spTgt spid="23"/>
                                        </p:tgtEl>
                                        <p:attrNameLst>
                                          <p:attrName>ppt_w</p:attrName>
                                        </p:attrNameLst>
                                      </p:cBhvr>
                                      <p:tavLst>
                                        <p:tav tm="0">
                                          <p:val>
                                            <p:fltVal val="0"/>
                                          </p:val>
                                        </p:tav>
                                        <p:tav tm="100000">
                                          <p:val>
                                            <p:strVal val="#ppt_w"/>
                                          </p:val>
                                        </p:tav>
                                      </p:tavLst>
                                    </p:anim>
                                    <p:anim calcmode="lin" valueType="num">
                                      <p:cBhvr>
                                        <p:cTn dur="750" fill="hold" id="31"/>
                                        <p:tgtEl>
                                          <p:spTgt spid="23"/>
                                        </p:tgtEl>
                                        <p:attrNameLst>
                                          <p:attrName>ppt_h</p:attrName>
                                        </p:attrNameLst>
                                      </p:cBhvr>
                                      <p:tavLst>
                                        <p:tav tm="0">
                                          <p:val>
                                            <p:fltVal val="0"/>
                                          </p:val>
                                        </p:tav>
                                        <p:tav tm="100000">
                                          <p:val>
                                            <p:strVal val="#ppt_h"/>
                                          </p:val>
                                        </p:tav>
                                      </p:tavLst>
                                    </p:anim>
                                    <p:animEffect filter="fade" transition="in">
                                      <p:cBhvr>
                                        <p:cTn dur="750" id="32"/>
                                        <p:tgtEl>
                                          <p:spTgt spid="23"/>
                                        </p:tgtEl>
                                      </p:cBhvr>
                                    </p:animEffect>
                                  </p:childTnLst>
                                </p:cTn>
                              </p:par>
                            </p:childTnLst>
                          </p:cTn>
                        </p:par>
                        <p:par>
                          <p:cTn fill="hold" id="33" nodeType="afterGroup">
                            <p:stCondLst>
                              <p:cond delay="3750"/>
                            </p:stCondLst>
                            <p:childTnLst>
                              <p:par>
                                <p:cTn fill="hold" id="34" nodeType="afterEffect" presetClass="entr" presetID="23" presetSubtype="36">
                                  <p:stCondLst>
                                    <p:cond delay="0"/>
                                  </p:stCondLst>
                                  <p:childTnLst>
                                    <p:set>
                                      <p:cBhvr>
                                        <p:cTn dur="1" fill="hold" id="35">
                                          <p:stCondLst>
                                            <p:cond delay="0"/>
                                          </p:stCondLst>
                                        </p:cTn>
                                        <p:tgtEl>
                                          <p:spTgt spid="26"/>
                                        </p:tgtEl>
                                        <p:attrNameLst>
                                          <p:attrName>style.visibility</p:attrName>
                                        </p:attrNameLst>
                                      </p:cBhvr>
                                      <p:to>
                                        <p:strVal val="visible"/>
                                      </p:to>
                                    </p:set>
                                    <p:anim calcmode="lin" valueType="num">
                                      <p:cBhvr>
                                        <p:cTn dur="1000" fill="hold" id="36"/>
                                        <p:tgtEl>
                                          <p:spTgt spid="26"/>
                                        </p:tgtEl>
                                        <p:attrNameLst>
                                          <p:attrName>ppt_w</p:attrName>
                                        </p:attrNameLst>
                                      </p:cBhvr>
                                      <p:tavLst>
                                        <p:tav tm="0">
                                          <p:val>
                                            <p:strVal val="(6*min(max(#ppt_w*#ppt_h,.3),1)-7.4)/-.7*#ppt_w"/>
                                          </p:val>
                                        </p:tav>
                                        <p:tav tm="100000">
                                          <p:val>
                                            <p:strVal val="#ppt_w"/>
                                          </p:val>
                                        </p:tav>
                                      </p:tavLst>
                                    </p:anim>
                                    <p:anim calcmode="lin" valueType="num">
                                      <p:cBhvr>
                                        <p:cTn dur="1000" fill="hold" id="37"/>
                                        <p:tgtEl>
                                          <p:spTgt spid="26"/>
                                        </p:tgtEl>
                                        <p:attrNameLst>
                                          <p:attrName>ppt_h</p:attrName>
                                        </p:attrNameLst>
                                      </p:cBhvr>
                                      <p:tavLst>
                                        <p:tav tm="0">
                                          <p:val>
                                            <p:strVal val="(6*min(max(#ppt_w*#ppt_h,.3),1)-7.4)/-.7*#ppt_h"/>
                                          </p:val>
                                        </p:tav>
                                        <p:tav tm="100000">
                                          <p:val>
                                            <p:strVal val="#ppt_h"/>
                                          </p:val>
                                        </p:tav>
                                      </p:tavLst>
                                    </p:anim>
                                    <p:anim calcmode="lin" valueType="num">
                                      <p:cBhvr>
                                        <p:cTn dur="1000" fill="hold" id="38"/>
                                        <p:tgtEl>
                                          <p:spTgt spid="26"/>
                                        </p:tgtEl>
                                        <p:attrNameLst>
                                          <p:attrName>ppt_x</p:attrName>
                                        </p:attrNameLst>
                                      </p:cBhvr>
                                      <p:tavLst>
                                        <p:tav tm="0">
                                          <p:val>
                                            <p:fltVal val="0.5"/>
                                          </p:val>
                                        </p:tav>
                                        <p:tav tm="100000">
                                          <p:val>
                                            <p:strVal val="#ppt_x"/>
                                          </p:val>
                                        </p:tav>
                                      </p:tavLst>
                                    </p:anim>
                                    <p:anim calcmode="lin" valueType="num">
                                      <p:cBhvr>
                                        <p:cTn dur="1000" fill="hold" id="39"/>
                                        <p:tgtEl>
                                          <p:spTgt spid="26"/>
                                        </p:tgtEl>
                                        <p:attrNameLst>
                                          <p:attrName>ppt_y</p:attrName>
                                        </p:attrNameLst>
                                      </p:cBhvr>
                                      <p:tavLst>
                                        <p:tav tm="0">
                                          <p:val>
                                            <p:strVal val="1+(6*min(max(#ppt_w*#ppt_h,.3),1)-7.4)/-.7*#ppt_h/2"/>
                                          </p:val>
                                        </p:tav>
                                        <p:tav tm="100000">
                                          <p:val>
                                            <p:strVal val="#ppt_y"/>
                                          </p:val>
                                        </p:tav>
                                      </p:tavLst>
                                    </p:anim>
                                  </p:childTnLst>
                                </p:cTn>
                              </p:par>
                              <p:par>
                                <p:cTn fill="hold" id="40" nodeType="withEffect" presetClass="entr" presetID="23" presetSubtype="36">
                                  <p:stCondLst>
                                    <p:cond delay="500"/>
                                  </p:stCondLst>
                                  <p:childTnLst>
                                    <p:set>
                                      <p:cBhvr>
                                        <p:cTn dur="1" fill="hold" id="41">
                                          <p:stCondLst>
                                            <p:cond delay="0"/>
                                          </p:stCondLst>
                                        </p:cTn>
                                        <p:tgtEl>
                                          <p:spTgt spid="38"/>
                                        </p:tgtEl>
                                        <p:attrNameLst>
                                          <p:attrName>style.visibility</p:attrName>
                                        </p:attrNameLst>
                                      </p:cBhvr>
                                      <p:to>
                                        <p:strVal val="visible"/>
                                      </p:to>
                                    </p:set>
                                    <p:anim calcmode="lin" valueType="num">
                                      <p:cBhvr>
                                        <p:cTn dur="1000" fill="hold" id="42"/>
                                        <p:tgtEl>
                                          <p:spTgt spid="38"/>
                                        </p:tgtEl>
                                        <p:attrNameLst>
                                          <p:attrName>ppt_w</p:attrName>
                                        </p:attrNameLst>
                                      </p:cBhvr>
                                      <p:tavLst>
                                        <p:tav tm="0">
                                          <p:val>
                                            <p:strVal val="(6*min(max(#ppt_w*#ppt_h,.3),1)-7.4)/-.7*#ppt_w"/>
                                          </p:val>
                                        </p:tav>
                                        <p:tav tm="100000">
                                          <p:val>
                                            <p:strVal val="#ppt_w"/>
                                          </p:val>
                                        </p:tav>
                                      </p:tavLst>
                                    </p:anim>
                                    <p:anim calcmode="lin" valueType="num">
                                      <p:cBhvr>
                                        <p:cTn dur="1000" fill="hold" id="43"/>
                                        <p:tgtEl>
                                          <p:spTgt spid="38"/>
                                        </p:tgtEl>
                                        <p:attrNameLst>
                                          <p:attrName>ppt_h</p:attrName>
                                        </p:attrNameLst>
                                      </p:cBhvr>
                                      <p:tavLst>
                                        <p:tav tm="0">
                                          <p:val>
                                            <p:strVal val="(6*min(max(#ppt_w*#ppt_h,.3),1)-7.4)/-.7*#ppt_h"/>
                                          </p:val>
                                        </p:tav>
                                        <p:tav tm="100000">
                                          <p:val>
                                            <p:strVal val="#ppt_h"/>
                                          </p:val>
                                        </p:tav>
                                      </p:tavLst>
                                    </p:anim>
                                    <p:anim calcmode="lin" valueType="num">
                                      <p:cBhvr>
                                        <p:cTn dur="1000" fill="hold" id="44"/>
                                        <p:tgtEl>
                                          <p:spTgt spid="38"/>
                                        </p:tgtEl>
                                        <p:attrNameLst>
                                          <p:attrName>ppt_x</p:attrName>
                                        </p:attrNameLst>
                                      </p:cBhvr>
                                      <p:tavLst>
                                        <p:tav tm="0">
                                          <p:val>
                                            <p:fltVal val="0.5"/>
                                          </p:val>
                                        </p:tav>
                                        <p:tav tm="100000">
                                          <p:val>
                                            <p:strVal val="#ppt_x"/>
                                          </p:val>
                                        </p:tav>
                                      </p:tavLst>
                                    </p:anim>
                                    <p:anim calcmode="lin" valueType="num">
                                      <p:cBhvr>
                                        <p:cTn dur="1000" fill="hold" id="45"/>
                                        <p:tgtEl>
                                          <p:spTgt spid="38"/>
                                        </p:tgtEl>
                                        <p:attrNameLst>
                                          <p:attrName>ppt_y</p:attrName>
                                        </p:attrNameLst>
                                      </p:cBhvr>
                                      <p:tavLst>
                                        <p:tav tm="0">
                                          <p:val>
                                            <p:strVal val="1+(6*min(max(#ppt_w*#ppt_h,.3),1)-7.4)/-.7*#ppt_h/2"/>
                                          </p:val>
                                        </p:tav>
                                        <p:tav tm="100000">
                                          <p:val>
                                            <p:strVal val="#ppt_y"/>
                                          </p:val>
                                        </p:tav>
                                      </p:tavLst>
                                    </p:anim>
                                  </p:childTnLst>
                                </p:cTn>
                              </p:par>
                              <p:par>
                                <p:cTn fill="hold" id="46" nodeType="withEffect" presetClass="entr" presetID="23" presetSubtype="36">
                                  <p:stCondLst>
                                    <p:cond delay="1000"/>
                                  </p:stCondLst>
                                  <p:childTnLst>
                                    <p:set>
                                      <p:cBhvr>
                                        <p:cTn dur="1" fill="hold" id="47">
                                          <p:stCondLst>
                                            <p:cond delay="0"/>
                                          </p:stCondLst>
                                        </p:cTn>
                                        <p:tgtEl>
                                          <p:spTgt spid="41"/>
                                        </p:tgtEl>
                                        <p:attrNameLst>
                                          <p:attrName>style.visibility</p:attrName>
                                        </p:attrNameLst>
                                      </p:cBhvr>
                                      <p:to>
                                        <p:strVal val="visible"/>
                                      </p:to>
                                    </p:set>
                                    <p:anim calcmode="lin" valueType="num">
                                      <p:cBhvr>
                                        <p:cTn dur="1000" fill="hold" id="48"/>
                                        <p:tgtEl>
                                          <p:spTgt spid="41"/>
                                        </p:tgtEl>
                                        <p:attrNameLst>
                                          <p:attrName>ppt_w</p:attrName>
                                        </p:attrNameLst>
                                      </p:cBhvr>
                                      <p:tavLst>
                                        <p:tav tm="0">
                                          <p:val>
                                            <p:strVal val="(6*min(max(#ppt_w*#ppt_h,.3),1)-7.4)/-.7*#ppt_w"/>
                                          </p:val>
                                        </p:tav>
                                        <p:tav tm="100000">
                                          <p:val>
                                            <p:strVal val="#ppt_w"/>
                                          </p:val>
                                        </p:tav>
                                      </p:tavLst>
                                    </p:anim>
                                    <p:anim calcmode="lin" valueType="num">
                                      <p:cBhvr>
                                        <p:cTn dur="1000" fill="hold" id="49"/>
                                        <p:tgtEl>
                                          <p:spTgt spid="41"/>
                                        </p:tgtEl>
                                        <p:attrNameLst>
                                          <p:attrName>ppt_h</p:attrName>
                                        </p:attrNameLst>
                                      </p:cBhvr>
                                      <p:tavLst>
                                        <p:tav tm="0">
                                          <p:val>
                                            <p:strVal val="(6*min(max(#ppt_w*#ppt_h,.3),1)-7.4)/-.7*#ppt_h"/>
                                          </p:val>
                                        </p:tav>
                                        <p:tav tm="100000">
                                          <p:val>
                                            <p:strVal val="#ppt_h"/>
                                          </p:val>
                                        </p:tav>
                                      </p:tavLst>
                                    </p:anim>
                                    <p:anim calcmode="lin" valueType="num">
                                      <p:cBhvr>
                                        <p:cTn dur="1000" fill="hold" id="50"/>
                                        <p:tgtEl>
                                          <p:spTgt spid="41"/>
                                        </p:tgtEl>
                                        <p:attrNameLst>
                                          <p:attrName>ppt_x</p:attrName>
                                        </p:attrNameLst>
                                      </p:cBhvr>
                                      <p:tavLst>
                                        <p:tav tm="0">
                                          <p:val>
                                            <p:fltVal val="0.5"/>
                                          </p:val>
                                        </p:tav>
                                        <p:tav tm="100000">
                                          <p:val>
                                            <p:strVal val="#ppt_x"/>
                                          </p:val>
                                        </p:tav>
                                      </p:tavLst>
                                    </p:anim>
                                    <p:anim calcmode="lin" valueType="num">
                                      <p:cBhvr>
                                        <p:cTn dur="1000" fill="hold" id="51"/>
                                        <p:tgtEl>
                                          <p:spTgt spid="4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六边形 2"/>
          <p:cNvSpPr>
            <a:spLocks noChangeAspect="1"/>
          </p:cNvSpPr>
          <p:nvPr/>
        </p:nvSpPr>
        <p:spPr>
          <a:xfrm>
            <a:off x="1469850" y="2277032"/>
            <a:ext cx="1670397" cy="1440000"/>
          </a:xfrm>
          <a:prstGeom prst="hexagon">
            <a:avLst/>
          </a:prstGeom>
          <a:gradFill flip="none" rotWithShape="1">
            <a:gsLst>
              <a:gs pos="50000">
                <a:srgbClr val="EFEFEF"/>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2400">
              <a:solidFill>
                <a:schemeClr val="accent1"/>
              </a:solidFill>
            </a:endParaRPr>
          </a:p>
        </p:txBody>
      </p:sp>
      <p:sp>
        <p:nvSpPr>
          <p:cNvPr id="4" name="六边形 3"/>
          <p:cNvSpPr>
            <a:spLocks noChangeAspect="1"/>
          </p:cNvSpPr>
          <p:nvPr/>
        </p:nvSpPr>
        <p:spPr>
          <a:xfrm>
            <a:off x="2927648" y="3081285"/>
            <a:ext cx="1670397" cy="1440000"/>
          </a:xfrm>
          <a:prstGeom prst="hexagon">
            <a:avLst/>
          </a:prstGeom>
          <a:gradFill flip="none" rotWithShape="1">
            <a:gsLst>
              <a:gs pos="50000">
                <a:srgbClr val="EFEFEF"/>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2400">
              <a:solidFill>
                <a:schemeClr val="accent1"/>
              </a:solidFill>
            </a:endParaRPr>
          </a:p>
        </p:txBody>
      </p:sp>
      <p:sp>
        <p:nvSpPr>
          <p:cNvPr id="5" name="六边形 4"/>
          <p:cNvSpPr>
            <a:spLocks noChangeAspect="1"/>
          </p:cNvSpPr>
          <p:nvPr/>
        </p:nvSpPr>
        <p:spPr>
          <a:xfrm>
            <a:off x="1469850" y="3909213"/>
            <a:ext cx="1670397" cy="1440000"/>
          </a:xfrm>
          <a:prstGeom prst="hexagon">
            <a:avLst/>
          </a:prstGeom>
          <a:gradFill flip="none" rotWithShape="1">
            <a:gsLst>
              <a:gs pos="50000">
                <a:srgbClr val="EFEFEF"/>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2400">
              <a:solidFill>
                <a:schemeClr val="accent1"/>
              </a:solidFill>
            </a:endParaRPr>
          </a:p>
        </p:txBody>
      </p:sp>
      <p:sp>
        <p:nvSpPr>
          <p:cNvPr id="6" name="六边形 5"/>
          <p:cNvSpPr>
            <a:spLocks noChangeAspect="1"/>
          </p:cNvSpPr>
          <p:nvPr/>
        </p:nvSpPr>
        <p:spPr>
          <a:xfrm>
            <a:off x="3077137" y="1919773"/>
            <a:ext cx="717283" cy="618347"/>
          </a:xfrm>
          <a:prstGeom prst="hexagon">
            <a:avLst/>
          </a:prstGeom>
          <a:gradFill flip="none" rotWithShape="1">
            <a:gsLst>
              <a:gs pos="50000">
                <a:schemeClr val="accent1"/>
              </a:gs>
              <a:gs pos="100000">
                <a:schemeClr val="accent1">
                  <a:lumMod val="75000"/>
                </a:schemeClr>
              </a:gs>
              <a:gs pos="0">
                <a:schemeClr val="accent1">
                  <a:lumMod val="60000"/>
                  <a:lumOff val="40000"/>
                </a:schemeClr>
              </a:gs>
            </a:gsLst>
            <a:lin ang="189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b="1" lang="en-US" sz="2665">
                <a:solidFill>
                  <a:prstClr val="white"/>
                </a:solidFill>
                <a:latin charset="0" panose="020b0806030902050204" pitchFamily="34" typeface="Impact"/>
              </a:rPr>
              <a:t>1</a:t>
            </a:r>
          </a:p>
        </p:txBody>
      </p:sp>
      <p:sp>
        <p:nvSpPr>
          <p:cNvPr id="15" name="六边形 14"/>
          <p:cNvSpPr>
            <a:spLocks noChangeAspect="1"/>
          </p:cNvSpPr>
          <p:nvPr/>
        </p:nvSpPr>
        <p:spPr>
          <a:xfrm>
            <a:off x="4898664" y="3503689"/>
            <a:ext cx="717283" cy="618347"/>
          </a:xfrm>
          <a:prstGeom prst="hexagon">
            <a:avLst/>
          </a:prstGeom>
          <a:gradFill flip="none" rotWithShape="1">
            <a:gsLst>
              <a:gs pos="50000">
                <a:schemeClr val="accent2"/>
              </a:gs>
              <a:gs pos="100000">
                <a:schemeClr val="accent2">
                  <a:lumMod val="75000"/>
                </a:schemeClr>
              </a:gs>
              <a:gs pos="0">
                <a:schemeClr val="accent2">
                  <a:lumMod val="60000"/>
                  <a:lumOff val="40000"/>
                </a:schemeClr>
              </a:gs>
            </a:gsLst>
            <a:lin ang="18900000" scaled="0"/>
          </a:gradFill>
          <a:ln w="15875">
            <a:gradFill>
              <a:gsLst>
                <a:gs pos="50000">
                  <a:schemeClr val="accent2">
                    <a:lumMod val="60000"/>
                    <a:lumOff val="40000"/>
                  </a:schemeClr>
                </a:gs>
                <a:gs pos="100000">
                  <a:schemeClr val="accent2">
                    <a:lumMod val="75000"/>
                  </a:schemeClr>
                </a:gs>
                <a:gs pos="0">
                  <a:schemeClr val="accent2">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665">
                <a:solidFill>
                  <a:prstClr val="white"/>
                </a:solidFill>
                <a:latin charset="0" panose="020b0806030902050204" pitchFamily="34" typeface="Impact"/>
              </a:rPr>
              <a:t>2</a:t>
            </a:r>
          </a:p>
        </p:txBody>
      </p:sp>
      <p:sp>
        <p:nvSpPr>
          <p:cNvPr id="16" name="六边形 15"/>
          <p:cNvSpPr>
            <a:spLocks noChangeAspect="1"/>
          </p:cNvSpPr>
          <p:nvPr/>
        </p:nvSpPr>
        <p:spPr>
          <a:xfrm>
            <a:off x="3077137" y="5100733"/>
            <a:ext cx="717283" cy="618347"/>
          </a:xfrm>
          <a:prstGeom prst="hexagon">
            <a:avLst/>
          </a:prstGeom>
          <a:gradFill flip="none" rotWithShape="1">
            <a:gsLst>
              <a:gs pos="50000">
                <a:schemeClr val="accent1"/>
              </a:gs>
              <a:gs pos="100000">
                <a:schemeClr val="accent1">
                  <a:lumMod val="75000"/>
                </a:schemeClr>
              </a:gs>
              <a:gs pos="0">
                <a:schemeClr val="accent1">
                  <a:lumMod val="60000"/>
                  <a:lumOff val="40000"/>
                </a:schemeClr>
              </a:gs>
            </a:gsLst>
            <a:lin ang="189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b="1" lang="en-US" sz="2665">
                <a:solidFill>
                  <a:prstClr val="white"/>
                </a:solidFill>
                <a:latin charset="0" panose="020b0806030902050204" pitchFamily="34" typeface="Impact"/>
              </a:rPr>
              <a:t>3</a:t>
            </a:r>
          </a:p>
        </p:txBody>
      </p:sp>
      <p:sp>
        <p:nvSpPr>
          <p:cNvPr id="18" name="六边形 17"/>
          <p:cNvSpPr/>
          <p:nvPr/>
        </p:nvSpPr>
        <p:spPr>
          <a:xfrm>
            <a:off x="4751851" y="3100251"/>
            <a:ext cx="6205048" cy="1440000"/>
          </a:xfrm>
          <a:custGeom>
            <a:rect b="b" l="l" r="r" t="t"/>
            <a:pathLst>
              <a:path h="1080000" w="4653786">
                <a:moveTo>
                  <a:pt x="270000" y="0"/>
                </a:moveTo>
                <a:lnTo>
                  <a:pt x="2043466" y="0"/>
                </a:lnTo>
                <a:lnTo>
                  <a:pt x="3402408" y="0"/>
                </a:lnTo>
                <a:lnTo>
                  <a:pt x="4383786" y="0"/>
                </a:lnTo>
                <a:lnTo>
                  <a:pt x="4653786" y="540000"/>
                </a:lnTo>
                <a:lnTo>
                  <a:pt x="4383786" y="1080000"/>
                </a:lnTo>
                <a:lnTo>
                  <a:pt x="3402408" y="1080000"/>
                </a:lnTo>
                <a:lnTo>
                  <a:pt x="2043466" y="1080000"/>
                </a:lnTo>
                <a:lnTo>
                  <a:pt x="270000" y="1080000"/>
                </a:lnTo>
                <a:lnTo>
                  <a:pt x="0" y="540000"/>
                </a:lnTo>
                <a:close/>
              </a:path>
            </a:pathLst>
          </a:custGeom>
          <a:noFill/>
          <a:ln w="15875">
            <a:solidFill>
              <a:schemeClr val="bg1">
                <a:lumMod val="65000"/>
              </a:schemeClr>
            </a:soli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latin charset="0" panose="020b0806030902050204" pitchFamily="34" typeface="Impact"/>
            </a:endParaRPr>
          </a:p>
        </p:txBody>
      </p:sp>
      <p:sp>
        <p:nvSpPr>
          <p:cNvPr id="19" name="TextBox 18"/>
          <p:cNvSpPr txBox="1"/>
          <p:nvPr/>
        </p:nvSpPr>
        <p:spPr>
          <a:xfrm>
            <a:off x="4128341" y="1892930"/>
            <a:ext cx="5040000" cy="569458"/>
          </a:xfrm>
          <a:prstGeom prst="rect">
            <a:avLst/>
          </a:prstGeom>
          <a:noFill/>
        </p:spPr>
        <p:txBody>
          <a:bodyPr bIns="81275" lIns="162549" rIns="162549" rtlCol="0" tIns="81275" wrap="square">
            <a:spAutoFit/>
          </a:bodyPr>
          <a:lstStyle/>
          <a:p>
            <a:r>
              <a:rPr altLang="en-US" lang="zh-CN" sz="1335">
                <a:solidFill>
                  <a:schemeClr val="bg1">
                    <a:lumMod val="50000"/>
                  </a:schemeClr>
                </a:solidFill>
                <a:cs typeface="+mn-ea"/>
                <a:sym typeface="+mn-lt"/>
              </a:rPr>
              <a:t>您的内容打在这里，或者通过复制您的文本后，在此框中选项粘贴，并选择只保留文字。</a:t>
            </a:r>
          </a:p>
        </p:txBody>
      </p:sp>
      <p:sp>
        <p:nvSpPr>
          <p:cNvPr id="20" name="TextBox 19"/>
          <p:cNvSpPr txBox="1"/>
          <p:nvPr/>
        </p:nvSpPr>
        <p:spPr>
          <a:xfrm>
            <a:off x="5664512" y="3492199"/>
            <a:ext cx="5040000" cy="569458"/>
          </a:xfrm>
          <a:prstGeom prst="rect">
            <a:avLst/>
          </a:prstGeom>
          <a:noFill/>
        </p:spPr>
        <p:txBody>
          <a:bodyPr bIns="81275" lIns="162549" rIns="162549" rtlCol="0" tIns="81275" wrap="square">
            <a:spAutoFit/>
          </a:bodyPr>
          <a:lstStyle/>
          <a:p>
            <a:r>
              <a:rPr altLang="en-US" lang="zh-CN" sz="1335">
                <a:solidFill>
                  <a:schemeClr val="bg1">
                    <a:lumMod val="50000"/>
                  </a:schemeClr>
                </a:solidFill>
                <a:cs typeface="+mn-ea"/>
                <a:sym typeface="+mn-lt"/>
              </a:rPr>
              <a:t>您的内容打在这里，或者通过复制您的文本后，在此框中选项粘贴，并选择只保留文字。</a:t>
            </a:r>
          </a:p>
        </p:txBody>
      </p:sp>
      <p:sp>
        <p:nvSpPr>
          <p:cNvPr id="21" name="TextBox 20"/>
          <p:cNvSpPr txBox="1"/>
          <p:nvPr/>
        </p:nvSpPr>
        <p:spPr>
          <a:xfrm>
            <a:off x="3840309" y="5110143"/>
            <a:ext cx="5040000" cy="569458"/>
          </a:xfrm>
          <a:prstGeom prst="rect">
            <a:avLst/>
          </a:prstGeom>
          <a:noFill/>
        </p:spPr>
        <p:txBody>
          <a:bodyPr bIns="81275" lIns="162549" rIns="162549" rtlCol="0" tIns="81275" wrap="square">
            <a:spAutoFit/>
          </a:bodyPr>
          <a:lstStyle/>
          <a:p>
            <a:r>
              <a:rPr altLang="en-US" lang="zh-CN" sz="1335">
                <a:solidFill>
                  <a:schemeClr val="bg1">
                    <a:lumMod val="50000"/>
                  </a:schemeClr>
                </a:solidFill>
                <a:cs typeface="+mn-ea"/>
                <a:sym typeface="+mn-lt"/>
              </a:rPr>
              <a:t>您的内容打在这里，或者通过复制您的文本后，在此框中选项粘贴，并选择只保留文字。</a:t>
            </a:r>
          </a:p>
        </p:txBody>
      </p:sp>
      <p:sp>
        <p:nvSpPr>
          <p:cNvPr id="23" name="六边形 22"/>
          <p:cNvSpPr>
            <a:spLocks noChangeAspect="1"/>
          </p:cNvSpPr>
          <p:nvPr/>
        </p:nvSpPr>
        <p:spPr>
          <a:xfrm>
            <a:off x="1786906" y="2550349"/>
            <a:ext cx="1036308" cy="893371"/>
          </a:xfrm>
          <a:prstGeom prst="hexagon">
            <a:avLst/>
          </a:prstGeom>
          <a:gradFill flip="none" rotWithShape="1">
            <a:gsLst>
              <a:gs pos="50000">
                <a:schemeClr val="accent1"/>
              </a:gs>
              <a:gs pos="100000">
                <a:schemeClr val="accent1">
                  <a:lumMod val="75000"/>
                </a:schemeClr>
              </a:gs>
              <a:gs pos="0">
                <a:schemeClr val="accent1">
                  <a:lumMod val="60000"/>
                  <a:lumOff val="40000"/>
                </a:schemeClr>
              </a:gs>
            </a:gsLst>
            <a:lin ang="189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en-US" b="1" lang="zh-CN" sz="1865">
                <a:solidFill>
                  <a:prstClr val="white"/>
                </a:solidFill>
                <a:latin charset="0" panose="020b0806030902050204" pitchFamily="34" typeface="Impact"/>
              </a:rPr>
              <a:t>发展</a:t>
            </a:r>
          </a:p>
          <a:p>
            <a:pPr algn="ctr"/>
            <a:r>
              <a:rPr altLang="en-US" b="1" lang="zh-CN" sz="1865">
                <a:solidFill>
                  <a:prstClr val="white"/>
                </a:solidFill>
                <a:latin charset="0" panose="020b0806030902050204" pitchFamily="34" typeface="Impact"/>
              </a:rPr>
              <a:t>趋势</a:t>
            </a:r>
          </a:p>
        </p:txBody>
      </p:sp>
      <p:sp>
        <p:nvSpPr>
          <p:cNvPr id="24" name="六边形 23"/>
          <p:cNvSpPr>
            <a:spLocks noChangeAspect="1"/>
          </p:cNvSpPr>
          <p:nvPr/>
        </p:nvSpPr>
        <p:spPr>
          <a:xfrm>
            <a:off x="3244726" y="3354601"/>
            <a:ext cx="1036308" cy="893371"/>
          </a:xfrm>
          <a:prstGeom prst="hexagon">
            <a:avLst/>
          </a:prstGeom>
          <a:gradFill flip="none" rotWithShape="1">
            <a:gsLst>
              <a:gs pos="50000">
                <a:schemeClr val="accent2"/>
              </a:gs>
              <a:gs pos="100000">
                <a:schemeClr val="accent2">
                  <a:lumMod val="75000"/>
                </a:schemeClr>
              </a:gs>
              <a:gs pos="0">
                <a:schemeClr val="accent2">
                  <a:lumMod val="60000"/>
                  <a:lumOff val="40000"/>
                </a:schemeClr>
              </a:gs>
            </a:gsLst>
            <a:lin ang="18900000" scaled="0"/>
          </a:gradFill>
          <a:ln w="15875">
            <a:gradFill>
              <a:gsLst>
                <a:gs pos="50000">
                  <a:schemeClr val="accent2">
                    <a:lumMod val="60000"/>
                    <a:lumOff val="40000"/>
                  </a:schemeClr>
                </a:gs>
                <a:gs pos="100000">
                  <a:schemeClr val="accent2">
                    <a:lumMod val="75000"/>
                  </a:schemeClr>
                </a:gs>
                <a:gs pos="0">
                  <a:schemeClr val="accent2">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r>
              <a:rPr altLang="en-US" b="1" lang="zh-CN" sz="1865">
                <a:solidFill>
                  <a:prstClr val="white"/>
                </a:solidFill>
                <a:latin charset="0" panose="020b0806030902050204" pitchFamily="34" typeface="Impact"/>
              </a:rPr>
              <a:t>消费</a:t>
            </a:r>
          </a:p>
          <a:p>
            <a:pPr algn="ctr"/>
            <a:r>
              <a:rPr altLang="en-US" b="1" lang="zh-CN" sz="1865">
                <a:solidFill>
                  <a:prstClr val="white"/>
                </a:solidFill>
                <a:latin charset="0" panose="020b0806030902050204" pitchFamily="34" typeface="Impact"/>
              </a:rPr>
              <a:t>习惯</a:t>
            </a:r>
          </a:p>
        </p:txBody>
      </p:sp>
      <p:sp>
        <p:nvSpPr>
          <p:cNvPr id="25" name="六边形 24"/>
          <p:cNvSpPr>
            <a:spLocks noChangeAspect="1"/>
          </p:cNvSpPr>
          <p:nvPr/>
        </p:nvSpPr>
        <p:spPr>
          <a:xfrm>
            <a:off x="1786906" y="4182529"/>
            <a:ext cx="1036308" cy="893371"/>
          </a:xfrm>
          <a:prstGeom prst="hexagon">
            <a:avLst/>
          </a:prstGeom>
          <a:gradFill flip="none" rotWithShape="1">
            <a:gsLst>
              <a:gs pos="50000">
                <a:schemeClr val="accent1"/>
              </a:gs>
              <a:gs pos="100000">
                <a:schemeClr val="accent1">
                  <a:lumMod val="75000"/>
                </a:schemeClr>
              </a:gs>
              <a:gs pos="0">
                <a:schemeClr val="accent1">
                  <a:lumMod val="60000"/>
                  <a:lumOff val="40000"/>
                </a:schemeClr>
              </a:gs>
            </a:gsLst>
            <a:lin ang="189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en-US" b="1" lang="zh-CN" sz="1865">
                <a:solidFill>
                  <a:prstClr val="white"/>
                </a:solidFill>
                <a:latin charset="0" panose="020b0806030902050204" pitchFamily="34" typeface="Impact"/>
              </a:rPr>
              <a:t>政策</a:t>
            </a:r>
          </a:p>
          <a:p>
            <a:pPr algn="ctr"/>
            <a:r>
              <a:rPr altLang="en-US" b="1" lang="zh-CN" sz="1865">
                <a:solidFill>
                  <a:prstClr val="white"/>
                </a:solidFill>
                <a:latin charset="0" panose="020b0806030902050204" pitchFamily="34" typeface="Impact"/>
              </a:rPr>
              <a:t>扶持</a:t>
            </a:r>
          </a:p>
        </p:txBody>
      </p:sp>
      <p:sp>
        <p:nvSpPr>
          <p:cNvPr id="26" name="六边形 8"/>
          <p:cNvSpPr/>
          <p:nvPr/>
        </p:nvSpPr>
        <p:spPr>
          <a:xfrm>
            <a:off x="2903701" y="1508947"/>
            <a:ext cx="8053207" cy="1440000"/>
          </a:xfrm>
          <a:custGeom>
            <a:rect b="b" l="l" r="r" t="t"/>
            <a:pathLst>
              <a:path h="1080000" w="6039905">
                <a:moveTo>
                  <a:pt x="270000" y="0"/>
                </a:moveTo>
                <a:lnTo>
                  <a:pt x="477257" y="0"/>
                </a:lnTo>
                <a:lnTo>
                  <a:pt x="3222328" y="0"/>
                </a:lnTo>
                <a:lnTo>
                  <a:pt x="3402408" y="0"/>
                </a:lnTo>
                <a:lnTo>
                  <a:pt x="3429585" y="0"/>
                </a:lnTo>
                <a:lnTo>
                  <a:pt x="3609665" y="0"/>
                </a:lnTo>
                <a:lnTo>
                  <a:pt x="5562648" y="0"/>
                </a:lnTo>
                <a:lnTo>
                  <a:pt x="5769905" y="0"/>
                </a:lnTo>
                <a:lnTo>
                  <a:pt x="6039905" y="540000"/>
                </a:lnTo>
                <a:lnTo>
                  <a:pt x="5769905" y="1080000"/>
                </a:lnTo>
                <a:lnTo>
                  <a:pt x="5562648" y="1080000"/>
                </a:lnTo>
                <a:lnTo>
                  <a:pt x="3609665" y="1080000"/>
                </a:lnTo>
                <a:lnTo>
                  <a:pt x="3429585" y="1080000"/>
                </a:lnTo>
                <a:lnTo>
                  <a:pt x="3402408" y="1080000"/>
                </a:lnTo>
                <a:lnTo>
                  <a:pt x="3222328" y="1080000"/>
                </a:lnTo>
                <a:lnTo>
                  <a:pt x="477257" y="1080000"/>
                </a:lnTo>
                <a:lnTo>
                  <a:pt x="270000" y="1080000"/>
                </a:lnTo>
                <a:lnTo>
                  <a:pt x="0" y="540000"/>
                </a:lnTo>
                <a:close/>
              </a:path>
            </a:pathLst>
          </a:custGeom>
          <a:noFill/>
          <a:ln w="15875">
            <a:solidFill>
              <a:schemeClr val="bg1">
                <a:lumMod val="65000"/>
              </a:schemeClr>
            </a:soli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latin charset="0" panose="020b0806030902050204" pitchFamily="34" typeface="Impact"/>
            </a:endParaRPr>
          </a:p>
        </p:txBody>
      </p:sp>
      <p:sp>
        <p:nvSpPr>
          <p:cNvPr id="27" name="六边形 8"/>
          <p:cNvSpPr/>
          <p:nvPr/>
        </p:nvSpPr>
        <p:spPr>
          <a:xfrm>
            <a:off x="2903701" y="4691553"/>
            <a:ext cx="8053207" cy="1440000"/>
          </a:xfrm>
          <a:custGeom>
            <a:rect b="b" l="l" r="r" t="t"/>
            <a:pathLst>
              <a:path h="1080000" w="6039905">
                <a:moveTo>
                  <a:pt x="270000" y="0"/>
                </a:moveTo>
                <a:lnTo>
                  <a:pt x="477257" y="0"/>
                </a:lnTo>
                <a:lnTo>
                  <a:pt x="3222328" y="0"/>
                </a:lnTo>
                <a:lnTo>
                  <a:pt x="3402408" y="0"/>
                </a:lnTo>
                <a:lnTo>
                  <a:pt x="3429585" y="0"/>
                </a:lnTo>
                <a:lnTo>
                  <a:pt x="3609665" y="0"/>
                </a:lnTo>
                <a:lnTo>
                  <a:pt x="5562648" y="0"/>
                </a:lnTo>
                <a:lnTo>
                  <a:pt x="5769905" y="0"/>
                </a:lnTo>
                <a:lnTo>
                  <a:pt x="6039905" y="540000"/>
                </a:lnTo>
                <a:lnTo>
                  <a:pt x="5769905" y="1080000"/>
                </a:lnTo>
                <a:lnTo>
                  <a:pt x="5562648" y="1080000"/>
                </a:lnTo>
                <a:lnTo>
                  <a:pt x="3609665" y="1080000"/>
                </a:lnTo>
                <a:lnTo>
                  <a:pt x="3429585" y="1080000"/>
                </a:lnTo>
                <a:lnTo>
                  <a:pt x="3402408" y="1080000"/>
                </a:lnTo>
                <a:lnTo>
                  <a:pt x="3222328" y="1080000"/>
                </a:lnTo>
                <a:lnTo>
                  <a:pt x="477257" y="1080000"/>
                </a:lnTo>
                <a:lnTo>
                  <a:pt x="270000" y="1080000"/>
                </a:lnTo>
                <a:lnTo>
                  <a:pt x="0" y="540000"/>
                </a:lnTo>
                <a:close/>
              </a:path>
            </a:pathLst>
          </a:custGeom>
          <a:noFill/>
          <a:ln w="15875">
            <a:solidFill>
              <a:schemeClr val="bg1">
                <a:lumMod val="65000"/>
              </a:schemeClr>
            </a:soli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latin charset="0" panose="020b0806030902050204" pitchFamily="34" typeface="Impact"/>
            </a:endParaRPr>
          </a:p>
        </p:txBody>
      </p:sp>
      <p:sp>
        <p:nvSpPr>
          <p:cNvPr id="8" name="标题 7"/>
          <p:cNvSpPr>
            <a:spLocks noGrp="1"/>
          </p:cNvSpPr>
          <p:nvPr>
            <p:ph type="title"/>
          </p:nvPr>
        </p:nvSpPr>
        <p:spPr/>
        <p:txBody>
          <a:bodyPr/>
          <a:lstStyle/>
          <a:p>
            <a:r>
              <a:rPr altLang="en-US" lang="zh-CN"/>
              <a:t>添加文字内容（文字可以编辑）</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ppt_x</p:attrName>
                                        </p:attrNameLst>
                                      </p:cBhvr>
                                      <p:tavLst>
                                        <p:tav tm="0">
                                          <p:val>
                                            <p:fltVal val="0.5"/>
                                          </p:val>
                                        </p:tav>
                                        <p:tav tm="100000">
                                          <p:val>
                                            <p:strVal val="#ppt_x"/>
                                          </p:val>
                                        </p:tav>
                                      </p:tavLst>
                                    </p:anim>
                                    <p:anim calcmode="lin" valueType="num">
                                      <p:cBhvr>
                                        <p:cTn dur="1000" fill="hold" id="10"/>
                                        <p:tgtEl>
                                          <p:spTgt spid="3"/>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250"/>
                                  </p:stCondLst>
                                  <p:childTnLst>
                                    <p:set>
                                      <p:cBhvr>
                                        <p:cTn dur="1" fill="hold" id="12">
                                          <p:stCondLst>
                                            <p:cond delay="0"/>
                                          </p:stCondLst>
                                        </p:cTn>
                                        <p:tgtEl>
                                          <p:spTgt spid="23"/>
                                        </p:tgtEl>
                                        <p:attrNameLst>
                                          <p:attrName>style.visibility</p:attrName>
                                        </p:attrNameLst>
                                      </p:cBhvr>
                                      <p:to>
                                        <p:strVal val="visible"/>
                                      </p:to>
                                    </p:set>
                                    <p:anim calcmode="lin" valueType="num">
                                      <p:cBhvr>
                                        <p:cTn dur="1000" fill="hold" id="13"/>
                                        <p:tgtEl>
                                          <p:spTgt spid="23"/>
                                        </p:tgtEl>
                                        <p:attrNameLst>
                                          <p:attrName>ppt_w</p:attrName>
                                        </p:attrNameLst>
                                      </p:cBhvr>
                                      <p:tavLst>
                                        <p:tav tm="0">
                                          <p:val>
                                            <p:fltVal val="0"/>
                                          </p:val>
                                        </p:tav>
                                        <p:tav tm="100000">
                                          <p:val>
                                            <p:strVal val="#ppt_w"/>
                                          </p:val>
                                        </p:tav>
                                      </p:tavLst>
                                    </p:anim>
                                    <p:anim calcmode="lin" valueType="num">
                                      <p:cBhvr>
                                        <p:cTn dur="1000" fill="hold" id="14"/>
                                        <p:tgtEl>
                                          <p:spTgt spid="23"/>
                                        </p:tgtEl>
                                        <p:attrNameLst>
                                          <p:attrName>ppt_h</p:attrName>
                                        </p:attrNameLst>
                                      </p:cBhvr>
                                      <p:tavLst>
                                        <p:tav tm="0">
                                          <p:val>
                                            <p:fltVal val="0"/>
                                          </p:val>
                                        </p:tav>
                                        <p:tav tm="100000">
                                          <p:val>
                                            <p:strVal val="#ppt_h"/>
                                          </p:val>
                                        </p:tav>
                                      </p:tavLst>
                                    </p:anim>
                                    <p:anim calcmode="lin" valueType="num">
                                      <p:cBhvr>
                                        <p:cTn dur="1000" fill="hold" id="15"/>
                                        <p:tgtEl>
                                          <p:spTgt spid="23"/>
                                        </p:tgtEl>
                                        <p:attrNameLst>
                                          <p:attrName>ppt_x</p:attrName>
                                        </p:attrNameLst>
                                      </p:cBhvr>
                                      <p:tavLst>
                                        <p:tav tm="0">
                                          <p:val>
                                            <p:fltVal val="0.5"/>
                                          </p:val>
                                        </p:tav>
                                        <p:tav tm="100000">
                                          <p:val>
                                            <p:strVal val="#ppt_x"/>
                                          </p:val>
                                        </p:tav>
                                      </p:tavLst>
                                    </p:anim>
                                    <p:anim calcmode="lin" valueType="num">
                                      <p:cBhvr>
                                        <p:cTn dur="1000" fill="hold" id="16"/>
                                        <p:tgtEl>
                                          <p:spTgt spid="23"/>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ppt_x</p:attrName>
                                        </p:attrNameLst>
                                      </p:cBhvr>
                                      <p:tavLst>
                                        <p:tav tm="0">
                                          <p:val>
                                            <p:fltVal val="0.5"/>
                                          </p:val>
                                        </p:tav>
                                        <p:tav tm="100000">
                                          <p:val>
                                            <p:strVal val="#ppt_x"/>
                                          </p:val>
                                        </p:tav>
                                      </p:tavLst>
                                    </p:anim>
                                    <p:anim calcmode="lin" valueType="num">
                                      <p:cBhvr>
                                        <p:cTn dur="1000" fill="hold" id="22"/>
                                        <p:tgtEl>
                                          <p:spTgt spid="5"/>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750"/>
                                  </p:stCondLst>
                                  <p:childTnLst>
                                    <p:set>
                                      <p:cBhvr>
                                        <p:cTn dur="1" fill="hold" id="24">
                                          <p:stCondLst>
                                            <p:cond delay="0"/>
                                          </p:stCondLst>
                                        </p:cTn>
                                        <p:tgtEl>
                                          <p:spTgt spid="25"/>
                                        </p:tgtEl>
                                        <p:attrNameLst>
                                          <p:attrName>style.visibility</p:attrName>
                                        </p:attrNameLst>
                                      </p:cBhvr>
                                      <p:to>
                                        <p:strVal val="visible"/>
                                      </p:to>
                                    </p:set>
                                    <p:anim calcmode="lin" valueType="num">
                                      <p:cBhvr>
                                        <p:cTn dur="1000" fill="hold" id="25"/>
                                        <p:tgtEl>
                                          <p:spTgt spid="25"/>
                                        </p:tgtEl>
                                        <p:attrNameLst>
                                          <p:attrName>ppt_w</p:attrName>
                                        </p:attrNameLst>
                                      </p:cBhvr>
                                      <p:tavLst>
                                        <p:tav tm="0">
                                          <p:val>
                                            <p:fltVal val="0"/>
                                          </p:val>
                                        </p:tav>
                                        <p:tav tm="100000">
                                          <p:val>
                                            <p:strVal val="#ppt_w"/>
                                          </p:val>
                                        </p:tav>
                                      </p:tavLst>
                                    </p:anim>
                                    <p:anim calcmode="lin" valueType="num">
                                      <p:cBhvr>
                                        <p:cTn dur="1000" fill="hold" id="26"/>
                                        <p:tgtEl>
                                          <p:spTgt spid="25"/>
                                        </p:tgtEl>
                                        <p:attrNameLst>
                                          <p:attrName>ppt_h</p:attrName>
                                        </p:attrNameLst>
                                      </p:cBhvr>
                                      <p:tavLst>
                                        <p:tav tm="0">
                                          <p:val>
                                            <p:fltVal val="0"/>
                                          </p:val>
                                        </p:tav>
                                        <p:tav tm="100000">
                                          <p:val>
                                            <p:strVal val="#ppt_h"/>
                                          </p:val>
                                        </p:tav>
                                      </p:tavLst>
                                    </p:anim>
                                    <p:anim calcmode="lin" valueType="num">
                                      <p:cBhvr>
                                        <p:cTn dur="1000" fill="hold" id="27"/>
                                        <p:tgtEl>
                                          <p:spTgt spid="25"/>
                                        </p:tgtEl>
                                        <p:attrNameLst>
                                          <p:attrName>ppt_x</p:attrName>
                                        </p:attrNameLst>
                                      </p:cBhvr>
                                      <p:tavLst>
                                        <p:tav tm="0">
                                          <p:val>
                                            <p:fltVal val="0.5"/>
                                          </p:val>
                                        </p:tav>
                                        <p:tav tm="100000">
                                          <p:val>
                                            <p:strVal val="#ppt_x"/>
                                          </p:val>
                                        </p:tav>
                                      </p:tavLst>
                                    </p:anim>
                                    <p:anim calcmode="lin" valueType="num">
                                      <p:cBhvr>
                                        <p:cTn dur="1000" fill="hold" id="28"/>
                                        <p:tgtEl>
                                          <p:spTgt spid="25"/>
                                        </p:tgtEl>
                                        <p:attrNameLst>
                                          <p:attrName>ppt_y</p:attrName>
                                        </p:attrNameLst>
                                      </p:cBhvr>
                                      <p:tavLst>
                                        <p:tav tm="0">
                                          <p:val>
                                            <p:fltVal val="0.5"/>
                                          </p:val>
                                        </p:tav>
                                        <p:tav tm="100000">
                                          <p:val>
                                            <p:strVal val="#ppt_y"/>
                                          </p:val>
                                        </p:tav>
                                      </p:tavLst>
                                    </p:anim>
                                  </p:childTnLst>
                                </p:cTn>
                              </p:par>
                              <p:par>
                                <p:cTn fill="hold" grpId="0" id="29" nodeType="withEffect" presetClass="entr" presetID="23" presetSubtype="528">
                                  <p:stCondLst>
                                    <p:cond delay="1000"/>
                                  </p:stCondLst>
                                  <p:childTnLst>
                                    <p:set>
                                      <p:cBhvr>
                                        <p:cTn dur="1" fill="hold" id="30">
                                          <p:stCondLst>
                                            <p:cond delay="0"/>
                                          </p:stCondLst>
                                        </p:cTn>
                                        <p:tgtEl>
                                          <p:spTgt spid="4"/>
                                        </p:tgtEl>
                                        <p:attrNameLst>
                                          <p:attrName>style.visibility</p:attrName>
                                        </p:attrNameLst>
                                      </p:cBhvr>
                                      <p:to>
                                        <p:strVal val="visible"/>
                                      </p:to>
                                    </p:set>
                                    <p:anim calcmode="lin" valueType="num">
                                      <p:cBhvr>
                                        <p:cTn dur="1000" fill="hold" id="31"/>
                                        <p:tgtEl>
                                          <p:spTgt spid="4"/>
                                        </p:tgtEl>
                                        <p:attrNameLst>
                                          <p:attrName>ppt_w</p:attrName>
                                        </p:attrNameLst>
                                      </p:cBhvr>
                                      <p:tavLst>
                                        <p:tav tm="0">
                                          <p:val>
                                            <p:fltVal val="0"/>
                                          </p:val>
                                        </p:tav>
                                        <p:tav tm="100000">
                                          <p:val>
                                            <p:strVal val="#ppt_w"/>
                                          </p:val>
                                        </p:tav>
                                      </p:tavLst>
                                    </p:anim>
                                    <p:anim calcmode="lin" valueType="num">
                                      <p:cBhvr>
                                        <p:cTn dur="1000" fill="hold" id="32"/>
                                        <p:tgtEl>
                                          <p:spTgt spid="4"/>
                                        </p:tgtEl>
                                        <p:attrNameLst>
                                          <p:attrName>ppt_h</p:attrName>
                                        </p:attrNameLst>
                                      </p:cBhvr>
                                      <p:tavLst>
                                        <p:tav tm="0">
                                          <p:val>
                                            <p:fltVal val="0"/>
                                          </p:val>
                                        </p:tav>
                                        <p:tav tm="100000">
                                          <p:val>
                                            <p:strVal val="#ppt_h"/>
                                          </p:val>
                                        </p:tav>
                                      </p:tavLst>
                                    </p:anim>
                                    <p:anim calcmode="lin" valueType="num">
                                      <p:cBhvr>
                                        <p:cTn dur="1000" fill="hold" id="33"/>
                                        <p:tgtEl>
                                          <p:spTgt spid="4"/>
                                        </p:tgtEl>
                                        <p:attrNameLst>
                                          <p:attrName>ppt_x</p:attrName>
                                        </p:attrNameLst>
                                      </p:cBhvr>
                                      <p:tavLst>
                                        <p:tav tm="0">
                                          <p:val>
                                            <p:fltVal val="0.5"/>
                                          </p:val>
                                        </p:tav>
                                        <p:tav tm="100000">
                                          <p:val>
                                            <p:strVal val="#ppt_x"/>
                                          </p:val>
                                        </p:tav>
                                      </p:tavLst>
                                    </p:anim>
                                    <p:anim calcmode="lin" valueType="num">
                                      <p:cBhvr>
                                        <p:cTn dur="1000" fill="hold" id="34"/>
                                        <p:tgtEl>
                                          <p:spTgt spid="4"/>
                                        </p:tgtEl>
                                        <p:attrNameLst>
                                          <p:attrName>ppt_y</p:attrName>
                                        </p:attrNameLst>
                                      </p:cBhvr>
                                      <p:tavLst>
                                        <p:tav tm="0">
                                          <p:val>
                                            <p:fltVal val="0.5"/>
                                          </p:val>
                                        </p:tav>
                                        <p:tav tm="100000">
                                          <p:val>
                                            <p:strVal val="#ppt_y"/>
                                          </p:val>
                                        </p:tav>
                                      </p:tavLst>
                                    </p:anim>
                                  </p:childTnLst>
                                </p:cTn>
                              </p:par>
                              <p:par>
                                <p:cTn fill="hold" grpId="0" id="35" nodeType="withEffect" presetClass="entr" presetID="23" presetSubtype="528">
                                  <p:stCondLst>
                                    <p:cond delay="1250"/>
                                  </p:stCondLst>
                                  <p:childTnLst>
                                    <p:set>
                                      <p:cBhvr>
                                        <p:cTn dur="1" fill="hold" id="36">
                                          <p:stCondLst>
                                            <p:cond delay="0"/>
                                          </p:stCondLst>
                                        </p:cTn>
                                        <p:tgtEl>
                                          <p:spTgt spid="24"/>
                                        </p:tgtEl>
                                        <p:attrNameLst>
                                          <p:attrName>style.visibility</p:attrName>
                                        </p:attrNameLst>
                                      </p:cBhvr>
                                      <p:to>
                                        <p:strVal val="visible"/>
                                      </p:to>
                                    </p:set>
                                    <p:anim calcmode="lin" valueType="num">
                                      <p:cBhvr>
                                        <p:cTn dur="1000" fill="hold" id="37"/>
                                        <p:tgtEl>
                                          <p:spTgt spid="24"/>
                                        </p:tgtEl>
                                        <p:attrNameLst>
                                          <p:attrName>ppt_w</p:attrName>
                                        </p:attrNameLst>
                                      </p:cBhvr>
                                      <p:tavLst>
                                        <p:tav tm="0">
                                          <p:val>
                                            <p:fltVal val="0"/>
                                          </p:val>
                                        </p:tav>
                                        <p:tav tm="100000">
                                          <p:val>
                                            <p:strVal val="#ppt_w"/>
                                          </p:val>
                                        </p:tav>
                                      </p:tavLst>
                                    </p:anim>
                                    <p:anim calcmode="lin" valueType="num">
                                      <p:cBhvr>
                                        <p:cTn dur="1000" fill="hold" id="38"/>
                                        <p:tgtEl>
                                          <p:spTgt spid="24"/>
                                        </p:tgtEl>
                                        <p:attrNameLst>
                                          <p:attrName>ppt_h</p:attrName>
                                        </p:attrNameLst>
                                      </p:cBhvr>
                                      <p:tavLst>
                                        <p:tav tm="0">
                                          <p:val>
                                            <p:fltVal val="0"/>
                                          </p:val>
                                        </p:tav>
                                        <p:tav tm="100000">
                                          <p:val>
                                            <p:strVal val="#ppt_h"/>
                                          </p:val>
                                        </p:tav>
                                      </p:tavLst>
                                    </p:anim>
                                    <p:anim calcmode="lin" valueType="num">
                                      <p:cBhvr>
                                        <p:cTn dur="1000" fill="hold" id="39"/>
                                        <p:tgtEl>
                                          <p:spTgt spid="24"/>
                                        </p:tgtEl>
                                        <p:attrNameLst>
                                          <p:attrName>ppt_x</p:attrName>
                                        </p:attrNameLst>
                                      </p:cBhvr>
                                      <p:tavLst>
                                        <p:tav tm="0">
                                          <p:val>
                                            <p:fltVal val="0.5"/>
                                          </p:val>
                                        </p:tav>
                                        <p:tav tm="100000">
                                          <p:val>
                                            <p:strVal val="#ppt_x"/>
                                          </p:val>
                                        </p:tav>
                                      </p:tavLst>
                                    </p:anim>
                                    <p:anim calcmode="lin" valueType="num">
                                      <p:cBhvr>
                                        <p:cTn dur="1000" fill="hold" id="40"/>
                                        <p:tgtEl>
                                          <p:spTgt spid="24"/>
                                        </p:tgtEl>
                                        <p:attrNameLst>
                                          <p:attrName>ppt_y</p:attrName>
                                        </p:attrNameLst>
                                      </p:cBhvr>
                                      <p:tavLst>
                                        <p:tav tm="0">
                                          <p:val>
                                            <p:fltVal val="0.5"/>
                                          </p:val>
                                        </p:tav>
                                        <p:tav tm="100000">
                                          <p:val>
                                            <p:strVal val="#ppt_y"/>
                                          </p:val>
                                        </p:tav>
                                      </p:tavLst>
                                    </p:anim>
                                  </p:childTnLst>
                                </p:cTn>
                              </p:par>
                            </p:childTnLst>
                          </p:cTn>
                        </p:par>
                        <p:par>
                          <p:cTn fill="hold" id="41" nodeType="afterGroup">
                            <p:stCondLst>
                              <p:cond delay="2250"/>
                            </p:stCondLst>
                            <p:childTnLst>
                              <p:par>
                                <p:cTn fill="hold" grpId="0" id="42" nodeType="afterEffect" presetClass="entr" presetID="55" presetSubtype="0">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p:cTn dur="1000" fill="hold" id="44"/>
                                        <p:tgtEl>
                                          <p:spTgt spid="18"/>
                                        </p:tgtEl>
                                        <p:attrNameLst>
                                          <p:attrName>ppt_w</p:attrName>
                                        </p:attrNameLst>
                                      </p:cBhvr>
                                      <p:tavLst>
                                        <p:tav tm="0">
                                          <p:val>
                                            <p:strVal val="#ppt_w*0.70"/>
                                          </p:val>
                                        </p:tav>
                                        <p:tav tm="100000">
                                          <p:val>
                                            <p:strVal val="#ppt_w"/>
                                          </p:val>
                                        </p:tav>
                                      </p:tavLst>
                                    </p:anim>
                                    <p:anim calcmode="lin" valueType="num">
                                      <p:cBhvr>
                                        <p:cTn dur="1000" fill="hold" id="45"/>
                                        <p:tgtEl>
                                          <p:spTgt spid="18"/>
                                        </p:tgtEl>
                                        <p:attrNameLst>
                                          <p:attrName>ppt_h</p:attrName>
                                        </p:attrNameLst>
                                      </p:cBhvr>
                                      <p:tavLst>
                                        <p:tav tm="0">
                                          <p:val>
                                            <p:strVal val="#ppt_h"/>
                                          </p:val>
                                        </p:tav>
                                        <p:tav tm="100000">
                                          <p:val>
                                            <p:strVal val="#ppt_h"/>
                                          </p:val>
                                        </p:tav>
                                      </p:tavLst>
                                    </p:anim>
                                    <p:animEffect filter="fade" transition="in">
                                      <p:cBhvr>
                                        <p:cTn dur="1000" id="46"/>
                                        <p:tgtEl>
                                          <p:spTgt spid="18"/>
                                        </p:tgtEl>
                                      </p:cBhvr>
                                    </p:animEffect>
                                  </p:childTnLst>
                                </p:cTn>
                              </p:par>
                              <p:par>
                                <p:cTn fill="hold" grpId="0" id="47" nodeType="withEffect" presetClass="entr" presetID="55" presetSubtype="0">
                                  <p:stCondLst>
                                    <p:cond delay="250"/>
                                  </p:stCondLst>
                                  <p:childTnLst>
                                    <p:set>
                                      <p:cBhvr>
                                        <p:cTn dur="1" fill="hold" id="48">
                                          <p:stCondLst>
                                            <p:cond delay="0"/>
                                          </p:stCondLst>
                                        </p:cTn>
                                        <p:tgtEl>
                                          <p:spTgt spid="26"/>
                                        </p:tgtEl>
                                        <p:attrNameLst>
                                          <p:attrName>style.visibility</p:attrName>
                                        </p:attrNameLst>
                                      </p:cBhvr>
                                      <p:to>
                                        <p:strVal val="visible"/>
                                      </p:to>
                                    </p:set>
                                    <p:anim calcmode="lin" valueType="num">
                                      <p:cBhvr>
                                        <p:cTn dur="1000" fill="hold" id="49"/>
                                        <p:tgtEl>
                                          <p:spTgt spid="26"/>
                                        </p:tgtEl>
                                        <p:attrNameLst>
                                          <p:attrName>ppt_w</p:attrName>
                                        </p:attrNameLst>
                                      </p:cBhvr>
                                      <p:tavLst>
                                        <p:tav tm="0">
                                          <p:val>
                                            <p:strVal val="#ppt_w*0.70"/>
                                          </p:val>
                                        </p:tav>
                                        <p:tav tm="100000">
                                          <p:val>
                                            <p:strVal val="#ppt_w"/>
                                          </p:val>
                                        </p:tav>
                                      </p:tavLst>
                                    </p:anim>
                                    <p:anim calcmode="lin" valueType="num">
                                      <p:cBhvr>
                                        <p:cTn dur="1000" fill="hold" id="50"/>
                                        <p:tgtEl>
                                          <p:spTgt spid="26"/>
                                        </p:tgtEl>
                                        <p:attrNameLst>
                                          <p:attrName>ppt_h</p:attrName>
                                        </p:attrNameLst>
                                      </p:cBhvr>
                                      <p:tavLst>
                                        <p:tav tm="0">
                                          <p:val>
                                            <p:strVal val="#ppt_h"/>
                                          </p:val>
                                        </p:tav>
                                        <p:tav tm="100000">
                                          <p:val>
                                            <p:strVal val="#ppt_h"/>
                                          </p:val>
                                        </p:tav>
                                      </p:tavLst>
                                    </p:anim>
                                    <p:animEffect filter="fade" transition="in">
                                      <p:cBhvr>
                                        <p:cTn dur="1000" id="51"/>
                                        <p:tgtEl>
                                          <p:spTgt spid="26"/>
                                        </p:tgtEl>
                                      </p:cBhvr>
                                    </p:animEffect>
                                  </p:childTnLst>
                                </p:cTn>
                              </p:par>
                              <p:par>
                                <p:cTn fill="hold" grpId="0" id="52" nodeType="withEffect" presetClass="entr" presetID="55" presetSubtype="0">
                                  <p:stCondLst>
                                    <p:cond delay="500"/>
                                  </p:stCondLst>
                                  <p:childTnLst>
                                    <p:set>
                                      <p:cBhvr>
                                        <p:cTn dur="1" fill="hold" id="53">
                                          <p:stCondLst>
                                            <p:cond delay="0"/>
                                          </p:stCondLst>
                                        </p:cTn>
                                        <p:tgtEl>
                                          <p:spTgt spid="27"/>
                                        </p:tgtEl>
                                        <p:attrNameLst>
                                          <p:attrName>style.visibility</p:attrName>
                                        </p:attrNameLst>
                                      </p:cBhvr>
                                      <p:to>
                                        <p:strVal val="visible"/>
                                      </p:to>
                                    </p:set>
                                    <p:anim calcmode="lin" valueType="num">
                                      <p:cBhvr>
                                        <p:cTn dur="1000" fill="hold" id="54"/>
                                        <p:tgtEl>
                                          <p:spTgt spid="27"/>
                                        </p:tgtEl>
                                        <p:attrNameLst>
                                          <p:attrName>ppt_w</p:attrName>
                                        </p:attrNameLst>
                                      </p:cBhvr>
                                      <p:tavLst>
                                        <p:tav tm="0">
                                          <p:val>
                                            <p:strVal val="#ppt_w*0.70"/>
                                          </p:val>
                                        </p:tav>
                                        <p:tav tm="100000">
                                          <p:val>
                                            <p:strVal val="#ppt_w"/>
                                          </p:val>
                                        </p:tav>
                                      </p:tavLst>
                                    </p:anim>
                                    <p:anim calcmode="lin" valueType="num">
                                      <p:cBhvr>
                                        <p:cTn dur="1000" fill="hold" id="55"/>
                                        <p:tgtEl>
                                          <p:spTgt spid="27"/>
                                        </p:tgtEl>
                                        <p:attrNameLst>
                                          <p:attrName>ppt_h</p:attrName>
                                        </p:attrNameLst>
                                      </p:cBhvr>
                                      <p:tavLst>
                                        <p:tav tm="0">
                                          <p:val>
                                            <p:strVal val="#ppt_h"/>
                                          </p:val>
                                        </p:tav>
                                        <p:tav tm="100000">
                                          <p:val>
                                            <p:strVal val="#ppt_h"/>
                                          </p:val>
                                        </p:tav>
                                      </p:tavLst>
                                    </p:anim>
                                    <p:animEffect filter="fade" transition="in">
                                      <p:cBhvr>
                                        <p:cTn dur="1000" id="56"/>
                                        <p:tgtEl>
                                          <p:spTgt spid="27"/>
                                        </p:tgtEl>
                                      </p:cBhvr>
                                    </p:animEffect>
                                  </p:childTnLst>
                                </p:cTn>
                              </p:par>
                            </p:childTnLst>
                          </p:cTn>
                        </p:par>
                        <p:par>
                          <p:cTn fill="hold" id="57" nodeType="afterGroup">
                            <p:stCondLst>
                              <p:cond delay="3750"/>
                            </p:stCondLst>
                            <p:childTnLst>
                              <p:par>
                                <p:cTn fill="hold" grpId="0" id="58" nodeType="afterEffect" presetClass="entr" presetID="45" presetSubtype="0">
                                  <p:stCondLst>
                                    <p:cond delay="0"/>
                                  </p:stCondLst>
                                  <p:childTnLst>
                                    <p:set>
                                      <p:cBhvr>
                                        <p:cTn dur="1" fill="hold" id="59">
                                          <p:stCondLst>
                                            <p:cond delay="0"/>
                                          </p:stCondLst>
                                        </p:cTn>
                                        <p:tgtEl>
                                          <p:spTgt spid="6"/>
                                        </p:tgtEl>
                                        <p:attrNameLst>
                                          <p:attrName>style.visibility</p:attrName>
                                        </p:attrNameLst>
                                      </p:cBhvr>
                                      <p:to>
                                        <p:strVal val="visible"/>
                                      </p:to>
                                    </p:set>
                                    <p:animEffect filter="fade" transition="in">
                                      <p:cBhvr>
                                        <p:cTn dur="1000" id="60"/>
                                        <p:tgtEl>
                                          <p:spTgt spid="6"/>
                                        </p:tgtEl>
                                      </p:cBhvr>
                                    </p:animEffect>
                                    <p:anim calcmode="lin" valueType="num">
                                      <p:cBhvr>
                                        <p:cTn dur="1000" fill="hold" id="61"/>
                                        <p:tgtEl>
                                          <p:spTgt spid="6"/>
                                        </p:tgtEl>
                                        <p:attrNameLst>
                                          <p:attrName>ppt_w</p:attrName>
                                        </p:attrNameLst>
                                      </p:cBhvr>
                                      <p:tavLst>
                                        <p:tav fmla="#ppt_w*sin(2.5*pi*$)" tm="0">
                                          <p:val>
                                            <p:fltVal val="0"/>
                                          </p:val>
                                        </p:tav>
                                        <p:tav tm="100000">
                                          <p:val>
                                            <p:fltVal val="1"/>
                                          </p:val>
                                        </p:tav>
                                      </p:tavLst>
                                    </p:anim>
                                    <p:anim calcmode="lin" valueType="num">
                                      <p:cBhvr>
                                        <p:cTn dur="1000" fill="hold" id="62"/>
                                        <p:tgtEl>
                                          <p:spTgt spid="6"/>
                                        </p:tgtEl>
                                        <p:attrNameLst>
                                          <p:attrName>ppt_h</p:attrName>
                                        </p:attrNameLst>
                                      </p:cBhvr>
                                      <p:tavLst>
                                        <p:tav tm="0">
                                          <p:val>
                                            <p:strVal val="#ppt_h"/>
                                          </p:val>
                                        </p:tav>
                                        <p:tav tm="100000">
                                          <p:val>
                                            <p:strVal val="#ppt_h"/>
                                          </p:val>
                                        </p:tav>
                                      </p:tavLst>
                                    </p:anim>
                                  </p:childTnLst>
                                </p:cTn>
                              </p:par>
                              <p:par>
                                <p:cTn fill="hold" grpId="0" id="63" nodeType="withEffect" presetClass="entr" presetID="45" presetSubtype="0">
                                  <p:stCondLst>
                                    <p:cond delay="250"/>
                                  </p:stCondLst>
                                  <p:childTnLst>
                                    <p:set>
                                      <p:cBhvr>
                                        <p:cTn dur="1" fill="hold" id="64">
                                          <p:stCondLst>
                                            <p:cond delay="0"/>
                                          </p:stCondLst>
                                        </p:cTn>
                                        <p:tgtEl>
                                          <p:spTgt spid="15"/>
                                        </p:tgtEl>
                                        <p:attrNameLst>
                                          <p:attrName>style.visibility</p:attrName>
                                        </p:attrNameLst>
                                      </p:cBhvr>
                                      <p:to>
                                        <p:strVal val="visible"/>
                                      </p:to>
                                    </p:set>
                                    <p:animEffect filter="fade" transition="in">
                                      <p:cBhvr>
                                        <p:cTn dur="1000" id="65"/>
                                        <p:tgtEl>
                                          <p:spTgt spid="15"/>
                                        </p:tgtEl>
                                      </p:cBhvr>
                                    </p:animEffect>
                                    <p:anim calcmode="lin" valueType="num">
                                      <p:cBhvr>
                                        <p:cTn dur="1000" fill="hold" id="66"/>
                                        <p:tgtEl>
                                          <p:spTgt spid="15"/>
                                        </p:tgtEl>
                                        <p:attrNameLst>
                                          <p:attrName>ppt_w</p:attrName>
                                        </p:attrNameLst>
                                      </p:cBhvr>
                                      <p:tavLst>
                                        <p:tav fmla="#ppt_w*sin(2.5*pi*$)" tm="0">
                                          <p:val>
                                            <p:fltVal val="0"/>
                                          </p:val>
                                        </p:tav>
                                        <p:tav tm="100000">
                                          <p:val>
                                            <p:fltVal val="1"/>
                                          </p:val>
                                        </p:tav>
                                      </p:tavLst>
                                    </p:anim>
                                    <p:anim calcmode="lin" valueType="num">
                                      <p:cBhvr>
                                        <p:cTn dur="1000" fill="hold" id="67"/>
                                        <p:tgtEl>
                                          <p:spTgt spid="15"/>
                                        </p:tgtEl>
                                        <p:attrNameLst>
                                          <p:attrName>ppt_h</p:attrName>
                                        </p:attrNameLst>
                                      </p:cBhvr>
                                      <p:tavLst>
                                        <p:tav tm="0">
                                          <p:val>
                                            <p:strVal val="#ppt_h"/>
                                          </p:val>
                                        </p:tav>
                                        <p:tav tm="100000">
                                          <p:val>
                                            <p:strVal val="#ppt_h"/>
                                          </p:val>
                                        </p:tav>
                                      </p:tavLst>
                                    </p:anim>
                                  </p:childTnLst>
                                </p:cTn>
                              </p:par>
                              <p:par>
                                <p:cTn fill="hold" grpId="0" id="68" nodeType="withEffect" presetClass="entr" presetID="45" presetSubtype="0">
                                  <p:stCondLst>
                                    <p:cond delay="500"/>
                                  </p:stCondLst>
                                  <p:childTnLst>
                                    <p:set>
                                      <p:cBhvr>
                                        <p:cTn dur="1" fill="hold" id="69">
                                          <p:stCondLst>
                                            <p:cond delay="0"/>
                                          </p:stCondLst>
                                        </p:cTn>
                                        <p:tgtEl>
                                          <p:spTgt spid="16"/>
                                        </p:tgtEl>
                                        <p:attrNameLst>
                                          <p:attrName>style.visibility</p:attrName>
                                        </p:attrNameLst>
                                      </p:cBhvr>
                                      <p:to>
                                        <p:strVal val="visible"/>
                                      </p:to>
                                    </p:set>
                                    <p:animEffect filter="fade" transition="in">
                                      <p:cBhvr>
                                        <p:cTn dur="1000" id="70"/>
                                        <p:tgtEl>
                                          <p:spTgt spid="16"/>
                                        </p:tgtEl>
                                      </p:cBhvr>
                                    </p:animEffect>
                                    <p:anim calcmode="lin" valueType="num">
                                      <p:cBhvr>
                                        <p:cTn dur="1000" fill="hold" id="71"/>
                                        <p:tgtEl>
                                          <p:spTgt spid="16"/>
                                        </p:tgtEl>
                                        <p:attrNameLst>
                                          <p:attrName>ppt_w</p:attrName>
                                        </p:attrNameLst>
                                      </p:cBhvr>
                                      <p:tavLst>
                                        <p:tav fmla="#ppt_w*sin(2.5*pi*$)" tm="0">
                                          <p:val>
                                            <p:fltVal val="0"/>
                                          </p:val>
                                        </p:tav>
                                        <p:tav tm="100000">
                                          <p:val>
                                            <p:fltVal val="1"/>
                                          </p:val>
                                        </p:tav>
                                      </p:tavLst>
                                    </p:anim>
                                    <p:anim calcmode="lin" valueType="num">
                                      <p:cBhvr>
                                        <p:cTn dur="1000" fill="hold" id="72"/>
                                        <p:tgtEl>
                                          <p:spTgt spid="16"/>
                                        </p:tgtEl>
                                        <p:attrNameLst>
                                          <p:attrName>ppt_h</p:attrName>
                                        </p:attrNameLst>
                                      </p:cBhvr>
                                      <p:tavLst>
                                        <p:tav tm="0">
                                          <p:val>
                                            <p:strVal val="#ppt_h"/>
                                          </p:val>
                                        </p:tav>
                                        <p:tav tm="100000">
                                          <p:val>
                                            <p:strVal val="#ppt_h"/>
                                          </p:val>
                                        </p:tav>
                                      </p:tavLst>
                                    </p:anim>
                                  </p:childTnLst>
                                </p:cTn>
                              </p:par>
                            </p:childTnLst>
                          </p:cTn>
                        </p:par>
                        <p:par>
                          <p:cTn fill="hold" id="73" nodeType="afterGroup">
                            <p:stCondLst>
                              <p:cond delay="5250"/>
                            </p:stCondLst>
                            <p:childTnLst>
                              <p:par>
                                <p:cTn fill="hold" grpId="0" id="74" nodeType="afterEffect" presetClass="entr" presetID="22" presetSubtype="8">
                                  <p:stCondLst>
                                    <p:cond delay="0"/>
                                  </p:stCondLst>
                                  <p:childTnLst>
                                    <p:set>
                                      <p:cBhvr>
                                        <p:cTn dur="1" fill="hold" id="75">
                                          <p:stCondLst>
                                            <p:cond delay="0"/>
                                          </p:stCondLst>
                                        </p:cTn>
                                        <p:tgtEl>
                                          <p:spTgt spid="19"/>
                                        </p:tgtEl>
                                        <p:attrNameLst>
                                          <p:attrName>style.visibility</p:attrName>
                                        </p:attrNameLst>
                                      </p:cBhvr>
                                      <p:to>
                                        <p:strVal val="visible"/>
                                      </p:to>
                                    </p:set>
                                    <p:animEffect filter="wipe(left)" transition="in">
                                      <p:cBhvr>
                                        <p:cTn dur="750" id="76"/>
                                        <p:tgtEl>
                                          <p:spTgt spid="19"/>
                                        </p:tgtEl>
                                      </p:cBhvr>
                                    </p:animEffect>
                                  </p:childTnLst>
                                </p:cTn>
                              </p:par>
                            </p:childTnLst>
                          </p:cTn>
                        </p:par>
                        <p:par>
                          <p:cTn fill="hold" id="77" nodeType="afterGroup">
                            <p:stCondLst>
                              <p:cond delay="6000"/>
                            </p:stCondLst>
                            <p:childTnLst>
                              <p:par>
                                <p:cTn fill="hold" grpId="0" id="78" nodeType="afterEffect" presetClass="entr" presetID="22" presetSubtype="8">
                                  <p:stCondLst>
                                    <p:cond delay="0"/>
                                  </p:stCondLst>
                                  <p:childTnLst>
                                    <p:set>
                                      <p:cBhvr>
                                        <p:cTn dur="1" fill="hold" id="79">
                                          <p:stCondLst>
                                            <p:cond delay="0"/>
                                          </p:stCondLst>
                                        </p:cTn>
                                        <p:tgtEl>
                                          <p:spTgt spid="20"/>
                                        </p:tgtEl>
                                        <p:attrNameLst>
                                          <p:attrName>style.visibility</p:attrName>
                                        </p:attrNameLst>
                                      </p:cBhvr>
                                      <p:to>
                                        <p:strVal val="visible"/>
                                      </p:to>
                                    </p:set>
                                    <p:animEffect filter="wipe(left)" transition="in">
                                      <p:cBhvr>
                                        <p:cTn dur="750" id="80"/>
                                        <p:tgtEl>
                                          <p:spTgt spid="20"/>
                                        </p:tgtEl>
                                      </p:cBhvr>
                                    </p:animEffect>
                                  </p:childTnLst>
                                </p:cTn>
                              </p:par>
                            </p:childTnLst>
                          </p:cTn>
                        </p:par>
                        <p:par>
                          <p:cTn fill="hold" id="81" nodeType="afterGroup">
                            <p:stCondLst>
                              <p:cond delay="6750"/>
                            </p:stCondLst>
                            <p:childTnLst>
                              <p:par>
                                <p:cTn fill="hold" grpId="0" id="82" nodeType="afterEffect" presetClass="entr" presetID="22" presetSubtype="8">
                                  <p:stCondLst>
                                    <p:cond delay="0"/>
                                  </p:stCondLst>
                                  <p:childTnLst>
                                    <p:set>
                                      <p:cBhvr>
                                        <p:cTn dur="1" fill="hold" id="83">
                                          <p:stCondLst>
                                            <p:cond delay="0"/>
                                          </p:stCondLst>
                                        </p:cTn>
                                        <p:tgtEl>
                                          <p:spTgt spid="21"/>
                                        </p:tgtEl>
                                        <p:attrNameLst>
                                          <p:attrName>style.visibility</p:attrName>
                                        </p:attrNameLst>
                                      </p:cBhvr>
                                      <p:to>
                                        <p:strVal val="visible"/>
                                      </p:to>
                                    </p:set>
                                    <p:animEffect filter="wipe(left)" transition="in">
                                      <p:cBhvr>
                                        <p:cTn dur="750" id="8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5"/>
      <p:bldP grpId="0" spid="16"/>
      <p:bldP grpId="0" spid="18"/>
      <p:bldP grpId="0" spid="19"/>
      <p:bldP grpId="0" spid="20"/>
      <p:bldP grpId="0" spid="21"/>
      <p:bldP grpId="0" spid="23"/>
      <p:bldP grpId="0" spid="24"/>
      <p:bldP grpId="0" spid="25"/>
      <p:bldP grpId="0" spid="26"/>
      <p:bldP grpId="0" spid="2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7" name="组合 66"/>
          <p:cNvGrpSpPr/>
          <p:nvPr/>
        </p:nvGrpSpPr>
        <p:grpSpPr>
          <a:xfrm>
            <a:off x="488352" y="3647419"/>
            <a:ext cx="11337688" cy="453896"/>
            <a:chOff x="366264" y="2693948"/>
            <a:chExt cx="8503266" cy="340422"/>
          </a:xfrm>
          <a:solidFill>
            <a:schemeClr val="bg1">
              <a:lumMod val="85000"/>
            </a:schemeClr>
          </a:solidFill>
        </p:grpSpPr>
        <p:sp>
          <p:nvSpPr>
            <p:cNvPr id="5" name="矩形 4"/>
            <p:cNvSpPr/>
            <p:nvPr/>
          </p:nvSpPr>
          <p:spPr>
            <a:xfrm>
              <a:off x="8536311" y="2798477"/>
              <a:ext cx="39157" cy="131361"/>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grpSp>
          <p:nvGrpSpPr>
            <p:cNvPr id="6" name="组合 5"/>
            <p:cNvGrpSpPr/>
            <p:nvPr/>
          </p:nvGrpSpPr>
          <p:grpSpPr>
            <a:xfrm>
              <a:off x="366264" y="2693948"/>
              <a:ext cx="8503266" cy="340422"/>
              <a:chOff x="623889" y="3209929"/>
              <a:chExt cx="10944224" cy="438144"/>
            </a:xfrm>
            <a:grpFill/>
          </p:grpSpPr>
          <p:sp>
            <p:nvSpPr>
              <p:cNvPr id="7" name="矩形 6"/>
              <p:cNvSpPr/>
              <p:nvPr/>
            </p:nvSpPr>
            <p:spPr>
              <a:xfrm>
                <a:off x="623889" y="3344465"/>
                <a:ext cx="5039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8" name="矩形 7"/>
              <p:cNvSpPr/>
              <p:nvPr/>
            </p:nvSpPr>
            <p:spPr>
              <a:xfrm>
                <a:off x="717047" y="3344465"/>
                <a:ext cx="107093"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9" name="矩形 8"/>
              <p:cNvSpPr/>
              <p:nvPr/>
            </p:nvSpPr>
            <p:spPr>
              <a:xfrm>
                <a:off x="866901" y="3344465"/>
                <a:ext cx="19843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10" name="矩形 9"/>
              <p:cNvSpPr/>
              <p:nvPr/>
            </p:nvSpPr>
            <p:spPr>
              <a:xfrm>
                <a:off x="1108099" y="3344465"/>
                <a:ext cx="9613876"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r" blurRad="50800" dir="8100000" dist="50800" rotWithShape="0">
                  <a:prstClr val="black">
                    <a:alpha val="40000"/>
                  </a:prst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11" name="矩形 10"/>
              <p:cNvSpPr/>
              <p:nvPr/>
            </p:nvSpPr>
            <p:spPr>
              <a:xfrm>
                <a:off x="10994902" y="3344465"/>
                <a:ext cx="107093"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12" name="矩形 11"/>
              <p:cNvSpPr/>
              <p:nvPr/>
            </p:nvSpPr>
            <p:spPr>
              <a:xfrm>
                <a:off x="10759220" y="3344465"/>
                <a:ext cx="19843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13" name="等腰三角形 12"/>
              <p:cNvSpPr/>
              <p:nvPr/>
            </p:nvSpPr>
            <p:spPr>
              <a:xfrm rot="5400000">
                <a:off x="11159803" y="3239763"/>
                <a:ext cx="438144" cy="378476"/>
              </a:xfrm>
              <a:prstGeom prst="triangle">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grpSp>
      </p:grpSp>
      <p:sp>
        <p:nvSpPr>
          <p:cNvPr id="4" name="标题 3"/>
          <p:cNvSpPr>
            <a:spLocks noGrp="1"/>
          </p:cNvSpPr>
          <p:nvPr>
            <p:ph type="title"/>
          </p:nvPr>
        </p:nvSpPr>
        <p:spPr/>
        <p:txBody>
          <a:bodyPr/>
          <a:lstStyle/>
          <a:p>
            <a:r>
              <a:rPr altLang="en-US" lang="zh-CN" smtClean="0"/>
              <a:t>添加文字内容（文字可以编辑）</a:t>
            </a:r>
          </a:p>
        </p:txBody>
      </p:sp>
      <p:cxnSp>
        <p:nvCxnSpPr>
          <p:cNvPr id="14" name="肘形连接符 13"/>
          <p:cNvCxnSpPr>
            <a:stCxn id="16" idx="3"/>
            <a:endCxn id="19" idx="1"/>
          </p:cNvCxnSpPr>
          <p:nvPr/>
        </p:nvCxnSpPr>
        <p:spPr>
          <a:xfrm flipH="1" flipV="1" rot="5400000">
            <a:off x="1055425" y="2974625"/>
            <a:ext cx="768703" cy="312001"/>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595747" y="2292376"/>
            <a:ext cx="1464147" cy="907765"/>
            <a:chOff x="1853741" y="1952625"/>
            <a:chExt cx="1413335" cy="876262"/>
          </a:xfrm>
          <a:solidFill>
            <a:schemeClr val="bg1">
              <a:lumMod val="95000"/>
            </a:schemeClr>
          </a:solidFill>
        </p:grpSpPr>
        <p:sp>
          <p:nvSpPr>
            <p:cNvPr id="19" name="矩形 18"/>
            <p:cNvSpPr/>
            <p:nvPr/>
          </p:nvSpPr>
          <p:spPr>
            <a:xfrm>
              <a:off x="1853741" y="1952625"/>
              <a:ext cx="1413334" cy="8762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20" name="文本框 66"/>
            <p:cNvSpPr txBox="1"/>
            <p:nvPr/>
          </p:nvSpPr>
          <p:spPr>
            <a:xfrm>
              <a:off x="1853742" y="2079043"/>
              <a:ext cx="1413334" cy="653609"/>
            </a:xfrm>
            <a:prstGeom prst="rect">
              <a:avLst/>
            </a:prstGeom>
            <a:noFill/>
            <a:ln algn="ctr" cap="flat" cmpd="sng" w="3175">
              <a:noFill/>
              <a:prstDash val="solid"/>
            </a:ln>
            <a:effectLst/>
          </p:spPr>
          <p:txBody>
            <a:bodyPr anchor="ctr"/>
            <a:lstStyle>
              <a:defPPr>
                <a:defRPr lang="zh-CN"/>
              </a:defPPr>
              <a:lvl1pPr algn="ctr">
                <a:lnSpc>
                  <a:spcPct val="120000"/>
                </a:lnSpc>
                <a:defRPr b="1" kern="0" sz="1600">
                  <a:solidFill>
                    <a:schemeClr val="tx1">
                      <a:lumMod val="50000"/>
                      <a:lumOff val="50000"/>
                    </a:schemeClr>
                  </a:solidFill>
                  <a:cs typeface="+mn-ea"/>
                </a:defRPr>
              </a:lvl1pPr>
            </a:lstStyle>
            <a:p>
              <a:r>
                <a:rPr altLang="en-US" b="0" lang="zh-CN" sz="1200"/>
                <a:t>       在这里添加你的文字，图片也可以，记得加满哦。</a:t>
              </a:r>
            </a:p>
          </p:txBody>
        </p:sp>
      </p:grpSp>
      <p:cxnSp>
        <p:nvCxnSpPr>
          <p:cNvPr id="21" name="肘形连接符 20"/>
          <p:cNvCxnSpPr>
            <a:endCxn id="26" idx="1"/>
          </p:cNvCxnSpPr>
          <p:nvPr/>
        </p:nvCxnSpPr>
        <p:spPr>
          <a:xfrm flipH="1" flipV="1" rot="5400000">
            <a:off x="3727929" y="2985235"/>
            <a:ext cx="779985" cy="302029"/>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4268908" y="2292376"/>
            <a:ext cx="1464147" cy="907765"/>
            <a:chOff x="1853741" y="1952625"/>
            <a:chExt cx="1413335" cy="876262"/>
          </a:xfrm>
          <a:solidFill>
            <a:schemeClr val="bg1">
              <a:lumMod val="95000"/>
            </a:schemeClr>
          </a:solidFill>
        </p:grpSpPr>
        <p:sp>
          <p:nvSpPr>
            <p:cNvPr id="26" name="矩形 25"/>
            <p:cNvSpPr/>
            <p:nvPr/>
          </p:nvSpPr>
          <p:spPr>
            <a:xfrm>
              <a:off x="1853741" y="1952625"/>
              <a:ext cx="1413334" cy="8762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27" name="文本框 75"/>
            <p:cNvSpPr txBox="1"/>
            <p:nvPr/>
          </p:nvSpPr>
          <p:spPr>
            <a:xfrm>
              <a:off x="1853742" y="2083901"/>
              <a:ext cx="1413334" cy="653609"/>
            </a:xfrm>
            <a:prstGeom prst="rect">
              <a:avLst/>
            </a:prstGeom>
            <a:noFill/>
            <a:ln algn="ctr" cap="flat" cmpd="sng" w="3175">
              <a:noFill/>
              <a:prstDash val="solid"/>
            </a:ln>
            <a:effectLst/>
          </p:spPr>
          <p:txBody>
            <a:bodyPr anchor="ctr"/>
            <a:lstStyle>
              <a:defPPr>
                <a:defRPr lang="zh-CN"/>
              </a:defPPr>
              <a:lvl1pPr algn="ctr">
                <a:lnSpc>
                  <a:spcPct val="120000"/>
                </a:lnSpc>
                <a:defRPr b="1" kern="0" sz="1600">
                  <a:solidFill>
                    <a:schemeClr val="tx1">
                      <a:lumMod val="50000"/>
                      <a:lumOff val="50000"/>
                    </a:schemeClr>
                  </a:solidFill>
                  <a:cs typeface="+mn-ea"/>
                </a:defRPr>
              </a:lvl1pPr>
            </a:lstStyle>
            <a:p>
              <a:r>
                <a:rPr altLang="en-US" b="0" lang="zh-CN" sz="1200"/>
                <a:t>       在这里添加你的文字，图片也可以，记得加满哦。</a:t>
              </a:r>
            </a:p>
          </p:txBody>
        </p:sp>
      </p:grpSp>
      <p:cxnSp>
        <p:nvCxnSpPr>
          <p:cNvPr id="28" name="肘形连接符 27"/>
          <p:cNvCxnSpPr/>
          <p:nvPr/>
        </p:nvCxnSpPr>
        <p:spPr>
          <a:xfrm flipH="1" flipV="1" rot="5400000">
            <a:off x="6401090" y="2985235"/>
            <a:ext cx="779985" cy="302029"/>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flipH="1" flipV="1" rot="5400000">
            <a:off x="9074248" y="2985235"/>
            <a:ext cx="779985" cy="302029"/>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H="1" rot="16200000">
            <a:off x="2354207" y="4491559"/>
            <a:ext cx="831245" cy="302029"/>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flipH="1" rot="16200000">
            <a:off x="5038871" y="4491559"/>
            <a:ext cx="831245" cy="302029"/>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肘形连接符 55"/>
          <p:cNvCxnSpPr/>
          <p:nvPr/>
        </p:nvCxnSpPr>
        <p:spPr>
          <a:xfrm flipH="1" rot="16200000">
            <a:off x="7712022" y="4491559"/>
            <a:ext cx="831245" cy="302029"/>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971747" y="3514963"/>
            <a:ext cx="624000" cy="720000"/>
            <a:chOff x="728809" y="2603064"/>
            <a:chExt cx="468000" cy="540000"/>
          </a:xfrm>
        </p:grpSpPr>
        <p:sp>
          <p:nvSpPr>
            <p:cNvPr id="16" name="六边形 15"/>
            <p:cNvSpPr/>
            <p:nvPr/>
          </p:nvSpPr>
          <p:spPr>
            <a:xfrm rot="5400000">
              <a:off x="692809" y="2639064"/>
              <a:ext cx="540000" cy="468000"/>
            </a:xfrm>
            <a:prstGeom prst="hexagon">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127000" dir="81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 name="矩形 2"/>
            <p:cNvSpPr/>
            <p:nvPr/>
          </p:nvSpPr>
          <p:spPr>
            <a:xfrm>
              <a:off x="776129" y="2671308"/>
              <a:ext cx="372414" cy="432000"/>
            </a:xfrm>
            <a:custGeom>
              <a:rect b="b" l="l" r="r" t="t"/>
              <a:pathLst>
                <a:path h="432000" w="372414">
                  <a:moveTo>
                    <a:pt x="186207" y="0"/>
                  </a:moveTo>
                  <a:lnTo>
                    <a:pt x="372414" y="93104"/>
                  </a:lnTo>
                  <a:lnTo>
                    <a:pt x="372414" y="338897"/>
                  </a:lnTo>
                  <a:lnTo>
                    <a:pt x="186207" y="432000"/>
                  </a:lnTo>
                  <a:lnTo>
                    <a:pt x="0" y="338897"/>
                  </a:lnTo>
                  <a:lnTo>
                    <a:pt x="0" y="93104"/>
                  </a:lnTo>
                  <a:close/>
                </a:path>
              </a:pathLst>
            </a:cu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b="1" lang="en-US" sz="1465">
                  <a:latin typeface="+mn-ea"/>
                </a:rPr>
                <a:t>5月</a:t>
              </a:r>
            </a:p>
          </p:txBody>
        </p:sp>
      </p:grpSp>
      <p:grpSp>
        <p:nvGrpSpPr>
          <p:cNvPr id="69" name="组合 68"/>
          <p:cNvGrpSpPr/>
          <p:nvPr/>
        </p:nvGrpSpPr>
        <p:grpSpPr>
          <a:xfrm>
            <a:off x="2311512" y="3514963"/>
            <a:ext cx="624000" cy="720000"/>
            <a:chOff x="728809" y="2603064"/>
            <a:chExt cx="468000" cy="540000"/>
          </a:xfrm>
        </p:grpSpPr>
        <p:sp>
          <p:nvSpPr>
            <p:cNvPr id="70" name="六边形 69"/>
            <p:cNvSpPr/>
            <p:nvPr/>
          </p:nvSpPr>
          <p:spPr>
            <a:xfrm rot="5400000">
              <a:off x="692809" y="2639064"/>
              <a:ext cx="540000" cy="468000"/>
            </a:xfrm>
            <a:prstGeom prst="hexagon">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127000" dir="81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71" name="矩形 2"/>
            <p:cNvSpPr/>
            <p:nvPr/>
          </p:nvSpPr>
          <p:spPr>
            <a:xfrm>
              <a:off x="776129" y="2671308"/>
              <a:ext cx="372414" cy="432000"/>
            </a:xfrm>
            <a:custGeom>
              <a:rect b="b" l="l" r="r" t="t"/>
              <a:pathLst>
                <a:path h="432000" w="372414">
                  <a:moveTo>
                    <a:pt x="186207" y="0"/>
                  </a:moveTo>
                  <a:lnTo>
                    <a:pt x="372414" y="93104"/>
                  </a:lnTo>
                  <a:lnTo>
                    <a:pt x="372414" y="338897"/>
                  </a:lnTo>
                  <a:lnTo>
                    <a:pt x="186207" y="432000"/>
                  </a:lnTo>
                  <a:lnTo>
                    <a:pt x="0" y="338897"/>
                  </a:lnTo>
                  <a:lnTo>
                    <a:pt x="0" y="93104"/>
                  </a:lnTo>
                  <a:close/>
                </a:path>
              </a:pathLst>
            </a:custGeom>
            <a:solidFill>
              <a:schemeClr val="accent2"/>
            </a:solidFill>
            <a:ln>
              <a:noFill/>
            </a:ln>
            <a:effectLst>
              <a:innerShdw blurRad="63500" dir="18900000" dist="63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b="1" lang="en-US" sz="1465">
                  <a:latin typeface="+mn-ea"/>
                </a:rPr>
                <a:t>6月</a:t>
              </a:r>
            </a:p>
          </p:txBody>
        </p:sp>
      </p:grpSp>
      <p:grpSp>
        <p:nvGrpSpPr>
          <p:cNvPr id="72" name="组合 71"/>
          <p:cNvGrpSpPr/>
          <p:nvPr/>
        </p:nvGrpSpPr>
        <p:grpSpPr>
          <a:xfrm>
            <a:off x="3651279" y="3514963"/>
            <a:ext cx="624000" cy="720000"/>
            <a:chOff x="728809" y="2603064"/>
            <a:chExt cx="468000" cy="540000"/>
          </a:xfrm>
        </p:grpSpPr>
        <p:sp>
          <p:nvSpPr>
            <p:cNvPr id="73" name="六边形 72"/>
            <p:cNvSpPr/>
            <p:nvPr/>
          </p:nvSpPr>
          <p:spPr>
            <a:xfrm rot="5400000">
              <a:off x="692809" y="2639064"/>
              <a:ext cx="540000" cy="468000"/>
            </a:xfrm>
            <a:prstGeom prst="hexagon">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127000" dir="81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74" name="矩形 2"/>
            <p:cNvSpPr/>
            <p:nvPr/>
          </p:nvSpPr>
          <p:spPr>
            <a:xfrm>
              <a:off x="776129" y="2671308"/>
              <a:ext cx="372414" cy="432000"/>
            </a:xfrm>
            <a:custGeom>
              <a:rect b="b" l="l" r="r" t="t"/>
              <a:pathLst>
                <a:path h="432000" w="372414">
                  <a:moveTo>
                    <a:pt x="186207" y="0"/>
                  </a:moveTo>
                  <a:lnTo>
                    <a:pt x="372414" y="93104"/>
                  </a:lnTo>
                  <a:lnTo>
                    <a:pt x="372414" y="338897"/>
                  </a:lnTo>
                  <a:lnTo>
                    <a:pt x="186207" y="432000"/>
                  </a:lnTo>
                  <a:lnTo>
                    <a:pt x="0" y="338897"/>
                  </a:lnTo>
                  <a:lnTo>
                    <a:pt x="0" y="93104"/>
                  </a:lnTo>
                  <a:close/>
                </a:path>
              </a:pathLst>
            </a:cu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b="1" lang="en-US" sz="1465">
                  <a:latin typeface="+mn-ea"/>
                </a:rPr>
                <a:t>7月</a:t>
              </a:r>
            </a:p>
          </p:txBody>
        </p:sp>
      </p:grpSp>
      <p:grpSp>
        <p:nvGrpSpPr>
          <p:cNvPr id="75" name="组合 74"/>
          <p:cNvGrpSpPr/>
          <p:nvPr/>
        </p:nvGrpSpPr>
        <p:grpSpPr>
          <a:xfrm>
            <a:off x="4991047" y="3514963"/>
            <a:ext cx="624000" cy="720000"/>
            <a:chOff x="728809" y="2603064"/>
            <a:chExt cx="468000" cy="540000"/>
          </a:xfrm>
        </p:grpSpPr>
        <p:sp>
          <p:nvSpPr>
            <p:cNvPr id="76" name="六边形 75"/>
            <p:cNvSpPr/>
            <p:nvPr/>
          </p:nvSpPr>
          <p:spPr>
            <a:xfrm rot="5400000">
              <a:off x="692809" y="2639064"/>
              <a:ext cx="540000" cy="468000"/>
            </a:xfrm>
            <a:prstGeom prst="hexagon">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127000" dir="81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77" name="矩形 2"/>
            <p:cNvSpPr/>
            <p:nvPr/>
          </p:nvSpPr>
          <p:spPr>
            <a:xfrm>
              <a:off x="776129" y="2671308"/>
              <a:ext cx="372414" cy="432000"/>
            </a:xfrm>
            <a:custGeom>
              <a:rect b="b" l="l" r="r" t="t"/>
              <a:pathLst>
                <a:path h="432000" w="372414">
                  <a:moveTo>
                    <a:pt x="186207" y="0"/>
                  </a:moveTo>
                  <a:lnTo>
                    <a:pt x="372414" y="93104"/>
                  </a:lnTo>
                  <a:lnTo>
                    <a:pt x="372414" y="338897"/>
                  </a:lnTo>
                  <a:lnTo>
                    <a:pt x="186207" y="432000"/>
                  </a:lnTo>
                  <a:lnTo>
                    <a:pt x="0" y="338897"/>
                  </a:lnTo>
                  <a:lnTo>
                    <a:pt x="0" y="93104"/>
                  </a:lnTo>
                  <a:close/>
                </a:path>
              </a:pathLst>
            </a:cu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b="1" lang="en-US" sz="1465">
                  <a:latin typeface="+mn-ea"/>
                </a:rPr>
                <a:t>8月</a:t>
              </a:r>
            </a:p>
          </p:txBody>
        </p:sp>
      </p:grpSp>
      <p:grpSp>
        <p:nvGrpSpPr>
          <p:cNvPr id="78" name="组合 77"/>
          <p:cNvGrpSpPr/>
          <p:nvPr/>
        </p:nvGrpSpPr>
        <p:grpSpPr>
          <a:xfrm>
            <a:off x="6330813" y="3514963"/>
            <a:ext cx="624000" cy="720000"/>
            <a:chOff x="728809" y="2603064"/>
            <a:chExt cx="468000" cy="540000"/>
          </a:xfrm>
        </p:grpSpPr>
        <p:sp>
          <p:nvSpPr>
            <p:cNvPr id="79" name="六边形 78"/>
            <p:cNvSpPr/>
            <p:nvPr/>
          </p:nvSpPr>
          <p:spPr>
            <a:xfrm rot="5400000">
              <a:off x="692809" y="2639064"/>
              <a:ext cx="540000" cy="468000"/>
            </a:xfrm>
            <a:prstGeom prst="hexagon">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127000" dir="81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80" name="矩形 2"/>
            <p:cNvSpPr/>
            <p:nvPr/>
          </p:nvSpPr>
          <p:spPr>
            <a:xfrm>
              <a:off x="776129" y="2671308"/>
              <a:ext cx="372414" cy="432000"/>
            </a:xfrm>
            <a:custGeom>
              <a:rect b="b" l="l" r="r" t="t"/>
              <a:pathLst>
                <a:path h="432000" w="372414">
                  <a:moveTo>
                    <a:pt x="186207" y="0"/>
                  </a:moveTo>
                  <a:lnTo>
                    <a:pt x="372414" y="93104"/>
                  </a:lnTo>
                  <a:lnTo>
                    <a:pt x="372414" y="338897"/>
                  </a:lnTo>
                  <a:lnTo>
                    <a:pt x="186207" y="432000"/>
                  </a:lnTo>
                  <a:lnTo>
                    <a:pt x="0" y="338897"/>
                  </a:lnTo>
                  <a:lnTo>
                    <a:pt x="0" y="93104"/>
                  </a:lnTo>
                  <a:close/>
                </a:path>
              </a:pathLst>
            </a:cu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b="1" lang="en-US" sz="1465">
                  <a:latin typeface="+mn-ea"/>
                </a:rPr>
                <a:t>9月</a:t>
              </a:r>
            </a:p>
          </p:txBody>
        </p:sp>
      </p:grpSp>
      <p:grpSp>
        <p:nvGrpSpPr>
          <p:cNvPr id="81" name="组合 80"/>
          <p:cNvGrpSpPr/>
          <p:nvPr/>
        </p:nvGrpSpPr>
        <p:grpSpPr>
          <a:xfrm>
            <a:off x="7670579" y="3514963"/>
            <a:ext cx="624000" cy="720000"/>
            <a:chOff x="728809" y="2603064"/>
            <a:chExt cx="468000" cy="540000"/>
          </a:xfrm>
        </p:grpSpPr>
        <p:sp>
          <p:nvSpPr>
            <p:cNvPr id="82" name="六边形 81"/>
            <p:cNvSpPr/>
            <p:nvPr/>
          </p:nvSpPr>
          <p:spPr>
            <a:xfrm rot="5400000">
              <a:off x="692809" y="2639064"/>
              <a:ext cx="540000" cy="468000"/>
            </a:xfrm>
            <a:prstGeom prst="hexagon">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127000" dir="81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83" name="矩形 2"/>
            <p:cNvSpPr/>
            <p:nvPr/>
          </p:nvSpPr>
          <p:spPr>
            <a:xfrm>
              <a:off x="776129" y="2671308"/>
              <a:ext cx="372414" cy="432000"/>
            </a:xfrm>
            <a:custGeom>
              <a:rect b="b" l="l" r="r" t="t"/>
              <a:pathLst>
                <a:path h="432000" w="372414">
                  <a:moveTo>
                    <a:pt x="186207" y="0"/>
                  </a:moveTo>
                  <a:lnTo>
                    <a:pt x="372414" y="93104"/>
                  </a:lnTo>
                  <a:lnTo>
                    <a:pt x="372414" y="338897"/>
                  </a:lnTo>
                  <a:lnTo>
                    <a:pt x="186207" y="432000"/>
                  </a:lnTo>
                  <a:lnTo>
                    <a:pt x="0" y="338897"/>
                  </a:lnTo>
                  <a:lnTo>
                    <a:pt x="0" y="93104"/>
                  </a:lnTo>
                  <a:close/>
                </a:path>
              </a:pathLst>
            </a:cu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b="1" lang="en-US" sz="1465">
                  <a:latin typeface="+mn-ea"/>
                </a:rPr>
                <a:t>10月</a:t>
              </a:r>
            </a:p>
          </p:txBody>
        </p:sp>
      </p:grpSp>
      <p:grpSp>
        <p:nvGrpSpPr>
          <p:cNvPr id="84" name="组合 83"/>
          <p:cNvGrpSpPr/>
          <p:nvPr/>
        </p:nvGrpSpPr>
        <p:grpSpPr>
          <a:xfrm>
            <a:off x="9010344" y="3514963"/>
            <a:ext cx="624000" cy="720000"/>
            <a:chOff x="728809" y="2603064"/>
            <a:chExt cx="468000" cy="540000"/>
          </a:xfrm>
        </p:grpSpPr>
        <p:sp>
          <p:nvSpPr>
            <p:cNvPr id="85" name="六边形 84"/>
            <p:cNvSpPr/>
            <p:nvPr/>
          </p:nvSpPr>
          <p:spPr>
            <a:xfrm rot="5400000">
              <a:off x="692809" y="2639064"/>
              <a:ext cx="540000" cy="468000"/>
            </a:xfrm>
            <a:prstGeom prst="hexagon">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127000" dir="81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86" name="矩形 2"/>
            <p:cNvSpPr/>
            <p:nvPr/>
          </p:nvSpPr>
          <p:spPr>
            <a:xfrm>
              <a:off x="776129" y="2671308"/>
              <a:ext cx="372414" cy="432000"/>
            </a:xfrm>
            <a:custGeom>
              <a:rect b="b" l="l" r="r" t="t"/>
              <a:pathLst>
                <a:path h="432000" w="372414">
                  <a:moveTo>
                    <a:pt x="186207" y="0"/>
                  </a:moveTo>
                  <a:lnTo>
                    <a:pt x="372414" y="93104"/>
                  </a:lnTo>
                  <a:lnTo>
                    <a:pt x="372414" y="338897"/>
                  </a:lnTo>
                  <a:lnTo>
                    <a:pt x="186207" y="432000"/>
                  </a:lnTo>
                  <a:lnTo>
                    <a:pt x="0" y="338897"/>
                  </a:lnTo>
                  <a:lnTo>
                    <a:pt x="0" y="93104"/>
                  </a:lnTo>
                  <a:close/>
                </a:path>
              </a:pathLst>
            </a:cu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b="1" lang="en-US" sz="1465">
                  <a:latin typeface="+mn-ea"/>
                </a:rPr>
                <a:t>11月</a:t>
              </a:r>
            </a:p>
          </p:txBody>
        </p:sp>
      </p:grpSp>
      <p:grpSp>
        <p:nvGrpSpPr>
          <p:cNvPr id="87" name="组合 86"/>
          <p:cNvGrpSpPr/>
          <p:nvPr/>
        </p:nvGrpSpPr>
        <p:grpSpPr>
          <a:xfrm>
            <a:off x="6954812" y="2313044"/>
            <a:ext cx="1464147" cy="907765"/>
            <a:chOff x="1853741" y="1952625"/>
            <a:chExt cx="1413335" cy="876262"/>
          </a:xfrm>
          <a:solidFill>
            <a:schemeClr val="bg1">
              <a:lumMod val="95000"/>
            </a:schemeClr>
          </a:solidFill>
        </p:grpSpPr>
        <p:sp>
          <p:nvSpPr>
            <p:cNvPr id="88" name="矩形 87"/>
            <p:cNvSpPr/>
            <p:nvPr/>
          </p:nvSpPr>
          <p:spPr>
            <a:xfrm>
              <a:off x="1853741" y="1952625"/>
              <a:ext cx="1413334" cy="8762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89" name="文本框 75"/>
            <p:cNvSpPr txBox="1"/>
            <p:nvPr/>
          </p:nvSpPr>
          <p:spPr>
            <a:xfrm>
              <a:off x="1853742" y="2083901"/>
              <a:ext cx="1413334" cy="653609"/>
            </a:xfrm>
            <a:prstGeom prst="rect">
              <a:avLst/>
            </a:prstGeom>
            <a:noFill/>
            <a:ln algn="ctr" cap="flat" cmpd="sng" w="3175">
              <a:noFill/>
              <a:prstDash val="solid"/>
            </a:ln>
            <a:effectLst/>
          </p:spPr>
          <p:txBody>
            <a:bodyPr anchor="ctr"/>
            <a:lstStyle>
              <a:defPPr>
                <a:defRPr lang="zh-CN"/>
              </a:defPPr>
              <a:lvl1pPr algn="ctr">
                <a:lnSpc>
                  <a:spcPct val="120000"/>
                </a:lnSpc>
                <a:defRPr b="1" kern="0" sz="1600">
                  <a:solidFill>
                    <a:schemeClr val="tx1">
                      <a:lumMod val="50000"/>
                      <a:lumOff val="50000"/>
                    </a:schemeClr>
                  </a:solidFill>
                  <a:cs typeface="+mn-ea"/>
                </a:defRPr>
              </a:lvl1pPr>
            </a:lstStyle>
            <a:p>
              <a:r>
                <a:rPr altLang="en-US" b="0" lang="zh-CN" sz="1200"/>
                <a:t>       在这里添加你的文字，图片也可以，记得加满哦。</a:t>
              </a:r>
            </a:p>
          </p:txBody>
        </p:sp>
      </p:grpSp>
      <p:grpSp>
        <p:nvGrpSpPr>
          <p:cNvPr id="90" name="组合 89"/>
          <p:cNvGrpSpPr/>
          <p:nvPr/>
        </p:nvGrpSpPr>
        <p:grpSpPr>
          <a:xfrm>
            <a:off x="9634343" y="2313044"/>
            <a:ext cx="1464147" cy="907765"/>
            <a:chOff x="1853741" y="1952625"/>
            <a:chExt cx="1413335" cy="876262"/>
          </a:xfrm>
          <a:solidFill>
            <a:schemeClr val="bg1">
              <a:lumMod val="95000"/>
            </a:schemeClr>
          </a:solidFill>
        </p:grpSpPr>
        <p:sp>
          <p:nvSpPr>
            <p:cNvPr id="91" name="矩形 90"/>
            <p:cNvSpPr/>
            <p:nvPr/>
          </p:nvSpPr>
          <p:spPr>
            <a:xfrm>
              <a:off x="1853741" y="1952625"/>
              <a:ext cx="1413334" cy="8762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92" name="文本框 75"/>
            <p:cNvSpPr txBox="1"/>
            <p:nvPr/>
          </p:nvSpPr>
          <p:spPr>
            <a:xfrm>
              <a:off x="1853742" y="2083901"/>
              <a:ext cx="1413334" cy="653609"/>
            </a:xfrm>
            <a:prstGeom prst="rect">
              <a:avLst/>
            </a:prstGeom>
            <a:noFill/>
            <a:ln algn="ctr" cap="flat" cmpd="sng" w="3175">
              <a:noFill/>
              <a:prstDash val="solid"/>
            </a:ln>
            <a:effectLst/>
          </p:spPr>
          <p:txBody>
            <a:bodyPr anchor="ctr"/>
            <a:lstStyle>
              <a:defPPr>
                <a:defRPr lang="zh-CN"/>
              </a:defPPr>
              <a:lvl1pPr algn="ctr">
                <a:lnSpc>
                  <a:spcPct val="120000"/>
                </a:lnSpc>
                <a:defRPr b="1" kern="0" sz="1600">
                  <a:solidFill>
                    <a:schemeClr val="tx1">
                      <a:lumMod val="50000"/>
                      <a:lumOff val="50000"/>
                    </a:schemeClr>
                  </a:solidFill>
                  <a:cs typeface="+mn-ea"/>
                </a:defRPr>
              </a:lvl1pPr>
            </a:lstStyle>
            <a:p>
              <a:r>
                <a:rPr altLang="en-US" b="0" lang="zh-CN" sz="1200"/>
                <a:t>       在这里添加你的文字，图片也可以，记得加满哦。</a:t>
              </a:r>
            </a:p>
          </p:txBody>
        </p:sp>
      </p:grpSp>
      <p:grpSp>
        <p:nvGrpSpPr>
          <p:cNvPr id="93" name="组合 92"/>
          <p:cNvGrpSpPr/>
          <p:nvPr/>
        </p:nvGrpSpPr>
        <p:grpSpPr>
          <a:xfrm>
            <a:off x="2935512" y="4608984"/>
            <a:ext cx="1464147" cy="907765"/>
            <a:chOff x="1853741" y="1952625"/>
            <a:chExt cx="1413335" cy="876262"/>
          </a:xfrm>
          <a:solidFill>
            <a:schemeClr val="bg1">
              <a:lumMod val="95000"/>
            </a:schemeClr>
          </a:solidFill>
        </p:grpSpPr>
        <p:sp>
          <p:nvSpPr>
            <p:cNvPr id="94" name="矩形 93"/>
            <p:cNvSpPr/>
            <p:nvPr/>
          </p:nvSpPr>
          <p:spPr>
            <a:xfrm>
              <a:off x="1853741" y="1952625"/>
              <a:ext cx="1413334" cy="8762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95" name="文本框 75"/>
            <p:cNvSpPr txBox="1"/>
            <p:nvPr/>
          </p:nvSpPr>
          <p:spPr>
            <a:xfrm>
              <a:off x="1853742" y="2083901"/>
              <a:ext cx="1413334" cy="653609"/>
            </a:xfrm>
            <a:prstGeom prst="rect">
              <a:avLst/>
            </a:prstGeom>
            <a:noFill/>
            <a:ln algn="ctr" cap="flat" cmpd="sng" w="3175">
              <a:noFill/>
              <a:prstDash val="solid"/>
            </a:ln>
            <a:effectLst/>
          </p:spPr>
          <p:txBody>
            <a:bodyPr anchor="ctr"/>
            <a:lstStyle>
              <a:defPPr>
                <a:defRPr lang="zh-CN"/>
              </a:defPPr>
              <a:lvl1pPr algn="ctr">
                <a:lnSpc>
                  <a:spcPct val="120000"/>
                </a:lnSpc>
                <a:defRPr b="1" kern="0" sz="1600">
                  <a:solidFill>
                    <a:schemeClr val="tx1">
                      <a:lumMod val="50000"/>
                      <a:lumOff val="50000"/>
                    </a:schemeClr>
                  </a:solidFill>
                  <a:cs typeface="+mn-ea"/>
                </a:defRPr>
              </a:lvl1pPr>
            </a:lstStyle>
            <a:p>
              <a:r>
                <a:rPr altLang="en-US" b="0" lang="zh-CN" sz="1200"/>
                <a:t>       在这里添加你的文字，图片也可以，记得加满哦。</a:t>
              </a:r>
            </a:p>
          </p:txBody>
        </p:sp>
      </p:grpSp>
      <p:grpSp>
        <p:nvGrpSpPr>
          <p:cNvPr id="96" name="组合 95"/>
          <p:cNvGrpSpPr/>
          <p:nvPr/>
        </p:nvGrpSpPr>
        <p:grpSpPr>
          <a:xfrm>
            <a:off x="5605496" y="4608984"/>
            <a:ext cx="1464147" cy="907765"/>
            <a:chOff x="1853741" y="1952625"/>
            <a:chExt cx="1413335" cy="876262"/>
          </a:xfrm>
          <a:solidFill>
            <a:schemeClr val="bg1">
              <a:lumMod val="95000"/>
            </a:schemeClr>
          </a:solidFill>
        </p:grpSpPr>
        <p:sp>
          <p:nvSpPr>
            <p:cNvPr id="97" name="矩形 96"/>
            <p:cNvSpPr/>
            <p:nvPr/>
          </p:nvSpPr>
          <p:spPr>
            <a:xfrm>
              <a:off x="1853741" y="1952625"/>
              <a:ext cx="1413334" cy="8762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98" name="文本框 75"/>
            <p:cNvSpPr txBox="1"/>
            <p:nvPr/>
          </p:nvSpPr>
          <p:spPr>
            <a:xfrm>
              <a:off x="1853742" y="2083901"/>
              <a:ext cx="1413334" cy="653609"/>
            </a:xfrm>
            <a:prstGeom prst="rect">
              <a:avLst/>
            </a:prstGeom>
            <a:noFill/>
            <a:ln algn="ctr" cap="flat" cmpd="sng" w="3175">
              <a:noFill/>
              <a:prstDash val="solid"/>
            </a:ln>
            <a:effectLst/>
          </p:spPr>
          <p:txBody>
            <a:bodyPr anchor="ctr"/>
            <a:lstStyle>
              <a:defPPr>
                <a:defRPr lang="zh-CN"/>
              </a:defPPr>
              <a:lvl1pPr algn="ctr">
                <a:lnSpc>
                  <a:spcPct val="120000"/>
                </a:lnSpc>
                <a:defRPr b="1" kern="0" sz="1600">
                  <a:solidFill>
                    <a:schemeClr val="tx1">
                      <a:lumMod val="50000"/>
                      <a:lumOff val="50000"/>
                    </a:schemeClr>
                  </a:solidFill>
                  <a:cs typeface="+mn-ea"/>
                </a:defRPr>
              </a:lvl1pPr>
            </a:lstStyle>
            <a:p>
              <a:r>
                <a:rPr altLang="en-US" b="0" lang="zh-CN" sz="1200"/>
                <a:t>       在这里添加你的文字，图片也可以，记得加满哦。</a:t>
              </a:r>
            </a:p>
          </p:txBody>
        </p:sp>
      </p:grpSp>
      <p:grpSp>
        <p:nvGrpSpPr>
          <p:cNvPr id="99" name="组合 98"/>
          <p:cNvGrpSpPr/>
          <p:nvPr/>
        </p:nvGrpSpPr>
        <p:grpSpPr>
          <a:xfrm>
            <a:off x="8294579" y="4608984"/>
            <a:ext cx="1464147" cy="907765"/>
            <a:chOff x="1853741" y="1952625"/>
            <a:chExt cx="1413335" cy="876262"/>
          </a:xfrm>
          <a:solidFill>
            <a:schemeClr val="bg1">
              <a:lumMod val="95000"/>
            </a:schemeClr>
          </a:solidFill>
        </p:grpSpPr>
        <p:sp>
          <p:nvSpPr>
            <p:cNvPr id="100" name="矩形 99"/>
            <p:cNvSpPr/>
            <p:nvPr/>
          </p:nvSpPr>
          <p:spPr>
            <a:xfrm>
              <a:off x="1853741" y="1952625"/>
              <a:ext cx="1413334" cy="8762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135">
                <a:solidFill>
                  <a:schemeClr val="tx1">
                    <a:lumMod val="50000"/>
                    <a:lumOff val="50000"/>
                  </a:schemeClr>
                </a:solidFill>
                <a:cs typeface="+mn-ea"/>
              </a:endParaRPr>
            </a:p>
          </p:txBody>
        </p:sp>
        <p:sp>
          <p:nvSpPr>
            <p:cNvPr id="101" name="文本框 75"/>
            <p:cNvSpPr txBox="1"/>
            <p:nvPr/>
          </p:nvSpPr>
          <p:spPr>
            <a:xfrm>
              <a:off x="1853742" y="2083901"/>
              <a:ext cx="1413334" cy="653609"/>
            </a:xfrm>
            <a:prstGeom prst="rect">
              <a:avLst/>
            </a:prstGeom>
            <a:noFill/>
            <a:ln algn="ctr" cap="flat" cmpd="sng" w="3175">
              <a:noFill/>
              <a:prstDash val="solid"/>
            </a:ln>
            <a:effectLst/>
          </p:spPr>
          <p:txBody>
            <a:bodyPr anchor="ctr"/>
            <a:lstStyle>
              <a:defPPr>
                <a:defRPr lang="zh-CN"/>
              </a:defPPr>
              <a:lvl1pPr algn="ctr">
                <a:lnSpc>
                  <a:spcPct val="120000"/>
                </a:lnSpc>
                <a:defRPr b="1" kern="0" sz="1600">
                  <a:solidFill>
                    <a:schemeClr val="tx1">
                      <a:lumMod val="50000"/>
                      <a:lumOff val="50000"/>
                    </a:schemeClr>
                  </a:solidFill>
                  <a:cs typeface="+mn-ea"/>
                </a:defRPr>
              </a:lvl1pPr>
            </a:lstStyle>
            <a:p>
              <a:r>
                <a:rPr altLang="en-US" b="0" lang="zh-CN" sz="1200"/>
                <a:t>       在这里添加你的文字，图片也可以，记得加满哦。</a:t>
              </a:r>
            </a:p>
          </p:txBody>
        </p:sp>
      </p:grpSp>
      <p:grpSp>
        <p:nvGrpSpPr>
          <p:cNvPr id="102" name="组合 101"/>
          <p:cNvGrpSpPr/>
          <p:nvPr/>
        </p:nvGrpSpPr>
        <p:grpSpPr>
          <a:xfrm>
            <a:off x="10368544" y="3503347"/>
            <a:ext cx="624000" cy="720000"/>
            <a:chOff x="728809" y="2603064"/>
            <a:chExt cx="468000" cy="540000"/>
          </a:xfrm>
        </p:grpSpPr>
        <p:sp>
          <p:nvSpPr>
            <p:cNvPr id="103" name="六边形 102"/>
            <p:cNvSpPr/>
            <p:nvPr/>
          </p:nvSpPr>
          <p:spPr>
            <a:xfrm rot="5400000">
              <a:off x="692809" y="2639064"/>
              <a:ext cx="540000" cy="468000"/>
            </a:xfrm>
            <a:prstGeom prst="hexagon">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127000" dir="81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104" name="矩形 2"/>
            <p:cNvSpPr/>
            <p:nvPr/>
          </p:nvSpPr>
          <p:spPr>
            <a:xfrm>
              <a:off x="776129" y="2671308"/>
              <a:ext cx="372414" cy="432000"/>
            </a:xfrm>
            <a:custGeom>
              <a:rect b="b" l="l" r="r" t="t"/>
              <a:pathLst>
                <a:path h="432000" w="372414">
                  <a:moveTo>
                    <a:pt x="186207" y="0"/>
                  </a:moveTo>
                  <a:lnTo>
                    <a:pt x="372414" y="93104"/>
                  </a:lnTo>
                  <a:lnTo>
                    <a:pt x="372414" y="338897"/>
                  </a:lnTo>
                  <a:lnTo>
                    <a:pt x="186207" y="432000"/>
                  </a:lnTo>
                  <a:lnTo>
                    <a:pt x="0" y="338897"/>
                  </a:lnTo>
                  <a:lnTo>
                    <a:pt x="0" y="93104"/>
                  </a:lnTo>
                  <a:close/>
                </a:path>
              </a:pathLst>
            </a:custGeom>
            <a:solidFill>
              <a:schemeClr val="accent2"/>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b="1" lang="en-US" sz="1465">
                  <a:latin typeface="+mn-ea"/>
                </a:rPr>
                <a:t>12月</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7"/>
                                        </p:tgtEl>
                                        <p:attrNameLst>
                                          <p:attrName>style.visibility</p:attrName>
                                        </p:attrNameLst>
                                      </p:cBhvr>
                                      <p:to>
                                        <p:strVal val="visible"/>
                                      </p:to>
                                    </p:set>
                                    <p:animEffect filter="wipe(left)" transition="in">
                                      <p:cBhvr>
                                        <p:cTn dur="1000" id="7"/>
                                        <p:tgtEl>
                                          <p:spTgt spid="67"/>
                                        </p:tgtEl>
                                      </p:cBhvr>
                                    </p:animEffect>
                                  </p:childTnLst>
                                </p:cTn>
                              </p:par>
                              <p:par>
                                <p:cTn fill="hold" id="8" nodeType="withEffect" presetClass="entr" presetID="53" presetSubtype="0">
                                  <p:stCondLst>
                                    <p:cond delay="500"/>
                                  </p:stCondLst>
                                  <p:childTnLst>
                                    <p:set>
                                      <p:cBhvr>
                                        <p:cTn dur="1" fill="hold" id="9">
                                          <p:stCondLst>
                                            <p:cond delay="0"/>
                                          </p:stCondLst>
                                        </p:cTn>
                                        <p:tgtEl>
                                          <p:spTgt spid="68"/>
                                        </p:tgtEl>
                                        <p:attrNameLst>
                                          <p:attrName>style.visibility</p:attrName>
                                        </p:attrNameLst>
                                      </p:cBhvr>
                                      <p:to>
                                        <p:strVal val="visible"/>
                                      </p:to>
                                    </p:set>
                                    <p:anim calcmode="lin" valueType="num">
                                      <p:cBhvr>
                                        <p:cTn dur="500" fill="hold" id="10"/>
                                        <p:tgtEl>
                                          <p:spTgt spid="68"/>
                                        </p:tgtEl>
                                        <p:attrNameLst>
                                          <p:attrName>ppt_w</p:attrName>
                                        </p:attrNameLst>
                                      </p:cBhvr>
                                      <p:tavLst>
                                        <p:tav tm="0">
                                          <p:val>
                                            <p:fltVal val="0"/>
                                          </p:val>
                                        </p:tav>
                                        <p:tav tm="100000">
                                          <p:val>
                                            <p:strVal val="#ppt_w"/>
                                          </p:val>
                                        </p:tav>
                                      </p:tavLst>
                                    </p:anim>
                                    <p:anim calcmode="lin" valueType="num">
                                      <p:cBhvr>
                                        <p:cTn dur="500" fill="hold" id="11"/>
                                        <p:tgtEl>
                                          <p:spTgt spid="68"/>
                                        </p:tgtEl>
                                        <p:attrNameLst>
                                          <p:attrName>ppt_h</p:attrName>
                                        </p:attrNameLst>
                                      </p:cBhvr>
                                      <p:tavLst>
                                        <p:tav tm="0">
                                          <p:val>
                                            <p:fltVal val="0"/>
                                          </p:val>
                                        </p:tav>
                                        <p:tav tm="100000">
                                          <p:val>
                                            <p:strVal val="#ppt_h"/>
                                          </p:val>
                                        </p:tav>
                                      </p:tavLst>
                                    </p:anim>
                                    <p:animEffect filter="fade" transition="in">
                                      <p:cBhvr>
                                        <p:cTn dur="500" id="12"/>
                                        <p:tgtEl>
                                          <p:spTgt spid="68"/>
                                        </p:tgtEl>
                                      </p:cBhvr>
                                    </p:animEffect>
                                  </p:childTnLst>
                                </p:cTn>
                              </p:par>
                              <p:par>
                                <p:cTn fill="hold" id="13" nodeType="withEffect" presetClass="entr" presetID="53" presetSubtype="0">
                                  <p:stCondLst>
                                    <p:cond delay="750"/>
                                  </p:stCondLst>
                                  <p:childTnLst>
                                    <p:set>
                                      <p:cBhvr>
                                        <p:cTn dur="1" fill="hold" id="14">
                                          <p:stCondLst>
                                            <p:cond delay="0"/>
                                          </p:stCondLst>
                                        </p:cTn>
                                        <p:tgtEl>
                                          <p:spTgt spid="69"/>
                                        </p:tgtEl>
                                        <p:attrNameLst>
                                          <p:attrName>style.visibility</p:attrName>
                                        </p:attrNameLst>
                                      </p:cBhvr>
                                      <p:to>
                                        <p:strVal val="visible"/>
                                      </p:to>
                                    </p:set>
                                    <p:anim calcmode="lin" valueType="num">
                                      <p:cBhvr>
                                        <p:cTn dur="500" fill="hold" id="15"/>
                                        <p:tgtEl>
                                          <p:spTgt spid="69"/>
                                        </p:tgtEl>
                                        <p:attrNameLst>
                                          <p:attrName>ppt_w</p:attrName>
                                        </p:attrNameLst>
                                      </p:cBhvr>
                                      <p:tavLst>
                                        <p:tav tm="0">
                                          <p:val>
                                            <p:fltVal val="0"/>
                                          </p:val>
                                        </p:tav>
                                        <p:tav tm="100000">
                                          <p:val>
                                            <p:strVal val="#ppt_w"/>
                                          </p:val>
                                        </p:tav>
                                      </p:tavLst>
                                    </p:anim>
                                    <p:anim calcmode="lin" valueType="num">
                                      <p:cBhvr>
                                        <p:cTn dur="500" fill="hold" id="16"/>
                                        <p:tgtEl>
                                          <p:spTgt spid="69"/>
                                        </p:tgtEl>
                                        <p:attrNameLst>
                                          <p:attrName>ppt_h</p:attrName>
                                        </p:attrNameLst>
                                      </p:cBhvr>
                                      <p:tavLst>
                                        <p:tav tm="0">
                                          <p:val>
                                            <p:fltVal val="0"/>
                                          </p:val>
                                        </p:tav>
                                        <p:tav tm="100000">
                                          <p:val>
                                            <p:strVal val="#ppt_h"/>
                                          </p:val>
                                        </p:tav>
                                      </p:tavLst>
                                    </p:anim>
                                    <p:animEffect filter="fade" transition="in">
                                      <p:cBhvr>
                                        <p:cTn dur="500" id="17"/>
                                        <p:tgtEl>
                                          <p:spTgt spid="69"/>
                                        </p:tgtEl>
                                      </p:cBhvr>
                                    </p:animEffect>
                                  </p:childTnLst>
                                </p:cTn>
                              </p:par>
                              <p:par>
                                <p:cTn fill="hold" id="18" nodeType="withEffect" presetClass="entr" presetID="53" presetSubtype="0">
                                  <p:stCondLst>
                                    <p:cond delay="1000"/>
                                  </p:stCondLst>
                                  <p:childTnLst>
                                    <p:set>
                                      <p:cBhvr>
                                        <p:cTn dur="1" fill="hold" id="19">
                                          <p:stCondLst>
                                            <p:cond delay="0"/>
                                          </p:stCondLst>
                                        </p:cTn>
                                        <p:tgtEl>
                                          <p:spTgt spid="72"/>
                                        </p:tgtEl>
                                        <p:attrNameLst>
                                          <p:attrName>style.visibility</p:attrName>
                                        </p:attrNameLst>
                                      </p:cBhvr>
                                      <p:to>
                                        <p:strVal val="visible"/>
                                      </p:to>
                                    </p:set>
                                    <p:anim calcmode="lin" valueType="num">
                                      <p:cBhvr>
                                        <p:cTn dur="500" fill="hold" id="20"/>
                                        <p:tgtEl>
                                          <p:spTgt spid="72"/>
                                        </p:tgtEl>
                                        <p:attrNameLst>
                                          <p:attrName>ppt_w</p:attrName>
                                        </p:attrNameLst>
                                      </p:cBhvr>
                                      <p:tavLst>
                                        <p:tav tm="0">
                                          <p:val>
                                            <p:fltVal val="0"/>
                                          </p:val>
                                        </p:tav>
                                        <p:tav tm="100000">
                                          <p:val>
                                            <p:strVal val="#ppt_w"/>
                                          </p:val>
                                        </p:tav>
                                      </p:tavLst>
                                    </p:anim>
                                    <p:anim calcmode="lin" valueType="num">
                                      <p:cBhvr>
                                        <p:cTn dur="500" fill="hold" id="21"/>
                                        <p:tgtEl>
                                          <p:spTgt spid="72"/>
                                        </p:tgtEl>
                                        <p:attrNameLst>
                                          <p:attrName>ppt_h</p:attrName>
                                        </p:attrNameLst>
                                      </p:cBhvr>
                                      <p:tavLst>
                                        <p:tav tm="0">
                                          <p:val>
                                            <p:fltVal val="0"/>
                                          </p:val>
                                        </p:tav>
                                        <p:tav tm="100000">
                                          <p:val>
                                            <p:strVal val="#ppt_h"/>
                                          </p:val>
                                        </p:tav>
                                      </p:tavLst>
                                    </p:anim>
                                    <p:animEffect filter="fade" transition="in">
                                      <p:cBhvr>
                                        <p:cTn dur="500" id="22"/>
                                        <p:tgtEl>
                                          <p:spTgt spid="72"/>
                                        </p:tgtEl>
                                      </p:cBhvr>
                                    </p:animEffect>
                                  </p:childTnLst>
                                </p:cTn>
                              </p:par>
                              <p:par>
                                <p:cTn fill="hold" id="23" nodeType="withEffect" presetClass="entr" presetID="53" presetSubtype="0">
                                  <p:stCondLst>
                                    <p:cond delay="125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fltVal val="0"/>
                                          </p:val>
                                        </p:tav>
                                        <p:tav tm="100000">
                                          <p:val>
                                            <p:strVal val="#ppt_w"/>
                                          </p:val>
                                        </p:tav>
                                      </p:tavLst>
                                    </p:anim>
                                    <p:anim calcmode="lin" valueType="num">
                                      <p:cBhvr>
                                        <p:cTn dur="500" fill="hold" id="26"/>
                                        <p:tgtEl>
                                          <p:spTgt spid="75"/>
                                        </p:tgtEl>
                                        <p:attrNameLst>
                                          <p:attrName>ppt_h</p:attrName>
                                        </p:attrNameLst>
                                      </p:cBhvr>
                                      <p:tavLst>
                                        <p:tav tm="0">
                                          <p:val>
                                            <p:fltVal val="0"/>
                                          </p:val>
                                        </p:tav>
                                        <p:tav tm="100000">
                                          <p:val>
                                            <p:strVal val="#ppt_h"/>
                                          </p:val>
                                        </p:tav>
                                      </p:tavLst>
                                    </p:anim>
                                    <p:animEffect filter="fade" transition="in">
                                      <p:cBhvr>
                                        <p:cTn dur="500" id="27"/>
                                        <p:tgtEl>
                                          <p:spTgt spid="75"/>
                                        </p:tgtEl>
                                      </p:cBhvr>
                                    </p:animEffect>
                                  </p:childTnLst>
                                </p:cTn>
                              </p:par>
                              <p:par>
                                <p:cTn fill="hold" id="28" nodeType="withEffect" presetClass="entr" presetID="53" presetSubtype="0">
                                  <p:stCondLst>
                                    <p:cond delay="1500"/>
                                  </p:stCondLst>
                                  <p:childTnLst>
                                    <p:set>
                                      <p:cBhvr>
                                        <p:cTn dur="1" fill="hold" id="29">
                                          <p:stCondLst>
                                            <p:cond delay="0"/>
                                          </p:stCondLst>
                                        </p:cTn>
                                        <p:tgtEl>
                                          <p:spTgt spid="78"/>
                                        </p:tgtEl>
                                        <p:attrNameLst>
                                          <p:attrName>style.visibility</p:attrName>
                                        </p:attrNameLst>
                                      </p:cBhvr>
                                      <p:to>
                                        <p:strVal val="visible"/>
                                      </p:to>
                                    </p:set>
                                    <p:anim calcmode="lin" valueType="num">
                                      <p:cBhvr>
                                        <p:cTn dur="500" fill="hold" id="30"/>
                                        <p:tgtEl>
                                          <p:spTgt spid="78"/>
                                        </p:tgtEl>
                                        <p:attrNameLst>
                                          <p:attrName>ppt_w</p:attrName>
                                        </p:attrNameLst>
                                      </p:cBhvr>
                                      <p:tavLst>
                                        <p:tav tm="0">
                                          <p:val>
                                            <p:fltVal val="0"/>
                                          </p:val>
                                        </p:tav>
                                        <p:tav tm="100000">
                                          <p:val>
                                            <p:strVal val="#ppt_w"/>
                                          </p:val>
                                        </p:tav>
                                      </p:tavLst>
                                    </p:anim>
                                    <p:anim calcmode="lin" valueType="num">
                                      <p:cBhvr>
                                        <p:cTn dur="500" fill="hold" id="31"/>
                                        <p:tgtEl>
                                          <p:spTgt spid="78"/>
                                        </p:tgtEl>
                                        <p:attrNameLst>
                                          <p:attrName>ppt_h</p:attrName>
                                        </p:attrNameLst>
                                      </p:cBhvr>
                                      <p:tavLst>
                                        <p:tav tm="0">
                                          <p:val>
                                            <p:fltVal val="0"/>
                                          </p:val>
                                        </p:tav>
                                        <p:tav tm="100000">
                                          <p:val>
                                            <p:strVal val="#ppt_h"/>
                                          </p:val>
                                        </p:tav>
                                      </p:tavLst>
                                    </p:anim>
                                    <p:animEffect filter="fade" transition="in">
                                      <p:cBhvr>
                                        <p:cTn dur="500" id="32"/>
                                        <p:tgtEl>
                                          <p:spTgt spid="78"/>
                                        </p:tgtEl>
                                      </p:cBhvr>
                                    </p:animEffect>
                                  </p:childTnLst>
                                </p:cTn>
                              </p:par>
                              <p:par>
                                <p:cTn fill="hold" id="33" nodeType="withEffect" presetClass="entr" presetID="53" presetSubtype="0">
                                  <p:stCondLst>
                                    <p:cond delay="1750"/>
                                  </p:stCondLst>
                                  <p:childTnLst>
                                    <p:set>
                                      <p:cBhvr>
                                        <p:cTn dur="1" fill="hold" id="34">
                                          <p:stCondLst>
                                            <p:cond delay="0"/>
                                          </p:stCondLst>
                                        </p:cTn>
                                        <p:tgtEl>
                                          <p:spTgt spid="81"/>
                                        </p:tgtEl>
                                        <p:attrNameLst>
                                          <p:attrName>style.visibility</p:attrName>
                                        </p:attrNameLst>
                                      </p:cBhvr>
                                      <p:to>
                                        <p:strVal val="visible"/>
                                      </p:to>
                                    </p:set>
                                    <p:anim calcmode="lin" valueType="num">
                                      <p:cBhvr>
                                        <p:cTn dur="500" fill="hold" id="35"/>
                                        <p:tgtEl>
                                          <p:spTgt spid="81"/>
                                        </p:tgtEl>
                                        <p:attrNameLst>
                                          <p:attrName>ppt_w</p:attrName>
                                        </p:attrNameLst>
                                      </p:cBhvr>
                                      <p:tavLst>
                                        <p:tav tm="0">
                                          <p:val>
                                            <p:fltVal val="0"/>
                                          </p:val>
                                        </p:tav>
                                        <p:tav tm="100000">
                                          <p:val>
                                            <p:strVal val="#ppt_w"/>
                                          </p:val>
                                        </p:tav>
                                      </p:tavLst>
                                    </p:anim>
                                    <p:anim calcmode="lin" valueType="num">
                                      <p:cBhvr>
                                        <p:cTn dur="500" fill="hold" id="36"/>
                                        <p:tgtEl>
                                          <p:spTgt spid="81"/>
                                        </p:tgtEl>
                                        <p:attrNameLst>
                                          <p:attrName>ppt_h</p:attrName>
                                        </p:attrNameLst>
                                      </p:cBhvr>
                                      <p:tavLst>
                                        <p:tav tm="0">
                                          <p:val>
                                            <p:fltVal val="0"/>
                                          </p:val>
                                        </p:tav>
                                        <p:tav tm="100000">
                                          <p:val>
                                            <p:strVal val="#ppt_h"/>
                                          </p:val>
                                        </p:tav>
                                      </p:tavLst>
                                    </p:anim>
                                    <p:animEffect filter="fade" transition="in">
                                      <p:cBhvr>
                                        <p:cTn dur="500" id="37"/>
                                        <p:tgtEl>
                                          <p:spTgt spid="81"/>
                                        </p:tgtEl>
                                      </p:cBhvr>
                                    </p:animEffect>
                                  </p:childTnLst>
                                </p:cTn>
                              </p:par>
                              <p:par>
                                <p:cTn fill="hold" id="38" nodeType="withEffect" presetClass="entr" presetID="53" presetSubtype="0">
                                  <p:stCondLst>
                                    <p:cond delay="2000"/>
                                  </p:stCondLst>
                                  <p:childTnLst>
                                    <p:set>
                                      <p:cBhvr>
                                        <p:cTn dur="1" fill="hold" id="39">
                                          <p:stCondLst>
                                            <p:cond delay="0"/>
                                          </p:stCondLst>
                                        </p:cTn>
                                        <p:tgtEl>
                                          <p:spTgt spid="84"/>
                                        </p:tgtEl>
                                        <p:attrNameLst>
                                          <p:attrName>style.visibility</p:attrName>
                                        </p:attrNameLst>
                                      </p:cBhvr>
                                      <p:to>
                                        <p:strVal val="visible"/>
                                      </p:to>
                                    </p:set>
                                    <p:anim calcmode="lin" valueType="num">
                                      <p:cBhvr>
                                        <p:cTn dur="500" fill="hold" id="40"/>
                                        <p:tgtEl>
                                          <p:spTgt spid="84"/>
                                        </p:tgtEl>
                                        <p:attrNameLst>
                                          <p:attrName>ppt_w</p:attrName>
                                        </p:attrNameLst>
                                      </p:cBhvr>
                                      <p:tavLst>
                                        <p:tav tm="0">
                                          <p:val>
                                            <p:fltVal val="0"/>
                                          </p:val>
                                        </p:tav>
                                        <p:tav tm="100000">
                                          <p:val>
                                            <p:strVal val="#ppt_w"/>
                                          </p:val>
                                        </p:tav>
                                      </p:tavLst>
                                    </p:anim>
                                    <p:anim calcmode="lin" valueType="num">
                                      <p:cBhvr>
                                        <p:cTn dur="500" fill="hold" id="41"/>
                                        <p:tgtEl>
                                          <p:spTgt spid="84"/>
                                        </p:tgtEl>
                                        <p:attrNameLst>
                                          <p:attrName>ppt_h</p:attrName>
                                        </p:attrNameLst>
                                      </p:cBhvr>
                                      <p:tavLst>
                                        <p:tav tm="0">
                                          <p:val>
                                            <p:fltVal val="0"/>
                                          </p:val>
                                        </p:tav>
                                        <p:tav tm="100000">
                                          <p:val>
                                            <p:strVal val="#ppt_h"/>
                                          </p:val>
                                        </p:tav>
                                      </p:tavLst>
                                    </p:anim>
                                    <p:animEffect filter="fade" transition="in">
                                      <p:cBhvr>
                                        <p:cTn dur="500" id="42"/>
                                        <p:tgtEl>
                                          <p:spTgt spid="84"/>
                                        </p:tgtEl>
                                      </p:cBhvr>
                                    </p:animEffect>
                                  </p:childTnLst>
                                </p:cTn>
                              </p:par>
                              <p:par>
                                <p:cTn fill="hold" id="43" nodeType="withEffect" presetClass="entr" presetID="53" presetSubtype="0">
                                  <p:stCondLst>
                                    <p:cond delay="2250"/>
                                  </p:stCondLst>
                                  <p:childTnLst>
                                    <p:set>
                                      <p:cBhvr>
                                        <p:cTn dur="1" fill="hold" id="44">
                                          <p:stCondLst>
                                            <p:cond delay="0"/>
                                          </p:stCondLst>
                                        </p:cTn>
                                        <p:tgtEl>
                                          <p:spTgt spid="102"/>
                                        </p:tgtEl>
                                        <p:attrNameLst>
                                          <p:attrName>style.visibility</p:attrName>
                                        </p:attrNameLst>
                                      </p:cBhvr>
                                      <p:to>
                                        <p:strVal val="visible"/>
                                      </p:to>
                                    </p:set>
                                    <p:anim calcmode="lin" valueType="num">
                                      <p:cBhvr>
                                        <p:cTn dur="500" fill="hold" id="45"/>
                                        <p:tgtEl>
                                          <p:spTgt spid="102"/>
                                        </p:tgtEl>
                                        <p:attrNameLst>
                                          <p:attrName>ppt_w</p:attrName>
                                        </p:attrNameLst>
                                      </p:cBhvr>
                                      <p:tavLst>
                                        <p:tav tm="0">
                                          <p:val>
                                            <p:fltVal val="0"/>
                                          </p:val>
                                        </p:tav>
                                        <p:tav tm="100000">
                                          <p:val>
                                            <p:strVal val="#ppt_w"/>
                                          </p:val>
                                        </p:tav>
                                      </p:tavLst>
                                    </p:anim>
                                    <p:anim calcmode="lin" valueType="num">
                                      <p:cBhvr>
                                        <p:cTn dur="500" fill="hold" id="46"/>
                                        <p:tgtEl>
                                          <p:spTgt spid="102"/>
                                        </p:tgtEl>
                                        <p:attrNameLst>
                                          <p:attrName>ppt_h</p:attrName>
                                        </p:attrNameLst>
                                      </p:cBhvr>
                                      <p:tavLst>
                                        <p:tav tm="0">
                                          <p:val>
                                            <p:fltVal val="0"/>
                                          </p:val>
                                        </p:tav>
                                        <p:tav tm="100000">
                                          <p:val>
                                            <p:strVal val="#ppt_h"/>
                                          </p:val>
                                        </p:tav>
                                      </p:tavLst>
                                    </p:anim>
                                    <p:animEffect filter="fade" transition="in">
                                      <p:cBhvr>
                                        <p:cTn dur="500" id="47"/>
                                        <p:tgtEl>
                                          <p:spTgt spid="102"/>
                                        </p:tgtEl>
                                      </p:cBhvr>
                                    </p:animEffect>
                                  </p:childTnLst>
                                </p:cTn>
                              </p:par>
                            </p:childTnLst>
                          </p:cTn>
                        </p:par>
                        <p:par>
                          <p:cTn fill="hold" id="48" nodeType="afterGroup">
                            <p:stCondLst>
                              <p:cond delay="2750"/>
                            </p:stCondLst>
                            <p:childTnLst>
                              <p:par>
                                <p:cTn fill="hold" id="49" nodeType="afterEffect" presetClass="entr" presetID="22" presetSubtype="4">
                                  <p:stCondLst>
                                    <p:cond delay="0"/>
                                  </p:stCondLst>
                                  <p:childTnLst>
                                    <p:set>
                                      <p:cBhvr>
                                        <p:cTn dur="1" fill="hold" id="50">
                                          <p:stCondLst>
                                            <p:cond delay="0"/>
                                          </p:stCondLst>
                                        </p:cTn>
                                        <p:tgtEl>
                                          <p:spTgt spid="14"/>
                                        </p:tgtEl>
                                        <p:attrNameLst>
                                          <p:attrName>style.visibility</p:attrName>
                                        </p:attrNameLst>
                                      </p:cBhvr>
                                      <p:to>
                                        <p:strVal val="visible"/>
                                      </p:to>
                                    </p:set>
                                    <p:animEffect filter="wipe(down)" transition="in">
                                      <p:cBhvr>
                                        <p:cTn dur="500" id="51"/>
                                        <p:tgtEl>
                                          <p:spTgt spid="14"/>
                                        </p:tgtEl>
                                      </p:cBhvr>
                                    </p:animEffect>
                                  </p:childTnLst>
                                </p:cTn>
                              </p:par>
                            </p:childTnLst>
                          </p:cTn>
                        </p:par>
                        <p:par>
                          <p:cTn fill="hold" id="52" nodeType="afterGroup">
                            <p:stCondLst>
                              <p:cond delay="3250"/>
                            </p:stCondLst>
                            <p:childTnLst>
                              <p:par>
                                <p:cTn fill="hold" id="53" nodeType="afterEffect" presetClass="entr" presetID="22" presetSubtype="8">
                                  <p:stCondLst>
                                    <p:cond delay="0"/>
                                  </p:stCondLst>
                                  <p:childTnLst>
                                    <p:set>
                                      <p:cBhvr>
                                        <p:cTn dur="1" fill="hold" id="54">
                                          <p:stCondLst>
                                            <p:cond delay="0"/>
                                          </p:stCondLst>
                                        </p:cTn>
                                        <p:tgtEl>
                                          <p:spTgt spid="18"/>
                                        </p:tgtEl>
                                        <p:attrNameLst>
                                          <p:attrName>style.visibility</p:attrName>
                                        </p:attrNameLst>
                                      </p:cBhvr>
                                      <p:to>
                                        <p:strVal val="visible"/>
                                      </p:to>
                                    </p:set>
                                    <p:animEffect filter="wipe(left)" transition="in">
                                      <p:cBhvr>
                                        <p:cTn dur="500" id="55"/>
                                        <p:tgtEl>
                                          <p:spTgt spid="18"/>
                                        </p:tgtEl>
                                      </p:cBhvr>
                                    </p:animEffect>
                                  </p:childTnLst>
                                </p:cTn>
                              </p:par>
                            </p:childTnLst>
                          </p:cTn>
                        </p:par>
                        <p:par>
                          <p:cTn fill="hold" id="56" nodeType="afterGroup">
                            <p:stCondLst>
                              <p:cond delay="3750"/>
                            </p:stCondLst>
                            <p:childTnLst>
                              <p:par>
                                <p:cTn fill="hold" id="57" nodeType="afterEffect" presetClass="entr" presetID="22" presetSubtype="1">
                                  <p:stCondLst>
                                    <p:cond delay="0"/>
                                  </p:stCondLst>
                                  <p:childTnLst>
                                    <p:set>
                                      <p:cBhvr>
                                        <p:cTn dur="1" fill="hold" id="58">
                                          <p:stCondLst>
                                            <p:cond delay="0"/>
                                          </p:stCondLst>
                                        </p:cTn>
                                        <p:tgtEl>
                                          <p:spTgt spid="42"/>
                                        </p:tgtEl>
                                        <p:attrNameLst>
                                          <p:attrName>style.visibility</p:attrName>
                                        </p:attrNameLst>
                                      </p:cBhvr>
                                      <p:to>
                                        <p:strVal val="visible"/>
                                      </p:to>
                                    </p:set>
                                    <p:animEffect filter="wipe(up)" transition="in">
                                      <p:cBhvr>
                                        <p:cTn dur="500" id="59"/>
                                        <p:tgtEl>
                                          <p:spTgt spid="42"/>
                                        </p:tgtEl>
                                      </p:cBhvr>
                                    </p:animEffect>
                                  </p:childTnLst>
                                </p:cTn>
                              </p:par>
                            </p:childTnLst>
                          </p:cTn>
                        </p:par>
                        <p:par>
                          <p:cTn fill="hold" id="60" nodeType="afterGroup">
                            <p:stCondLst>
                              <p:cond delay="4250"/>
                            </p:stCondLst>
                            <p:childTnLst>
                              <p:par>
                                <p:cTn fill="hold" id="61" nodeType="afterEffect" presetClass="entr" presetID="22" presetSubtype="8">
                                  <p:stCondLst>
                                    <p:cond delay="0"/>
                                  </p:stCondLst>
                                  <p:childTnLst>
                                    <p:set>
                                      <p:cBhvr>
                                        <p:cTn dur="1" fill="hold" id="62">
                                          <p:stCondLst>
                                            <p:cond delay="0"/>
                                          </p:stCondLst>
                                        </p:cTn>
                                        <p:tgtEl>
                                          <p:spTgt spid="93"/>
                                        </p:tgtEl>
                                        <p:attrNameLst>
                                          <p:attrName>style.visibility</p:attrName>
                                        </p:attrNameLst>
                                      </p:cBhvr>
                                      <p:to>
                                        <p:strVal val="visible"/>
                                      </p:to>
                                    </p:set>
                                    <p:animEffect filter="wipe(left)" transition="in">
                                      <p:cBhvr>
                                        <p:cTn dur="500" id="63"/>
                                        <p:tgtEl>
                                          <p:spTgt spid="93"/>
                                        </p:tgtEl>
                                      </p:cBhvr>
                                    </p:animEffect>
                                  </p:childTnLst>
                                </p:cTn>
                              </p:par>
                            </p:childTnLst>
                          </p:cTn>
                        </p:par>
                        <p:par>
                          <p:cTn fill="hold" id="64" nodeType="afterGroup">
                            <p:stCondLst>
                              <p:cond delay="4750"/>
                            </p:stCondLst>
                            <p:childTnLst>
                              <p:par>
                                <p:cTn fill="hold" id="65" nodeType="afterEffect" presetClass="entr" presetID="22" presetSubtype="4">
                                  <p:stCondLst>
                                    <p:cond delay="0"/>
                                  </p:stCondLst>
                                  <p:childTnLst>
                                    <p:set>
                                      <p:cBhvr>
                                        <p:cTn dur="1" fill="hold" id="66">
                                          <p:stCondLst>
                                            <p:cond delay="0"/>
                                          </p:stCondLst>
                                        </p:cTn>
                                        <p:tgtEl>
                                          <p:spTgt spid="21"/>
                                        </p:tgtEl>
                                        <p:attrNameLst>
                                          <p:attrName>style.visibility</p:attrName>
                                        </p:attrNameLst>
                                      </p:cBhvr>
                                      <p:to>
                                        <p:strVal val="visible"/>
                                      </p:to>
                                    </p:set>
                                    <p:animEffect filter="wipe(down)" transition="in">
                                      <p:cBhvr>
                                        <p:cTn dur="500" id="67"/>
                                        <p:tgtEl>
                                          <p:spTgt spid="21"/>
                                        </p:tgtEl>
                                      </p:cBhvr>
                                    </p:animEffect>
                                  </p:childTnLst>
                                </p:cTn>
                              </p:par>
                            </p:childTnLst>
                          </p:cTn>
                        </p:par>
                        <p:par>
                          <p:cTn fill="hold" id="68" nodeType="afterGroup">
                            <p:stCondLst>
                              <p:cond delay="5250"/>
                            </p:stCondLst>
                            <p:childTnLst>
                              <p:par>
                                <p:cTn fill="hold" id="69" nodeType="afterEffect" presetClass="entr" presetID="22" presetSubtype="8">
                                  <p:stCondLst>
                                    <p:cond delay="0"/>
                                  </p:stCondLst>
                                  <p:childTnLst>
                                    <p:set>
                                      <p:cBhvr>
                                        <p:cTn dur="1" fill="hold" id="70">
                                          <p:stCondLst>
                                            <p:cond delay="0"/>
                                          </p:stCondLst>
                                        </p:cTn>
                                        <p:tgtEl>
                                          <p:spTgt spid="25"/>
                                        </p:tgtEl>
                                        <p:attrNameLst>
                                          <p:attrName>style.visibility</p:attrName>
                                        </p:attrNameLst>
                                      </p:cBhvr>
                                      <p:to>
                                        <p:strVal val="visible"/>
                                      </p:to>
                                    </p:set>
                                    <p:animEffect filter="wipe(left)" transition="in">
                                      <p:cBhvr>
                                        <p:cTn dur="500" id="71"/>
                                        <p:tgtEl>
                                          <p:spTgt spid="25"/>
                                        </p:tgtEl>
                                      </p:cBhvr>
                                    </p:animEffect>
                                  </p:childTnLst>
                                </p:cTn>
                              </p:par>
                            </p:childTnLst>
                          </p:cTn>
                        </p:par>
                        <p:par>
                          <p:cTn fill="hold" id="72" nodeType="afterGroup">
                            <p:stCondLst>
                              <p:cond delay="5750"/>
                            </p:stCondLst>
                            <p:childTnLst>
                              <p:par>
                                <p:cTn fill="hold" id="73" nodeType="afterEffect" presetClass="entr" presetID="22" presetSubtype="1">
                                  <p:stCondLst>
                                    <p:cond delay="0"/>
                                  </p:stCondLst>
                                  <p:childTnLst>
                                    <p:set>
                                      <p:cBhvr>
                                        <p:cTn dur="1" fill="hold" id="74">
                                          <p:stCondLst>
                                            <p:cond delay="0"/>
                                          </p:stCondLst>
                                        </p:cTn>
                                        <p:tgtEl>
                                          <p:spTgt spid="49"/>
                                        </p:tgtEl>
                                        <p:attrNameLst>
                                          <p:attrName>style.visibility</p:attrName>
                                        </p:attrNameLst>
                                      </p:cBhvr>
                                      <p:to>
                                        <p:strVal val="visible"/>
                                      </p:to>
                                    </p:set>
                                    <p:animEffect filter="wipe(up)" transition="in">
                                      <p:cBhvr>
                                        <p:cTn dur="500" id="75"/>
                                        <p:tgtEl>
                                          <p:spTgt spid="49"/>
                                        </p:tgtEl>
                                      </p:cBhvr>
                                    </p:animEffect>
                                  </p:childTnLst>
                                </p:cTn>
                              </p:par>
                            </p:childTnLst>
                          </p:cTn>
                        </p:par>
                        <p:par>
                          <p:cTn fill="hold" id="76" nodeType="afterGroup">
                            <p:stCondLst>
                              <p:cond delay="6250"/>
                            </p:stCondLst>
                            <p:childTnLst>
                              <p:par>
                                <p:cTn fill="hold" id="77" nodeType="afterEffect" presetClass="entr" presetID="22" presetSubtype="8">
                                  <p:stCondLst>
                                    <p:cond delay="0"/>
                                  </p:stCondLst>
                                  <p:childTnLst>
                                    <p:set>
                                      <p:cBhvr>
                                        <p:cTn dur="1" fill="hold" id="78">
                                          <p:stCondLst>
                                            <p:cond delay="0"/>
                                          </p:stCondLst>
                                        </p:cTn>
                                        <p:tgtEl>
                                          <p:spTgt spid="96"/>
                                        </p:tgtEl>
                                        <p:attrNameLst>
                                          <p:attrName>style.visibility</p:attrName>
                                        </p:attrNameLst>
                                      </p:cBhvr>
                                      <p:to>
                                        <p:strVal val="visible"/>
                                      </p:to>
                                    </p:set>
                                    <p:animEffect filter="wipe(left)" transition="in">
                                      <p:cBhvr>
                                        <p:cTn dur="500" id="79"/>
                                        <p:tgtEl>
                                          <p:spTgt spid="96"/>
                                        </p:tgtEl>
                                      </p:cBhvr>
                                    </p:animEffect>
                                  </p:childTnLst>
                                </p:cTn>
                              </p:par>
                            </p:childTnLst>
                          </p:cTn>
                        </p:par>
                        <p:par>
                          <p:cTn fill="hold" id="80" nodeType="afterGroup">
                            <p:stCondLst>
                              <p:cond delay="6750"/>
                            </p:stCondLst>
                            <p:childTnLst>
                              <p:par>
                                <p:cTn fill="hold" id="81" nodeType="afterEffect" presetClass="entr" presetID="22" presetSubtype="4">
                                  <p:stCondLst>
                                    <p:cond delay="0"/>
                                  </p:stCondLst>
                                  <p:childTnLst>
                                    <p:set>
                                      <p:cBhvr>
                                        <p:cTn dur="1" fill="hold" id="82">
                                          <p:stCondLst>
                                            <p:cond delay="0"/>
                                          </p:stCondLst>
                                        </p:cTn>
                                        <p:tgtEl>
                                          <p:spTgt spid="28"/>
                                        </p:tgtEl>
                                        <p:attrNameLst>
                                          <p:attrName>style.visibility</p:attrName>
                                        </p:attrNameLst>
                                      </p:cBhvr>
                                      <p:to>
                                        <p:strVal val="visible"/>
                                      </p:to>
                                    </p:set>
                                    <p:animEffect filter="wipe(down)" transition="in">
                                      <p:cBhvr>
                                        <p:cTn dur="500" id="83"/>
                                        <p:tgtEl>
                                          <p:spTgt spid="28"/>
                                        </p:tgtEl>
                                      </p:cBhvr>
                                    </p:animEffect>
                                  </p:childTnLst>
                                </p:cTn>
                              </p:par>
                            </p:childTnLst>
                          </p:cTn>
                        </p:par>
                        <p:par>
                          <p:cTn fill="hold" id="84" nodeType="afterGroup">
                            <p:stCondLst>
                              <p:cond delay="7250"/>
                            </p:stCondLst>
                            <p:childTnLst>
                              <p:par>
                                <p:cTn fill="hold" id="85" nodeType="afterEffect" presetClass="entr" presetID="22" presetSubtype="8">
                                  <p:stCondLst>
                                    <p:cond delay="0"/>
                                  </p:stCondLst>
                                  <p:childTnLst>
                                    <p:set>
                                      <p:cBhvr>
                                        <p:cTn dur="1" fill="hold" id="86">
                                          <p:stCondLst>
                                            <p:cond delay="0"/>
                                          </p:stCondLst>
                                        </p:cTn>
                                        <p:tgtEl>
                                          <p:spTgt spid="87"/>
                                        </p:tgtEl>
                                        <p:attrNameLst>
                                          <p:attrName>style.visibility</p:attrName>
                                        </p:attrNameLst>
                                      </p:cBhvr>
                                      <p:to>
                                        <p:strVal val="visible"/>
                                      </p:to>
                                    </p:set>
                                    <p:animEffect filter="wipe(left)" transition="in">
                                      <p:cBhvr>
                                        <p:cTn dur="500" id="87"/>
                                        <p:tgtEl>
                                          <p:spTgt spid="87"/>
                                        </p:tgtEl>
                                      </p:cBhvr>
                                    </p:animEffect>
                                  </p:childTnLst>
                                </p:cTn>
                              </p:par>
                            </p:childTnLst>
                          </p:cTn>
                        </p:par>
                        <p:par>
                          <p:cTn fill="hold" id="88" nodeType="afterGroup">
                            <p:stCondLst>
                              <p:cond delay="7750"/>
                            </p:stCondLst>
                            <p:childTnLst>
                              <p:par>
                                <p:cTn fill="hold" id="89" nodeType="afterEffect" presetClass="entr" presetID="22" presetSubtype="1">
                                  <p:stCondLst>
                                    <p:cond delay="0"/>
                                  </p:stCondLst>
                                  <p:childTnLst>
                                    <p:set>
                                      <p:cBhvr>
                                        <p:cTn dur="1" fill="hold" id="90">
                                          <p:stCondLst>
                                            <p:cond delay="0"/>
                                          </p:stCondLst>
                                        </p:cTn>
                                        <p:tgtEl>
                                          <p:spTgt spid="56"/>
                                        </p:tgtEl>
                                        <p:attrNameLst>
                                          <p:attrName>style.visibility</p:attrName>
                                        </p:attrNameLst>
                                      </p:cBhvr>
                                      <p:to>
                                        <p:strVal val="visible"/>
                                      </p:to>
                                    </p:set>
                                    <p:animEffect filter="wipe(up)" transition="in">
                                      <p:cBhvr>
                                        <p:cTn dur="500" id="91"/>
                                        <p:tgtEl>
                                          <p:spTgt spid="56"/>
                                        </p:tgtEl>
                                      </p:cBhvr>
                                    </p:animEffect>
                                  </p:childTnLst>
                                </p:cTn>
                              </p:par>
                            </p:childTnLst>
                          </p:cTn>
                        </p:par>
                        <p:par>
                          <p:cTn fill="hold" id="92" nodeType="afterGroup">
                            <p:stCondLst>
                              <p:cond delay="8250"/>
                            </p:stCondLst>
                            <p:childTnLst>
                              <p:par>
                                <p:cTn fill="hold" id="93" nodeType="afterEffect" presetClass="entr" presetID="22" presetSubtype="8">
                                  <p:stCondLst>
                                    <p:cond delay="0"/>
                                  </p:stCondLst>
                                  <p:childTnLst>
                                    <p:set>
                                      <p:cBhvr>
                                        <p:cTn dur="1" fill="hold" id="94">
                                          <p:stCondLst>
                                            <p:cond delay="0"/>
                                          </p:stCondLst>
                                        </p:cTn>
                                        <p:tgtEl>
                                          <p:spTgt spid="99"/>
                                        </p:tgtEl>
                                        <p:attrNameLst>
                                          <p:attrName>style.visibility</p:attrName>
                                        </p:attrNameLst>
                                      </p:cBhvr>
                                      <p:to>
                                        <p:strVal val="visible"/>
                                      </p:to>
                                    </p:set>
                                    <p:animEffect filter="wipe(left)" transition="in">
                                      <p:cBhvr>
                                        <p:cTn dur="500" id="95"/>
                                        <p:tgtEl>
                                          <p:spTgt spid="99"/>
                                        </p:tgtEl>
                                      </p:cBhvr>
                                    </p:animEffect>
                                  </p:childTnLst>
                                </p:cTn>
                              </p:par>
                            </p:childTnLst>
                          </p:cTn>
                        </p:par>
                        <p:par>
                          <p:cTn fill="hold" id="96" nodeType="afterGroup">
                            <p:stCondLst>
                              <p:cond delay="8750"/>
                            </p:stCondLst>
                            <p:childTnLst>
                              <p:par>
                                <p:cTn fill="hold" id="97" nodeType="afterEffect" presetClass="entr" presetID="22" presetSubtype="4">
                                  <p:stCondLst>
                                    <p:cond delay="0"/>
                                  </p:stCondLst>
                                  <p:childTnLst>
                                    <p:set>
                                      <p:cBhvr>
                                        <p:cTn dur="1" fill="hold" id="98">
                                          <p:stCondLst>
                                            <p:cond delay="0"/>
                                          </p:stCondLst>
                                        </p:cTn>
                                        <p:tgtEl>
                                          <p:spTgt spid="35"/>
                                        </p:tgtEl>
                                        <p:attrNameLst>
                                          <p:attrName>style.visibility</p:attrName>
                                        </p:attrNameLst>
                                      </p:cBhvr>
                                      <p:to>
                                        <p:strVal val="visible"/>
                                      </p:to>
                                    </p:set>
                                    <p:animEffect filter="wipe(down)" transition="in">
                                      <p:cBhvr>
                                        <p:cTn dur="500" id="99"/>
                                        <p:tgtEl>
                                          <p:spTgt spid="35"/>
                                        </p:tgtEl>
                                      </p:cBhvr>
                                    </p:animEffect>
                                  </p:childTnLst>
                                </p:cTn>
                              </p:par>
                            </p:childTnLst>
                          </p:cTn>
                        </p:par>
                        <p:par>
                          <p:cTn fill="hold" id="100" nodeType="afterGroup">
                            <p:stCondLst>
                              <p:cond delay="9250"/>
                            </p:stCondLst>
                            <p:childTnLst>
                              <p:par>
                                <p:cTn fill="hold" id="101" nodeType="afterEffect" presetClass="entr" presetID="22" presetSubtype="8">
                                  <p:stCondLst>
                                    <p:cond delay="0"/>
                                  </p:stCondLst>
                                  <p:childTnLst>
                                    <p:set>
                                      <p:cBhvr>
                                        <p:cTn dur="1" fill="hold" id="102">
                                          <p:stCondLst>
                                            <p:cond delay="0"/>
                                          </p:stCondLst>
                                        </p:cTn>
                                        <p:tgtEl>
                                          <p:spTgt spid="90"/>
                                        </p:tgtEl>
                                        <p:attrNameLst>
                                          <p:attrName>style.visibility</p:attrName>
                                        </p:attrNameLst>
                                      </p:cBhvr>
                                      <p:to>
                                        <p:strVal val="visible"/>
                                      </p:to>
                                    </p:set>
                                    <p:animEffect filter="wipe(left)" transition="in">
                                      <p:cBhvr>
                                        <p:cTn dur="500" id="103"/>
                                        <p:tgtEl>
                                          <p:spTgt spid="90"/>
                                        </p:tgtEl>
                                      </p:cBhvr>
                                    </p:animEffect>
                                  </p:childTnLst>
                                </p:cTn>
                              </p:par>
                            </p:childTnLst>
                          </p:cTn>
                        </p:par>
                        <p:par>
                          <p:cTn fill="hold" id="104" nodeType="afterGroup">
                            <p:stCondLst>
                              <p:cond delay="9750"/>
                            </p:stCondLst>
                            <p:childTnLst>
                              <p:par>
                                <p:cTn fill="hold" id="105" nodeType="afterEffect" presetClass="emph" presetID="35" presetSubtype="0" repeatCount="3000">
                                  <p:stCondLst>
                                    <p:cond delay="0"/>
                                  </p:stCondLst>
                                  <p:childTnLst>
                                    <p:anim calcmode="discrete" valueType="str">
                                      <p:cBhvr>
                                        <p:cTn dur="250" fill="hold" id="106"/>
                                        <p:tgtEl>
                                          <p:spTgt spid="10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7" name="MH_PageTitle"/>
          <p:cNvSpPr>
            <a:spLocks noGrp="1"/>
          </p:cNvSpPr>
          <p:nvPr>
            <p:ph type="title"/>
            <p:custDataLst>
              <p:tags r:id="rId3"/>
            </p:custDataLst>
          </p:nvPr>
        </p:nvSpPr>
        <p:spPr/>
        <p:txBody>
          <a:bodyPr/>
          <a:lstStyle/>
          <a:p>
            <a:r>
              <a:rPr altLang="en-US" lang="zh-CN" smtClean="0"/>
              <a:t>添加文字内容（文字可以编辑）</a:t>
            </a:r>
          </a:p>
        </p:txBody>
      </p:sp>
      <p:sp>
        <p:nvSpPr>
          <p:cNvPr id="3074" name="MH_SubTitle_2"/>
          <p:cNvSpPr/>
          <p:nvPr>
            <p:custDataLst>
              <p:tags r:id="rId4"/>
            </p:custDataLst>
          </p:nvPr>
        </p:nvSpPr>
        <p:spPr bwMode="auto">
          <a:xfrm>
            <a:off x="5941707" y="1507740"/>
            <a:ext cx="4250248" cy="562069"/>
          </a:xfrm>
          <a:custGeom>
            <a:gdLst>
              <a:gd fmla="*/ 27367 w 3275513" name="T0"/>
              <a:gd fmla="*/ 0 h 431880" name="T1"/>
              <a:gd fmla="*/ 3058172 w 3275513" name="T2"/>
              <a:gd fmla="*/ 0 h 431880" name="T3"/>
              <a:gd fmla="*/ 3274013 w 3275513" name="T4"/>
              <a:gd fmla="*/ 215820 h 431880" name="T5"/>
              <a:gd fmla="*/ 3058172 w 3275513" name="T6"/>
              <a:gd fmla="*/ 431640 h 431880" name="T7"/>
              <a:gd fmla="*/ 873032 w 3275513" name="T8"/>
              <a:gd fmla="*/ 431640 h 431880" name="T9"/>
              <a:gd fmla="*/ 803886 w 3275513" name="T10"/>
              <a:gd fmla="*/ 355570 h 431880" name="T11"/>
              <a:gd fmla="*/ 69518 w 3275513" name="T12"/>
              <a:gd fmla="*/ 6269 h 431880" name="T13"/>
              <a:gd fmla="*/ 0 w 3275513" name="T14"/>
              <a:gd fmla="*/ 2757 h 431880" name="T15"/>
              <a:gd fmla="*/ 0 60000 65536" name="T16"/>
              <a:gd fmla="*/ 0 60000 65536" name="T17"/>
              <a:gd fmla="*/ 0 60000 65536" name="T18"/>
              <a:gd fmla="*/ 0 60000 65536" name="T19"/>
              <a:gd fmla="*/ 0 60000 65536" name="T20"/>
              <a:gd fmla="*/ 0 60000 65536" name="T21"/>
              <a:gd fmla="*/ 0 60000 65536" name="T22"/>
              <a:gd fmla="*/ 0 60000 65536" name="T23"/>
              <a:gd fmla="*/ 0 w 3275513" name="T24"/>
              <a:gd fmla="*/ 0 h 431880" name="T25"/>
              <a:gd fmla="*/ 3275513 w 3275513" name="T26"/>
              <a:gd fmla="*/ 431880 h 43188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1880" w="3275513">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052" lIns="136108" rIns="136108" tIns="68052"/>
          <a:lstStyle/>
          <a:p>
            <a:pPr algn="ctr"/>
            <a:r>
              <a:rPr altLang="en-US" b="1" lang="zh-CN" sz="2135">
                <a:solidFill>
                  <a:schemeClr val="accent1"/>
                </a:solidFill>
              </a:rPr>
              <a:t>            今年完成情况</a:t>
            </a:r>
          </a:p>
        </p:txBody>
      </p:sp>
      <p:sp>
        <p:nvSpPr>
          <p:cNvPr id="13" name="MH_Title_1"/>
          <p:cNvSpPr/>
          <p:nvPr>
            <p:custDataLst>
              <p:tags r:id="rId5"/>
            </p:custDataLst>
          </p:nvPr>
        </p:nvSpPr>
        <p:spPr>
          <a:xfrm>
            <a:off x="4914353" y="1636803"/>
            <a:ext cx="2208000" cy="2208000"/>
          </a:xfrm>
          <a:prstGeom prst="donut">
            <a:avLst>
              <a:gd fmla="val 6327"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052" lIns="136108" rIns="136108" tIns="68052"/>
          <a:lstStyle/>
          <a:p>
            <a:pPr algn="ctr"/>
            <a:endParaRPr altLang="en-US" lang="zh-CN" sz="2400">
              <a:solidFill>
                <a:prstClr val="white"/>
              </a:solidFill>
            </a:endParaRPr>
          </a:p>
        </p:txBody>
      </p:sp>
      <p:sp>
        <p:nvSpPr>
          <p:cNvPr id="10" name="MH_Text_1"/>
          <p:cNvSpPr/>
          <p:nvPr>
            <p:custDataLst>
              <p:tags r:id="rId6"/>
            </p:custDataLst>
          </p:nvPr>
        </p:nvSpPr>
        <p:spPr>
          <a:xfrm>
            <a:off x="7186445" y="2335757"/>
            <a:ext cx="3230111" cy="1037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597" rIns="178597" rtlCol="0" tIns="0" wrap="square">
            <a:noAutofit/>
          </a:bodyPr>
          <a:lstStyle/>
          <a:p>
            <a:pPr>
              <a:lnSpc>
                <a:spcPct val="130000"/>
              </a:lnSpc>
            </a:pPr>
            <a:r>
              <a:rPr altLang="en-US" lang="zh-CN" sz="1735">
                <a:solidFill>
                  <a:schemeClr val="bg1">
                    <a:lumMod val="50000"/>
                  </a:schemeClr>
                </a:solidFill>
                <a:cs typeface="+mn-ea"/>
                <a:sym typeface="+mn-lt"/>
              </a:rPr>
              <a:t>您的内容打在这里，或者通过复制您的文本后，在此框中选择粘贴，并选择只保留文字。</a:t>
            </a:r>
          </a:p>
        </p:txBody>
      </p:sp>
      <p:sp>
        <p:nvSpPr>
          <p:cNvPr id="11" name="MH_Text_1"/>
          <p:cNvSpPr/>
          <p:nvPr>
            <p:custDataLst>
              <p:tags r:id="rId7"/>
            </p:custDataLst>
          </p:nvPr>
        </p:nvSpPr>
        <p:spPr>
          <a:xfrm>
            <a:off x="1809833" y="2375980"/>
            <a:ext cx="3311513" cy="956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597" rIns="178597" rtlCol="0" tIns="0" wrap="square">
            <a:noAutofit/>
          </a:bodyPr>
          <a:lstStyle/>
          <a:p>
            <a:pPr>
              <a:lnSpc>
                <a:spcPct val="130000"/>
              </a:lnSpc>
            </a:pPr>
            <a:r>
              <a:rPr altLang="en-US" lang="zh-CN" sz="1735">
                <a:solidFill>
                  <a:schemeClr val="bg1">
                    <a:lumMod val="50000"/>
                  </a:schemeClr>
                </a:solidFill>
                <a:cs typeface="+mn-ea"/>
                <a:sym typeface="+mn-lt"/>
              </a:rPr>
              <a:t>您的内容打在这里，或者通过复制您的文本后，在此框中选择粘贴，并选择只保留文字。</a:t>
            </a:r>
          </a:p>
        </p:txBody>
      </p:sp>
      <p:grpSp>
        <p:nvGrpSpPr>
          <p:cNvPr id="76" name="组合 75"/>
          <p:cNvGrpSpPr/>
          <p:nvPr/>
        </p:nvGrpSpPr>
        <p:grpSpPr>
          <a:xfrm>
            <a:off x="6362997" y="4595557"/>
            <a:ext cx="2016000" cy="413599"/>
            <a:chOff x="4772251" y="3640898"/>
            <a:chExt cx="1512000" cy="310199"/>
          </a:xfrm>
        </p:grpSpPr>
        <p:sp>
          <p:nvSpPr>
            <p:cNvPr id="72" name="矩形 71"/>
            <p:cNvSpPr/>
            <p:nvPr/>
          </p:nvSpPr>
          <p:spPr>
            <a:xfrm>
              <a:off x="4772251" y="3663097"/>
              <a:ext cx="1512000"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135">
                <a:solidFill>
                  <a:schemeClr val="accent1"/>
                </a:solidFill>
              </a:endParaRPr>
            </a:p>
          </p:txBody>
        </p:sp>
        <p:grpSp>
          <p:nvGrpSpPr>
            <p:cNvPr id="5" name="组合 4"/>
            <p:cNvGrpSpPr/>
            <p:nvPr/>
          </p:nvGrpSpPr>
          <p:grpSpPr>
            <a:xfrm>
              <a:off x="4808251" y="3640898"/>
              <a:ext cx="1439999" cy="309316"/>
              <a:chOff x="4808251" y="3231378"/>
              <a:chExt cx="1439999" cy="309316"/>
            </a:xfrm>
          </p:grpSpPr>
          <p:sp>
            <p:nvSpPr>
              <p:cNvPr id="4" name="矩形 3"/>
              <p:cNvSpPr/>
              <p:nvPr/>
            </p:nvSpPr>
            <p:spPr>
              <a:xfrm>
                <a:off x="4808251" y="3271577"/>
                <a:ext cx="1439999"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3" name="TextBox 2"/>
              <p:cNvSpPr txBox="1"/>
              <p:nvPr/>
            </p:nvSpPr>
            <p:spPr>
              <a:xfrm>
                <a:off x="4808251" y="3231378"/>
                <a:ext cx="1368152" cy="306324"/>
              </a:xfrm>
              <a:prstGeom prst="rect">
                <a:avLst/>
              </a:prstGeom>
              <a:noFill/>
            </p:spPr>
            <p:txBody>
              <a:bodyPr rtlCol="0" wrap="square">
                <a:spAutoFit/>
              </a:bodyPr>
              <a:lstStyle/>
              <a:p>
                <a:pPr>
                  <a:lnSpc>
                    <a:spcPct val="130000"/>
                  </a:lnSpc>
                </a:pPr>
                <a:r>
                  <a:rPr altLang="en-US" b="1" lang="zh-CN" sz="1600">
                    <a:solidFill>
                      <a:schemeClr val="bg1"/>
                    </a:solidFill>
                    <a:latin charset="0" panose="020b0604020202020204" pitchFamily="34" typeface="Arial"/>
                    <a:ea charset="-122" panose="020b0503020204020204" pitchFamily="34" typeface="微软雅黑"/>
                  </a:rPr>
                  <a:t>计划完成：56%</a:t>
                </a:r>
              </a:p>
            </p:txBody>
          </p:sp>
        </p:grpSp>
      </p:grpSp>
      <p:grpSp>
        <p:nvGrpSpPr>
          <p:cNvPr id="77" name="组合 76"/>
          <p:cNvGrpSpPr/>
          <p:nvPr/>
        </p:nvGrpSpPr>
        <p:grpSpPr>
          <a:xfrm>
            <a:off x="6362997" y="5101353"/>
            <a:ext cx="3168000" cy="413599"/>
            <a:chOff x="4772248" y="3991775"/>
            <a:chExt cx="2376000" cy="310199"/>
          </a:xfrm>
        </p:grpSpPr>
        <p:sp>
          <p:nvSpPr>
            <p:cNvPr id="73" name="矩形 72"/>
            <p:cNvSpPr/>
            <p:nvPr/>
          </p:nvSpPr>
          <p:spPr>
            <a:xfrm>
              <a:off x="4772248" y="4013974"/>
              <a:ext cx="2376000"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135">
                <a:solidFill>
                  <a:schemeClr val="accent1"/>
                </a:solidFill>
              </a:endParaRPr>
            </a:p>
          </p:txBody>
        </p:sp>
        <p:grpSp>
          <p:nvGrpSpPr>
            <p:cNvPr id="7" name="组合 6"/>
            <p:cNvGrpSpPr/>
            <p:nvPr/>
          </p:nvGrpSpPr>
          <p:grpSpPr>
            <a:xfrm>
              <a:off x="4808248" y="3991775"/>
              <a:ext cx="2304000" cy="309316"/>
              <a:chOff x="4808248" y="3582240"/>
              <a:chExt cx="2304000" cy="309316"/>
            </a:xfrm>
          </p:grpSpPr>
          <p:sp>
            <p:nvSpPr>
              <p:cNvPr id="15" name="矩形 14"/>
              <p:cNvSpPr/>
              <p:nvPr/>
            </p:nvSpPr>
            <p:spPr>
              <a:xfrm>
                <a:off x="4808248" y="3622452"/>
                <a:ext cx="2304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12" name="TextBox 11"/>
              <p:cNvSpPr txBox="1"/>
              <p:nvPr/>
            </p:nvSpPr>
            <p:spPr>
              <a:xfrm>
                <a:off x="4808249" y="3582241"/>
                <a:ext cx="1985285" cy="306324"/>
              </a:xfrm>
              <a:prstGeom prst="rect">
                <a:avLst/>
              </a:prstGeom>
              <a:noFill/>
            </p:spPr>
            <p:txBody>
              <a:bodyPr rtlCol="0" wrap="square">
                <a:spAutoFit/>
              </a:bodyPr>
              <a:lstStyle/>
              <a:p>
                <a:pPr>
                  <a:lnSpc>
                    <a:spcPct val="130000"/>
                  </a:lnSpc>
                </a:pPr>
                <a:r>
                  <a:rPr altLang="en-US" b="1" lang="zh-CN" sz="1600">
                    <a:solidFill>
                      <a:schemeClr val="bg1"/>
                    </a:solidFill>
                    <a:latin charset="0" panose="020b0604020202020204" pitchFamily="34" typeface="Arial"/>
                    <a:ea charset="-122" panose="020b0503020204020204" pitchFamily="34" typeface="微软雅黑"/>
                  </a:rPr>
                  <a:t>实际完成数目：820万</a:t>
                </a:r>
              </a:p>
            </p:txBody>
          </p:sp>
        </p:grpSp>
      </p:grpSp>
      <p:grpSp>
        <p:nvGrpSpPr>
          <p:cNvPr id="78" name="组合 77"/>
          <p:cNvGrpSpPr/>
          <p:nvPr/>
        </p:nvGrpSpPr>
        <p:grpSpPr>
          <a:xfrm>
            <a:off x="6362997" y="5601915"/>
            <a:ext cx="2736000" cy="418786"/>
            <a:chOff x="4772248" y="4323692"/>
            <a:chExt cx="2052000" cy="314090"/>
          </a:xfrm>
        </p:grpSpPr>
        <p:sp>
          <p:nvSpPr>
            <p:cNvPr id="74" name="矩形 73"/>
            <p:cNvSpPr/>
            <p:nvPr/>
          </p:nvSpPr>
          <p:spPr>
            <a:xfrm>
              <a:off x="4772248" y="4349782"/>
              <a:ext cx="2052000"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135">
                <a:solidFill>
                  <a:schemeClr val="accent1"/>
                </a:solidFill>
              </a:endParaRPr>
            </a:p>
          </p:txBody>
        </p:sp>
        <p:grpSp>
          <p:nvGrpSpPr>
            <p:cNvPr id="8" name="组合 7"/>
            <p:cNvGrpSpPr/>
            <p:nvPr/>
          </p:nvGrpSpPr>
          <p:grpSpPr>
            <a:xfrm>
              <a:off x="4805605" y="4323692"/>
              <a:ext cx="1980000" cy="313207"/>
              <a:chOff x="4808248" y="3914151"/>
              <a:chExt cx="1980000" cy="313207"/>
            </a:xfrm>
          </p:grpSpPr>
          <p:sp>
            <p:nvSpPr>
              <p:cNvPr id="14" name="TextBox 13"/>
              <p:cNvSpPr txBox="1"/>
              <p:nvPr/>
            </p:nvSpPr>
            <p:spPr>
              <a:xfrm>
                <a:off x="4808251" y="3918041"/>
                <a:ext cx="1368152" cy="306325"/>
              </a:xfrm>
              <a:prstGeom prst="rect">
                <a:avLst/>
              </a:prstGeom>
              <a:noFill/>
            </p:spPr>
            <p:txBody>
              <a:bodyPr rtlCol="0" wrap="square">
                <a:spAutoFit/>
              </a:bodyPr>
              <a:lstStyle/>
              <a:p>
                <a:pPr>
                  <a:lnSpc>
                    <a:spcPct val="130000"/>
                  </a:lnSpc>
                </a:pPr>
                <a:r>
                  <a:rPr altLang="en-US" b="1" lang="zh-CN" sz="1600">
                    <a:latin charset="0" panose="020b0604020202020204" pitchFamily="34" typeface="Arial"/>
                    <a:ea charset="-122" panose="020b0503020204020204" pitchFamily="34" typeface="微软雅黑"/>
                  </a:rPr>
                  <a:t>回款数：640万</a:t>
                </a:r>
              </a:p>
            </p:txBody>
          </p:sp>
          <p:sp>
            <p:nvSpPr>
              <p:cNvPr id="16" name="矩形 15"/>
              <p:cNvSpPr/>
              <p:nvPr/>
            </p:nvSpPr>
            <p:spPr>
              <a:xfrm>
                <a:off x="4808248" y="3958254"/>
                <a:ext cx="1980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17" name="TextBox 16"/>
              <p:cNvSpPr txBox="1"/>
              <p:nvPr/>
            </p:nvSpPr>
            <p:spPr>
              <a:xfrm>
                <a:off x="4808250" y="3914151"/>
                <a:ext cx="1710610" cy="306325"/>
              </a:xfrm>
              <a:prstGeom prst="rect">
                <a:avLst/>
              </a:prstGeom>
              <a:noFill/>
            </p:spPr>
            <p:txBody>
              <a:bodyPr rtlCol="0" wrap="square">
                <a:spAutoFit/>
              </a:bodyPr>
              <a:lstStyle/>
              <a:p>
                <a:pPr>
                  <a:lnSpc>
                    <a:spcPct val="130000"/>
                  </a:lnSpc>
                </a:pPr>
                <a:r>
                  <a:rPr altLang="en-US" b="1" lang="zh-CN" sz="1600">
                    <a:solidFill>
                      <a:schemeClr val="bg1"/>
                    </a:solidFill>
                    <a:latin charset="0" panose="020b0604020202020204" pitchFamily="34" typeface="Arial"/>
                    <a:ea charset="-122" panose="020b0503020204020204" pitchFamily="34" typeface="微软雅黑"/>
                  </a:rPr>
                  <a:t>回款数：650万</a:t>
                </a:r>
              </a:p>
            </p:txBody>
          </p:sp>
        </p:grpSp>
      </p:grpSp>
      <p:grpSp>
        <p:nvGrpSpPr>
          <p:cNvPr id="6" name="组合 5"/>
          <p:cNvGrpSpPr/>
          <p:nvPr/>
        </p:nvGrpSpPr>
        <p:grpSpPr>
          <a:xfrm>
            <a:off x="3871832" y="4595557"/>
            <a:ext cx="2016000" cy="413599"/>
            <a:chOff x="2879720" y="3624968"/>
            <a:chExt cx="1512000" cy="310199"/>
          </a:xfrm>
        </p:grpSpPr>
        <p:sp>
          <p:nvSpPr>
            <p:cNvPr id="31" name="矩形 30"/>
            <p:cNvSpPr/>
            <p:nvPr/>
          </p:nvSpPr>
          <p:spPr>
            <a:xfrm>
              <a:off x="2879720" y="3647167"/>
              <a:ext cx="1512000"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135">
                <a:solidFill>
                  <a:schemeClr val="accent1"/>
                </a:solidFill>
              </a:endParaRPr>
            </a:p>
          </p:txBody>
        </p:sp>
        <p:grpSp>
          <p:nvGrpSpPr>
            <p:cNvPr id="2" name="组合 1"/>
            <p:cNvGrpSpPr/>
            <p:nvPr/>
          </p:nvGrpSpPr>
          <p:grpSpPr>
            <a:xfrm>
              <a:off x="2915720" y="3624968"/>
              <a:ext cx="1440000" cy="309316"/>
              <a:chOff x="2915720" y="3231378"/>
              <a:chExt cx="1440000" cy="309316"/>
            </a:xfrm>
          </p:grpSpPr>
          <p:sp>
            <p:nvSpPr>
              <p:cNvPr id="19" name="矩形 18"/>
              <p:cNvSpPr/>
              <p:nvPr/>
            </p:nvSpPr>
            <p:spPr>
              <a:xfrm>
                <a:off x="2915720" y="3271577"/>
                <a:ext cx="1440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20" name="TextBox 19"/>
              <p:cNvSpPr txBox="1"/>
              <p:nvPr/>
            </p:nvSpPr>
            <p:spPr>
              <a:xfrm>
                <a:off x="2987568" y="3231378"/>
                <a:ext cx="1368152" cy="306324"/>
              </a:xfrm>
              <a:prstGeom prst="rect">
                <a:avLst/>
              </a:prstGeom>
              <a:noFill/>
            </p:spPr>
            <p:txBody>
              <a:bodyPr rtlCol="0" wrap="square">
                <a:spAutoFit/>
              </a:bodyPr>
              <a:lstStyle/>
              <a:p>
                <a:pPr algn="r">
                  <a:lnSpc>
                    <a:spcPct val="130000"/>
                  </a:lnSpc>
                </a:pPr>
                <a:r>
                  <a:rPr altLang="en-US" b="1" lang="zh-CN" sz="1600">
                    <a:solidFill>
                      <a:schemeClr val="bg1"/>
                    </a:solidFill>
                    <a:latin charset="0" panose="020b0604020202020204" pitchFamily="34" typeface="Arial"/>
                    <a:ea charset="-122" panose="020b0503020204020204" pitchFamily="34" typeface="微软雅黑"/>
                  </a:rPr>
                  <a:t>计划完成：56%</a:t>
                </a:r>
              </a:p>
            </p:txBody>
          </p:sp>
        </p:grpSp>
      </p:grpSp>
      <p:grpSp>
        <p:nvGrpSpPr>
          <p:cNvPr id="26" name="组合 25"/>
          <p:cNvGrpSpPr/>
          <p:nvPr/>
        </p:nvGrpSpPr>
        <p:grpSpPr>
          <a:xfrm>
            <a:off x="2719832" y="5101353"/>
            <a:ext cx="3168000" cy="413599"/>
            <a:chOff x="2039874" y="3991775"/>
            <a:chExt cx="2376000" cy="310199"/>
          </a:xfrm>
        </p:grpSpPr>
        <p:sp>
          <p:nvSpPr>
            <p:cNvPr id="34" name="矩形 33"/>
            <p:cNvSpPr/>
            <p:nvPr/>
          </p:nvSpPr>
          <p:spPr>
            <a:xfrm>
              <a:off x="2039874" y="4013974"/>
              <a:ext cx="2376000"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135">
                <a:solidFill>
                  <a:schemeClr val="accent1"/>
                </a:solidFill>
              </a:endParaRPr>
            </a:p>
          </p:txBody>
        </p:sp>
        <p:grpSp>
          <p:nvGrpSpPr>
            <p:cNvPr id="9" name="组合 8"/>
            <p:cNvGrpSpPr/>
            <p:nvPr/>
          </p:nvGrpSpPr>
          <p:grpSpPr>
            <a:xfrm>
              <a:off x="2075874" y="3991775"/>
              <a:ext cx="2304000" cy="309316"/>
              <a:chOff x="2051720" y="3582240"/>
              <a:chExt cx="2304000" cy="309316"/>
            </a:xfrm>
          </p:grpSpPr>
          <p:sp>
            <p:nvSpPr>
              <p:cNvPr id="18" name="矩形 17"/>
              <p:cNvSpPr/>
              <p:nvPr/>
            </p:nvSpPr>
            <p:spPr>
              <a:xfrm>
                <a:off x="2051720" y="3622452"/>
                <a:ext cx="2304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21" name="TextBox 20"/>
              <p:cNvSpPr txBox="1"/>
              <p:nvPr/>
            </p:nvSpPr>
            <p:spPr>
              <a:xfrm>
                <a:off x="2370435" y="3582241"/>
                <a:ext cx="1985285" cy="306324"/>
              </a:xfrm>
              <a:prstGeom prst="rect">
                <a:avLst/>
              </a:prstGeom>
              <a:noFill/>
            </p:spPr>
            <p:txBody>
              <a:bodyPr rtlCol="0" wrap="square">
                <a:spAutoFit/>
              </a:bodyPr>
              <a:lstStyle/>
              <a:p>
                <a:pPr algn="r">
                  <a:lnSpc>
                    <a:spcPct val="130000"/>
                  </a:lnSpc>
                </a:pPr>
                <a:r>
                  <a:rPr altLang="en-US" b="1" lang="zh-CN" sz="1600">
                    <a:solidFill>
                      <a:schemeClr val="bg1"/>
                    </a:solidFill>
                    <a:latin charset="0" panose="020b0604020202020204" pitchFamily="34" typeface="Arial"/>
                    <a:ea charset="-122" panose="020b0503020204020204" pitchFamily="34" typeface="微软雅黑"/>
                  </a:rPr>
                  <a:t>实际完成数目：820万</a:t>
                </a:r>
              </a:p>
            </p:txBody>
          </p:sp>
        </p:grpSp>
      </p:grpSp>
      <p:grpSp>
        <p:nvGrpSpPr>
          <p:cNvPr id="27" name="组合 26"/>
          <p:cNvGrpSpPr/>
          <p:nvPr/>
        </p:nvGrpSpPr>
        <p:grpSpPr>
          <a:xfrm>
            <a:off x="3151832" y="5573996"/>
            <a:ext cx="2736000" cy="445420"/>
            <a:chOff x="2303720" y="4302791"/>
            <a:chExt cx="2052000" cy="334065"/>
          </a:xfrm>
        </p:grpSpPr>
        <p:sp>
          <p:nvSpPr>
            <p:cNvPr id="41" name="矩形 40"/>
            <p:cNvSpPr/>
            <p:nvPr/>
          </p:nvSpPr>
          <p:spPr>
            <a:xfrm>
              <a:off x="2303720" y="4337365"/>
              <a:ext cx="2052000" cy="288000"/>
            </a:xfrm>
            <a:prstGeom prst="rect">
              <a:avLst/>
            </a:prstGeom>
            <a:gradFill flip="none" rotWithShape="1">
              <a:gsLst>
                <a:gs pos="100000">
                  <a:schemeClr val="bg1"/>
                </a:gs>
                <a:gs pos="0">
                  <a:srgbClr val="E0E0E0"/>
                </a:gs>
              </a:gsLst>
              <a:lin ang="8100000" scaled="0"/>
            </a:gradFill>
            <a:ln w="25400">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2135">
                <a:solidFill>
                  <a:schemeClr val="accent1"/>
                </a:solidFill>
              </a:endParaRPr>
            </a:p>
          </p:txBody>
        </p:sp>
        <p:grpSp>
          <p:nvGrpSpPr>
            <p:cNvPr id="25" name="组合 24"/>
            <p:cNvGrpSpPr/>
            <p:nvPr/>
          </p:nvGrpSpPr>
          <p:grpSpPr>
            <a:xfrm>
              <a:off x="2342363" y="4302791"/>
              <a:ext cx="1980001" cy="334065"/>
              <a:chOff x="2375720" y="3893293"/>
              <a:chExt cx="1980001" cy="334065"/>
            </a:xfrm>
          </p:grpSpPr>
          <p:sp>
            <p:nvSpPr>
              <p:cNvPr id="22" name="TextBox 21"/>
              <p:cNvSpPr txBox="1"/>
              <p:nvPr/>
            </p:nvSpPr>
            <p:spPr>
              <a:xfrm>
                <a:off x="2987568" y="3893293"/>
                <a:ext cx="1368152" cy="306324"/>
              </a:xfrm>
              <a:prstGeom prst="rect">
                <a:avLst/>
              </a:prstGeom>
              <a:noFill/>
            </p:spPr>
            <p:txBody>
              <a:bodyPr rtlCol="0" wrap="square">
                <a:spAutoFit/>
              </a:bodyPr>
              <a:lstStyle/>
              <a:p>
                <a:pPr>
                  <a:lnSpc>
                    <a:spcPct val="130000"/>
                  </a:lnSpc>
                </a:pPr>
                <a:r>
                  <a:rPr altLang="en-US" b="1" lang="zh-CN" sz="1600">
                    <a:latin charset="0" panose="020b0604020202020204" pitchFamily="34" typeface="Arial"/>
                    <a:ea charset="-122" panose="020b0503020204020204" pitchFamily="34" typeface="微软雅黑"/>
                  </a:rPr>
                  <a:t>回款数：640万</a:t>
                </a:r>
              </a:p>
            </p:txBody>
          </p:sp>
          <p:sp>
            <p:nvSpPr>
              <p:cNvPr id="23" name="矩形 22"/>
              <p:cNvSpPr/>
              <p:nvPr/>
            </p:nvSpPr>
            <p:spPr>
              <a:xfrm>
                <a:off x="2375720" y="3946379"/>
                <a:ext cx="1980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24" name="TextBox 23"/>
              <p:cNvSpPr txBox="1"/>
              <p:nvPr/>
            </p:nvSpPr>
            <p:spPr>
              <a:xfrm>
                <a:off x="2572382" y="3918041"/>
                <a:ext cx="1783339" cy="306324"/>
              </a:xfrm>
              <a:prstGeom prst="rect">
                <a:avLst/>
              </a:prstGeom>
              <a:noFill/>
            </p:spPr>
            <p:txBody>
              <a:bodyPr rtlCol="0" wrap="square">
                <a:spAutoFit/>
              </a:bodyPr>
              <a:lstStyle/>
              <a:p>
                <a:pPr algn="r">
                  <a:lnSpc>
                    <a:spcPct val="130000"/>
                  </a:lnSpc>
                </a:pPr>
                <a:r>
                  <a:rPr altLang="en-US" b="1" lang="zh-CN" sz="1600">
                    <a:solidFill>
                      <a:schemeClr val="bg1"/>
                    </a:solidFill>
                    <a:latin charset="0" panose="020b0604020202020204" pitchFamily="34" typeface="Arial"/>
                    <a:ea charset="-122" panose="020b0503020204020204" pitchFamily="34" typeface="微软雅黑"/>
                  </a:rPr>
                  <a:t>回款数：650万</a:t>
                </a:r>
              </a:p>
            </p:txBody>
          </p:sp>
        </p:grpSp>
      </p:grpSp>
      <p:sp>
        <p:nvSpPr>
          <p:cNvPr id="28" name="MH_Title_1"/>
          <p:cNvSpPr/>
          <p:nvPr>
            <p:custDataLst>
              <p:tags r:id="rId8"/>
            </p:custDataLst>
          </p:nvPr>
        </p:nvSpPr>
        <p:spPr>
          <a:xfrm>
            <a:off x="5442353" y="2164803"/>
            <a:ext cx="1152000" cy="1152000"/>
          </a:xfrm>
          <a:prstGeom prst="ellipse">
            <a:avLst/>
          </a:prstGeom>
          <a:solidFill>
            <a:schemeClr val="accent1"/>
          </a:soli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5335">
                <a:latin charset="0" panose="020b0806030902050204" pitchFamily="34" typeface="Impact"/>
              </a:rPr>
              <a:t>vs</a:t>
            </a:r>
          </a:p>
        </p:txBody>
      </p:sp>
      <p:sp>
        <p:nvSpPr>
          <p:cNvPr id="3075" name="MH_SubTitle_1"/>
          <p:cNvSpPr/>
          <p:nvPr>
            <p:custDataLst>
              <p:tags r:id="rId9"/>
            </p:custDataLst>
          </p:nvPr>
        </p:nvSpPr>
        <p:spPr bwMode="auto">
          <a:xfrm>
            <a:off x="1943134" y="3445176"/>
            <a:ext cx="4256428" cy="562069"/>
          </a:xfrm>
          <a:custGeom>
            <a:gdLst>
              <a:gd fmla="*/ 216036 w 3279285" name="T0"/>
              <a:gd fmla="*/ 0 h 431880" name="T1"/>
              <a:gd fmla="*/ 2354086 w 3279285" name="T2"/>
              <a:gd fmla="*/ 0 h 431880" name="T3"/>
              <a:gd fmla="*/ 2423293 w 3279285" name="T4"/>
              <a:gd fmla="*/ 76072 h 431880" name="T5"/>
              <a:gd fmla="*/ 3158326 w 3279285" name="T6"/>
              <a:gd fmla="*/ 425372 h 431880" name="T7"/>
              <a:gd fmla="*/ 3280755 w 3279285" name="T8"/>
              <a:gd fmla="*/ 431549 h 431880" name="T9"/>
              <a:gd fmla="*/ 3279845 w 3279285" name="T10"/>
              <a:gd fmla="*/ 431640 h 431880" name="T11"/>
              <a:gd fmla="*/ 216036 w 3279285" name="T12"/>
              <a:gd fmla="*/ 431640 h 431880" name="T13"/>
              <a:gd fmla="*/ 0 w 3279285" name="T14"/>
              <a:gd fmla="*/ 215820 h 431880" name="T15"/>
              <a:gd fmla="*/ 216036 w 3279285" name="T16"/>
              <a:gd fmla="*/ 0 h 4318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79285" name="T27"/>
              <a:gd fmla="*/ 0 h 431880" name="T28"/>
              <a:gd fmla="*/ 3279285 w 3279285" name="T29"/>
              <a:gd fmla="*/ 431880 h 4318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31880" w="3279284">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052" lIns="136108" rIns="136108" tIns="68052"/>
          <a:lstStyle/>
          <a:p>
            <a:r>
              <a:rPr altLang="en-US" b="1" lang="zh-CN" sz="2135">
                <a:solidFill>
                  <a:schemeClr val="accent2"/>
                </a:solidFill>
              </a:rPr>
              <a:t>       去年完成情况</a:t>
            </a:r>
          </a:p>
        </p:txBody>
      </p:sp>
    </p:spTree>
    <p:custDataLst>
      <p:tags r:id="rId10"/>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1000" fill="hold" id="7"/>
                                        <p:tgtEl>
                                          <p:spTgt spid="13"/>
                                        </p:tgtEl>
                                        <p:attrNameLst>
                                          <p:attrName>ppt_w</p:attrName>
                                        </p:attrNameLst>
                                      </p:cBhvr>
                                      <p:tavLst>
                                        <p:tav tm="0">
                                          <p:val>
                                            <p:strVal val="(6*min(max(#ppt_w*#ppt_h,.3),1)-7.4)/-.7*#ppt_w"/>
                                          </p:val>
                                        </p:tav>
                                        <p:tav tm="100000">
                                          <p:val>
                                            <p:strVal val="#ppt_w"/>
                                          </p:val>
                                        </p:tav>
                                      </p:tavLst>
                                    </p:anim>
                                    <p:anim calcmode="lin" valueType="num">
                                      <p:cBhvr>
                                        <p:cTn dur="1000" fill="hold" id="8"/>
                                        <p:tgtEl>
                                          <p:spTgt spid="13"/>
                                        </p:tgtEl>
                                        <p:attrNameLst>
                                          <p:attrName>ppt_h</p:attrName>
                                        </p:attrNameLst>
                                      </p:cBhvr>
                                      <p:tavLst>
                                        <p:tav tm="0">
                                          <p:val>
                                            <p:strVal val="(6*min(max(#ppt_w*#ppt_h,.3),1)-7.4)/-.7*#ppt_h"/>
                                          </p:val>
                                        </p:tav>
                                        <p:tav tm="100000">
                                          <p:val>
                                            <p:strVal val="#ppt_h"/>
                                          </p:val>
                                        </p:tav>
                                      </p:tavLst>
                                    </p:anim>
                                    <p:anim calcmode="lin" valueType="num">
                                      <p:cBhvr>
                                        <p:cTn dur="1000" fill="hold" id="9"/>
                                        <p:tgtEl>
                                          <p:spTgt spid="13"/>
                                        </p:tgtEl>
                                        <p:attrNameLst>
                                          <p:attrName>ppt_x</p:attrName>
                                        </p:attrNameLst>
                                      </p:cBhvr>
                                      <p:tavLst>
                                        <p:tav tm="0">
                                          <p:val>
                                            <p:fltVal val="0.5"/>
                                          </p:val>
                                        </p:tav>
                                        <p:tav tm="100000">
                                          <p:val>
                                            <p:strVal val="#ppt_x"/>
                                          </p:val>
                                        </p:tav>
                                      </p:tavLst>
                                    </p:anim>
                                    <p:anim calcmode="lin" valueType="num">
                                      <p:cBhvr>
                                        <p:cTn dur="1000" fill="hold" id="10"/>
                                        <p:tgtEl>
                                          <p:spTgt spid="13"/>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45" presetSubtype="0">
                                  <p:stCondLst>
                                    <p:cond delay="0"/>
                                  </p:stCondLst>
                                  <p:childTnLst>
                                    <p:set>
                                      <p:cBhvr>
                                        <p:cTn dur="1" fill="hold" id="13">
                                          <p:stCondLst>
                                            <p:cond delay="0"/>
                                          </p:stCondLst>
                                        </p:cTn>
                                        <p:tgtEl>
                                          <p:spTgt spid="28"/>
                                        </p:tgtEl>
                                        <p:attrNameLst>
                                          <p:attrName>style.visibility</p:attrName>
                                        </p:attrNameLst>
                                      </p:cBhvr>
                                      <p:to>
                                        <p:strVal val="visible"/>
                                      </p:to>
                                    </p:set>
                                    <p:animEffect filter="fade" transition="in">
                                      <p:cBhvr>
                                        <p:cTn dur="2000" id="14"/>
                                        <p:tgtEl>
                                          <p:spTgt spid="28"/>
                                        </p:tgtEl>
                                      </p:cBhvr>
                                    </p:animEffect>
                                    <p:anim calcmode="lin" valueType="num">
                                      <p:cBhvr>
                                        <p:cTn dur="2000" fill="hold" id="15"/>
                                        <p:tgtEl>
                                          <p:spTgt spid="28"/>
                                        </p:tgtEl>
                                        <p:attrNameLst>
                                          <p:attrName>ppt_w</p:attrName>
                                        </p:attrNameLst>
                                      </p:cBhvr>
                                      <p:tavLst>
                                        <p:tav fmla="#ppt_w*sin(2.5*pi*$)" tm="0">
                                          <p:val>
                                            <p:fltVal val="0"/>
                                          </p:val>
                                        </p:tav>
                                        <p:tav tm="100000">
                                          <p:val>
                                            <p:fltVal val="1"/>
                                          </p:val>
                                        </p:tav>
                                      </p:tavLst>
                                    </p:anim>
                                    <p:anim calcmode="lin" valueType="num">
                                      <p:cBhvr>
                                        <p:cTn dur="2000" fill="hold" id="16"/>
                                        <p:tgtEl>
                                          <p:spTgt spid="28"/>
                                        </p:tgtEl>
                                        <p:attrNameLst>
                                          <p:attrName>ppt_h</p:attrName>
                                        </p:attrNameLst>
                                      </p:cBhvr>
                                      <p:tavLst>
                                        <p:tav tm="0">
                                          <p:val>
                                            <p:strVal val="#ppt_h"/>
                                          </p:val>
                                        </p:tav>
                                        <p:tav tm="100000">
                                          <p:val>
                                            <p:strVal val="#ppt_h"/>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075"/>
                                        </p:tgtEl>
                                        <p:attrNameLst>
                                          <p:attrName>style.visibility</p:attrName>
                                        </p:attrNameLst>
                                      </p:cBhvr>
                                      <p:to>
                                        <p:strVal val="visible"/>
                                      </p:to>
                                    </p:set>
                                    <p:anim calcmode="lin" valueType="num">
                                      <p:cBhvr additive="base">
                                        <p:cTn dur="2000" fill="hold" id="19"/>
                                        <p:tgtEl>
                                          <p:spTgt spid="3075"/>
                                        </p:tgtEl>
                                        <p:attrNameLst>
                                          <p:attrName>ppt_x</p:attrName>
                                        </p:attrNameLst>
                                      </p:cBhvr>
                                      <p:tavLst>
                                        <p:tav tm="0">
                                          <p:val>
                                            <p:strVal val="0-#ppt_w/2"/>
                                          </p:val>
                                        </p:tav>
                                        <p:tav tm="100000">
                                          <p:val>
                                            <p:strVal val="#ppt_x"/>
                                          </p:val>
                                        </p:tav>
                                      </p:tavLst>
                                    </p:anim>
                                    <p:anim calcmode="lin" valueType="num">
                                      <p:cBhvr additive="base">
                                        <p:cTn dur="2000" fill="hold" id="20"/>
                                        <p:tgtEl>
                                          <p:spTgt spid="307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3074"/>
                                        </p:tgtEl>
                                        <p:attrNameLst>
                                          <p:attrName>style.visibility</p:attrName>
                                        </p:attrNameLst>
                                      </p:cBhvr>
                                      <p:to>
                                        <p:strVal val="visible"/>
                                      </p:to>
                                    </p:set>
                                    <p:anim calcmode="lin" valueType="num">
                                      <p:cBhvr additive="base">
                                        <p:cTn dur="2000" fill="hold" id="23"/>
                                        <p:tgtEl>
                                          <p:spTgt spid="3074"/>
                                        </p:tgtEl>
                                        <p:attrNameLst>
                                          <p:attrName>ppt_x</p:attrName>
                                        </p:attrNameLst>
                                      </p:cBhvr>
                                      <p:tavLst>
                                        <p:tav tm="0">
                                          <p:val>
                                            <p:strVal val="1+#ppt_w/2"/>
                                          </p:val>
                                        </p:tav>
                                        <p:tav tm="100000">
                                          <p:val>
                                            <p:strVal val="#ppt_x"/>
                                          </p:val>
                                        </p:tav>
                                      </p:tavLst>
                                    </p:anim>
                                    <p:anim calcmode="lin" valueType="num">
                                      <p:cBhvr additive="base">
                                        <p:cTn dur="2000" fill="hold" id="24"/>
                                        <p:tgtEl>
                                          <p:spTgt spid="3074"/>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1">
                                  <p:stCondLst>
                                    <p:cond delay="200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2000" fill="hold" id="27"/>
                                        <p:tgtEl>
                                          <p:spTgt spid="11"/>
                                        </p:tgtEl>
                                        <p:attrNameLst>
                                          <p:attrName>ppt_x</p:attrName>
                                        </p:attrNameLst>
                                      </p:cBhvr>
                                      <p:tavLst>
                                        <p:tav tm="0">
                                          <p:val>
                                            <p:strVal val="#ppt_x"/>
                                          </p:val>
                                        </p:tav>
                                        <p:tav tm="100000">
                                          <p:val>
                                            <p:strVal val="#ppt_x"/>
                                          </p:val>
                                        </p:tav>
                                      </p:tavLst>
                                    </p:anim>
                                    <p:anim calcmode="lin" valueType="num">
                                      <p:cBhvr additive="base">
                                        <p:cTn dur="2000" fill="hold" id="28"/>
                                        <p:tgtEl>
                                          <p:spTgt spid="11"/>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4">
                                  <p:stCondLst>
                                    <p:cond delay="200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2000" fill="hold" id="31"/>
                                        <p:tgtEl>
                                          <p:spTgt spid="10"/>
                                        </p:tgtEl>
                                        <p:attrNameLst>
                                          <p:attrName>ppt_x</p:attrName>
                                        </p:attrNameLst>
                                      </p:cBhvr>
                                      <p:tavLst>
                                        <p:tav tm="0">
                                          <p:val>
                                            <p:strVal val="#ppt_x"/>
                                          </p:val>
                                        </p:tav>
                                        <p:tav tm="100000">
                                          <p:val>
                                            <p:strVal val="#ppt_x"/>
                                          </p:val>
                                        </p:tav>
                                      </p:tavLst>
                                    </p:anim>
                                    <p:anim calcmode="lin" valueType="num">
                                      <p:cBhvr additive="base">
                                        <p:cTn dur="2000" fill="hold" id="32"/>
                                        <p:tgtEl>
                                          <p:spTgt spid="10"/>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5000"/>
                            </p:stCondLst>
                            <p:childTnLst>
                              <p:par>
                                <p:cTn fill="hold" id="34" nodeType="afterEffect" presetClass="entr" presetID="2" presetSubtype="8">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additive="base">
                                        <p:cTn dur="1500" fill="hold" id="36"/>
                                        <p:tgtEl>
                                          <p:spTgt spid="6"/>
                                        </p:tgtEl>
                                        <p:attrNameLst>
                                          <p:attrName>ppt_x</p:attrName>
                                        </p:attrNameLst>
                                      </p:cBhvr>
                                      <p:tavLst>
                                        <p:tav tm="0">
                                          <p:val>
                                            <p:strVal val="0-#ppt_w/2"/>
                                          </p:val>
                                        </p:tav>
                                        <p:tav tm="100000">
                                          <p:val>
                                            <p:strVal val="#ppt_x"/>
                                          </p:val>
                                        </p:tav>
                                      </p:tavLst>
                                    </p:anim>
                                    <p:anim calcmode="lin" valueType="num">
                                      <p:cBhvr additive="base">
                                        <p:cTn dur="1500" fill="hold" id="37"/>
                                        <p:tgtEl>
                                          <p:spTgt spid="6"/>
                                        </p:tgtEl>
                                        <p:attrNameLst>
                                          <p:attrName>ppt_y</p:attrName>
                                        </p:attrNameLst>
                                      </p:cBhvr>
                                      <p:tavLst>
                                        <p:tav tm="0">
                                          <p:val>
                                            <p:strVal val="#ppt_y"/>
                                          </p:val>
                                        </p:tav>
                                        <p:tav tm="100000">
                                          <p:val>
                                            <p:strVal val="#ppt_y"/>
                                          </p:val>
                                        </p:tav>
                                      </p:tavLst>
                                    </p:anim>
                                  </p:childTnLst>
                                </p:cTn>
                              </p:par>
                              <p:par>
                                <p:cTn fill="hold" id="38" nodeType="withEffect" presetClass="entr" presetID="2" presetSubtype="2">
                                  <p:stCondLst>
                                    <p:cond delay="0"/>
                                  </p:stCondLst>
                                  <p:childTnLst>
                                    <p:set>
                                      <p:cBhvr>
                                        <p:cTn dur="1" fill="hold" id="39">
                                          <p:stCondLst>
                                            <p:cond delay="0"/>
                                          </p:stCondLst>
                                        </p:cTn>
                                        <p:tgtEl>
                                          <p:spTgt spid="76"/>
                                        </p:tgtEl>
                                        <p:attrNameLst>
                                          <p:attrName>style.visibility</p:attrName>
                                        </p:attrNameLst>
                                      </p:cBhvr>
                                      <p:to>
                                        <p:strVal val="visible"/>
                                      </p:to>
                                    </p:set>
                                    <p:anim calcmode="lin" valueType="num">
                                      <p:cBhvr additive="base">
                                        <p:cTn dur="1500" fill="hold" id="40"/>
                                        <p:tgtEl>
                                          <p:spTgt spid="76"/>
                                        </p:tgtEl>
                                        <p:attrNameLst>
                                          <p:attrName>ppt_x</p:attrName>
                                        </p:attrNameLst>
                                      </p:cBhvr>
                                      <p:tavLst>
                                        <p:tav tm="0">
                                          <p:val>
                                            <p:strVal val="1+#ppt_w/2"/>
                                          </p:val>
                                        </p:tav>
                                        <p:tav tm="100000">
                                          <p:val>
                                            <p:strVal val="#ppt_x"/>
                                          </p:val>
                                        </p:tav>
                                      </p:tavLst>
                                    </p:anim>
                                    <p:anim calcmode="lin" valueType="num">
                                      <p:cBhvr additive="base">
                                        <p:cTn dur="1500" fill="hold" id="41"/>
                                        <p:tgtEl>
                                          <p:spTgt spid="76"/>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750"/>
                                  </p:stCondLst>
                                  <p:childTnLst>
                                    <p:set>
                                      <p:cBhvr>
                                        <p:cTn dur="1" fill="hold" id="43">
                                          <p:stCondLst>
                                            <p:cond delay="0"/>
                                          </p:stCondLst>
                                        </p:cTn>
                                        <p:tgtEl>
                                          <p:spTgt spid="26"/>
                                        </p:tgtEl>
                                        <p:attrNameLst>
                                          <p:attrName>style.visibility</p:attrName>
                                        </p:attrNameLst>
                                      </p:cBhvr>
                                      <p:to>
                                        <p:strVal val="visible"/>
                                      </p:to>
                                    </p:set>
                                    <p:anim calcmode="lin" valueType="num">
                                      <p:cBhvr additive="base">
                                        <p:cTn dur="1500" fill="hold" id="44"/>
                                        <p:tgtEl>
                                          <p:spTgt spid="26"/>
                                        </p:tgtEl>
                                        <p:attrNameLst>
                                          <p:attrName>ppt_x</p:attrName>
                                        </p:attrNameLst>
                                      </p:cBhvr>
                                      <p:tavLst>
                                        <p:tav tm="0">
                                          <p:val>
                                            <p:strVal val="0-#ppt_w/2"/>
                                          </p:val>
                                        </p:tav>
                                        <p:tav tm="100000">
                                          <p:val>
                                            <p:strVal val="#ppt_x"/>
                                          </p:val>
                                        </p:tav>
                                      </p:tavLst>
                                    </p:anim>
                                    <p:anim calcmode="lin" valueType="num">
                                      <p:cBhvr additive="base">
                                        <p:cTn dur="1500" fill="hold" id="45"/>
                                        <p:tgtEl>
                                          <p:spTgt spid="26"/>
                                        </p:tgtEl>
                                        <p:attrNameLst>
                                          <p:attrName>ppt_y</p:attrName>
                                        </p:attrNameLst>
                                      </p:cBhvr>
                                      <p:tavLst>
                                        <p:tav tm="0">
                                          <p:val>
                                            <p:strVal val="#ppt_y"/>
                                          </p:val>
                                        </p:tav>
                                        <p:tav tm="100000">
                                          <p:val>
                                            <p:strVal val="#ppt_y"/>
                                          </p:val>
                                        </p:tav>
                                      </p:tavLst>
                                    </p:anim>
                                  </p:childTnLst>
                                </p:cTn>
                              </p:par>
                              <p:par>
                                <p:cTn fill="hold" id="46" nodeType="withEffect" presetClass="entr" presetID="2" presetSubtype="2">
                                  <p:stCondLst>
                                    <p:cond delay="750"/>
                                  </p:stCondLst>
                                  <p:childTnLst>
                                    <p:set>
                                      <p:cBhvr>
                                        <p:cTn dur="1" fill="hold" id="47">
                                          <p:stCondLst>
                                            <p:cond delay="0"/>
                                          </p:stCondLst>
                                        </p:cTn>
                                        <p:tgtEl>
                                          <p:spTgt spid="77"/>
                                        </p:tgtEl>
                                        <p:attrNameLst>
                                          <p:attrName>style.visibility</p:attrName>
                                        </p:attrNameLst>
                                      </p:cBhvr>
                                      <p:to>
                                        <p:strVal val="visible"/>
                                      </p:to>
                                    </p:set>
                                    <p:anim calcmode="lin" valueType="num">
                                      <p:cBhvr additive="base">
                                        <p:cTn dur="1500" fill="hold" id="48"/>
                                        <p:tgtEl>
                                          <p:spTgt spid="77"/>
                                        </p:tgtEl>
                                        <p:attrNameLst>
                                          <p:attrName>ppt_x</p:attrName>
                                        </p:attrNameLst>
                                      </p:cBhvr>
                                      <p:tavLst>
                                        <p:tav tm="0">
                                          <p:val>
                                            <p:strVal val="1+#ppt_w/2"/>
                                          </p:val>
                                        </p:tav>
                                        <p:tav tm="100000">
                                          <p:val>
                                            <p:strVal val="#ppt_x"/>
                                          </p:val>
                                        </p:tav>
                                      </p:tavLst>
                                    </p:anim>
                                    <p:anim calcmode="lin" valueType="num">
                                      <p:cBhvr additive="base">
                                        <p:cTn dur="1500" fill="hold" id="49"/>
                                        <p:tgtEl>
                                          <p:spTgt spid="77"/>
                                        </p:tgtEl>
                                        <p:attrNameLst>
                                          <p:attrName>ppt_y</p:attrName>
                                        </p:attrNameLst>
                                      </p:cBhvr>
                                      <p:tavLst>
                                        <p:tav tm="0">
                                          <p:val>
                                            <p:strVal val="#ppt_y"/>
                                          </p:val>
                                        </p:tav>
                                        <p:tav tm="100000">
                                          <p:val>
                                            <p:strVal val="#ppt_y"/>
                                          </p:val>
                                        </p:tav>
                                      </p:tavLst>
                                    </p:anim>
                                  </p:childTnLst>
                                </p:cTn>
                              </p:par>
                              <p:par>
                                <p:cTn fill="hold" id="50" nodeType="withEffect" presetClass="entr" presetID="2" presetSubtype="8">
                                  <p:stCondLst>
                                    <p:cond delay="1500"/>
                                  </p:stCondLst>
                                  <p:childTnLst>
                                    <p:set>
                                      <p:cBhvr>
                                        <p:cTn dur="1" fill="hold" id="51">
                                          <p:stCondLst>
                                            <p:cond delay="0"/>
                                          </p:stCondLst>
                                        </p:cTn>
                                        <p:tgtEl>
                                          <p:spTgt spid="27"/>
                                        </p:tgtEl>
                                        <p:attrNameLst>
                                          <p:attrName>style.visibility</p:attrName>
                                        </p:attrNameLst>
                                      </p:cBhvr>
                                      <p:to>
                                        <p:strVal val="visible"/>
                                      </p:to>
                                    </p:set>
                                    <p:anim calcmode="lin" valueType="num">
                                      <p:cBhvr additive="base">
                                        <p:cTn dur="1500" fill="hold" id="52"/>
                                        <p:tgtEl>
                                          <p:spTgt spid="27"/>
                                        </p:tgtEl>
                                        <p:attrNameLst>
                                          <p:attrName>ppt_x</p:attrName>
                                        </p:attrNameLst>
                                      </p:cBhvr>
                                      <p:tavLst>
                                        <p:tav tm="0">
                                          <p:val>
                                            <p:strVal val="0-#ppt_w/2"/>
                                          </p:val>
                                        </p:tav>
                                        <p:tav tm="100000">
                                          <p:val>
                                            <p:strVal val="#ppt_x"/>
                                          </p:val>
                                        </p:tav>
                                      </p:tavLst>
                                    </p:anim>
                                    <p:anim calcmode="lin" valueType="num">
                                      <p:cBhvr additive="base">
                                        <p:cTn dur="1500" fill="hold" id="53"/>
                                        <p:tgtEl>
                                          <p:spTgt spid="27"/>
                                        </p:tgtEl>
                                        <p:attrNameLst>
                                          <p:attrName>ppt_y</p:attrName>
                                        </p:attrNameLst>
                                      </p:cBhvr>
                                      <p:tavLst>
                                        <p:tav tm="0">
                                          <p:val>
                                            <p:strVal val="#ppt_y"/>
                                          </p:val>
                                        </p:tav>
                                        <p:tav tm="100000">
                                          <p:val>
                                            <p:strVal val="#ppt_y"/>
                                          </p:val>
                                        </p:tav>
                                      </p:tavLst>
                                    </p:anim>
                                  </p:childTnLst>
                                </p:cTn>
                              </p:par>
                              <p:par>
                                <p:cTn fill="hold" id="54" nodeType="withEffect" presetClass="entr" presetID="2" presetSubtype="2">
                                  <p:stCondLst>
                                    <p:cond delay="1500"/>
                                  </p:stCondLst>
                                  <p:childTnLst>
                                    <p:set>
                                      <p:cBhvr>
                                        <p:cTn dur="1" fill="hold" id="55">
                                          <p:stCondLst>
                                            <p:cond delay="0"/>
                                          </p:stCondLst>
                                        </p:cTn>
                                        <p:tgtEl>
                                          <p:spTgt spid="78"/>
                                        </p:tgtEl>
                                        <p:attrNameLst>
                                          <p:attrName>style.visibility</p:attrName>
                                        </p:attrNameLst>
                                      </p:cBhvr>
                                      <p:to>
                                        <p:strVal val="visible"/>
                                      </p:to>
                                    </p:set>
                                    <p:anim calcmode="lin" valueType="num">
                                      <p:cBhvr additive="base">
                                        <p:cTn dur="1500" fill="hold" id="56"/>
                                        <p:tgtEl>
                                          <p:spTgt spid="78"/>
                                        </p:tgtEl>
                                        <p:attrNameLst>
                                          <p:attrName>ppt_x</p:attrName>
                                        </p:attrNameLst>
                                      </p:cBhvr>
                                      <p:tavLst>
                                        <p:tav tm="0">
                                          <p:val>
                                            <p:strVal val="1+#ppt_w/2"/>
                                          </p:val>
                                        </p:tav>
                                        <p:tav tm="100000">
                                          <p:val>
                                            <p:strVal val="#ppt_x"/>
                                          </p:val>
                                        </p:tav>
                                      </p:tavLst>
                                    </p:anim>
                                    <p:anim calcmode="lin" valueType="num">
                                      <p:cBhvr additive="base">
                                        <p:cTn dur="1500" fill="hold" id="57"/>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4"/>
      <p:bldP grpId="0" spid="13"/>
      <p:bldP grpId="0" spid="10"/>
      <p:bldP grpId="0" spid="11"/>
      <p:bldP grpId="0" spid="28"/>
      <p:bldP grpId="0" spid="307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5389143" y="4470540"/>
            <a:ext cx="1029507" cy="1419277"/>
            <a:chOff x="3439461" y="3304273"/>
            <a:chExt cx="772130" cy="1064458"/>
          </a:xfrm>
        </p:grpSpPr>
        <p:sp>
          <p:nvSpPr>
            <p:cNvPr id="876" name="MH_Other_383"/>
            <p:cNvSpPr/>
            <p:nvPr>
              <p:custDataLst>
                <p:tags r:id="rId3"/>
              </p:custDataLst>
            </p:nvPr>
          </p:nvSpPr>
          <p:spPr>
            <a:xfrm rot="1800000">
              <a:off x="3439461" y="3304273"/>
              <a:ext cx="545211" cy="1064458"/>
            </a:xfrm>
            <a:prstGeom prst="rect">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877" name="MH_Other_384"/>
            <p:cNvSpPr/>
            <p:nvPr>
              <p:custDataLst>
                <p:tags r:id="rId4"/>
              </p:custDataLst>
            </p:nvPr>
          </p:nvSpPr>
          <p:spPr>
            <a:xfrm rot="1800000">
              <a:off x="3667901" y="3364668"/>
              <a:ext cx="543690" cy="158537"/>
            </a:xfrm>
            <a:prstGeom prst="rect">
              <a:avLst/>
            </a:prstGeom>
            <a:solidFill>
              <a:schemeClr val="accent2"/>
            </a:solidFill>
            <a:ln algn="ctr" cap="flat" cmpd="sng" w="12700">
              <a:noFill/>
              <a:prstDash val="solid"/>
              <a:miter lim="800000"/>
            </a:ln>
            <a:effectLst/>
          </p:spPr>
          <p:txBody>
            <a:bodyPr anchor="ctr" bIns="45720" lIns="91440" rIns="91440" tIns="45720"/>
            <a:lstStyle/>
            <a:p>
              <a:pPr algn="ctr"/>
              <a:endParaRPr altLang="en-US" kern="0" lang="zh-CN" sz="2400">
                <a:solidFill>
                  <a:prstClr val="white"/>
                </a:solidFill>
              </a:endParaRPr>
            </a:p>
          </p:txBody>
        </p:sp>
        <p:sp>
          <p:nvSpPr>
            <p:cNvPr id="31109" name="MH_Other_387"/>
            <p:cNvSpPr txBox="1">
              <a:spLocks noChangeArrowheads="1"/>
            </p:cNvSpPr>
            <p:nvPr>
              <p:custDataLst>
                <p:tags r:id="rId5"/>
              </p:custDataLst>
            </p:nvPr>
          </p:nvSpPr>
          <p:spPr bwMode="auto">
            <a:xfrm flipV="1" rot="12600000">
              <a:off x="3447630" y="3550383"/>
              <a:ext cx="528875" cy="5707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defPPr>
                <a:defRPr lang="zh-CN"/>
              </a:defPPr>
              <a:lvl1pPr>
                <a:defRPr sz="2400">
                  <a:solidFill>
                    <a:schemeClr val="accent2"/>
                  </a:solidFill>
                  <a:latin charset="0" panose="020b0806030902050204" pitchFamily="34" typeface="Impact"/>
                </a:defRPr>
              </a:lvl1pPr>
              <a:lvl2pPr indent="-285750" marL="742950">
                <a:defRPr>
                  <a:latin charset="0" panose="02020603050405020304" pitchFamily="18" typeface="Times New Roman"/>
                  <a:ea charset="-122" panose="020b0503020204020204" pitchFamily="34" typeface="微软雅黑"/>
                </a:defRPr>
              </a:lvl2pPr>
              <a:lvl3pPr indent="-228600" marL="1143000">
                <a:defRPr>
                  <a:latin charset="0" panose="02020603050405020304" pitchFamily="18" typeface="Times New Roman"/>
                  <a:ea charset="-122" panose="020b0503020204020204" pitchFamily="34" typeface="微软雅黑"/>
                </a:defRPr>
              </a:lvl3pPr>
              <a:lvl4pPr indent="-228600" marL="1600200">
                <a:defRPr>
                  <a:latin charset="0" panose="02020603050405020304" pitchFamily="18" typeface="Times New Roman"/>
                  <a:ea charset="-122" panose="020b0503020204020204" pitchFamily="34" typeface="微软雅黑"/>
                </a:defRPr>
              </a:lvl4pPr>
              <a:lvl5pPr indent="-228600" marL="2057400">
                <a:defRPr>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latin charset="0" panose="02020603050405020304" pitchFamily="18" typeface="Times New Roman"/>
                  <a:ea charset="-122" panose="020b0503020204020204" pitchFamily="34" typeface="微软雅黑"/>
                </a:defRPr>
              </a:lvl9pPr>
            </a:lstStyle>
            <a:p>
              <a:r>
                <a:rPr altLang="zh-CN" lang="en-US" sz="3600"/>
                <a:t>04</a:t>
              </a:r>
            </a:p>
          </p:txBody>
        </p:sp>
      </p:grpSp>
      <p:sp>
        <p:nvSpPr>
          <p:cNvPr id="30722" name="MH_PageTitle"/>
          <p:cNvSpPr>
            <a:spLocks noGrp="1"/>
          </p:cNvSpPr>
          <p:nvPr>
            <p:ph type="title"/>
            <p:custDataLst>
              <p:tags r:id="rId6"/>
            </p:custDataLst>
          </p:nvPr>
        </p:nvSpPr>
        <p:spPr/>
        <p:txBody>
          <a:bodyPr/>
          <a:lstStyle/>
          <a:p>
            <a:r>
              <a:rPr altLang="en-US" lang="zh-CN" smtClean="0"/>
              <a:t>添加文字内容（文字可以编辑）</a:t>
            </a:r>
          </a:p>
        </p:txBody>
      </p:sp>
      <p:grpSp>
        <p:nvGrpSpPr>
          <p:cNvPr id="3" name="组合 2"/>
          <p:cNvGrpSpPr/>
          <p:nvPr/>
        </p:nvGrpSpPr>
        <p:grpSpPr>
          <a:xfrm>
            <a:off x="-7813" y="4631765"/>
            <a:ext cx="2787684" cy="1676888"/>
            <a:chOff x="6976011" y="3692478"/>
            <a:chExt cx="1282595" cy="771525"/>
          </a:xfrm>
        </p:grpSpPr>
        <p:sp>
          <p:nvSpPr>
            <p:cNvPr id="883" name="MH_Other_388"/>
            <p:cNvSpPr/>
            <p:nvPr>
              <p:custDataLst>
                <p:tags r:id="rId7"/>
              </p:custDataLst>
            </p:nvPr>
          </p:nvSpPr>
          <p:spPr bwMode="auto">
            <a:xfrm>
              <a:off x="7270240" y="3841305"/>
              <a:ext cx="195751" cy="228600"/>
            </a:xfrm>
            <a:custGeom>
              <a:gdLst>
                <a:gd fmla="*/ 333132 w 202" name="T0"/>
                <a:gd fmla="*/ 0 h 238" name="T1"/>
                <a:gd fmla="*/ 271265 w 202" name="T2"/>
                <a:gd fmla="*/ 35651 h 238" name="T3"/>
                <a:gd fmla="*/ 314096 w 202" name="T4"/>
                <a:gd fmla="*/ 147357 h 238" name="T5"/>
                <a:gd fmla="*/ 295060 w 202" name="T6"/>
                <a:gd fmla="*/ 199645 h 238" name="T7"/>
                <a:gd fmla="*/ 268885 w 202" name="T8"/>
                <a:gd fmla="*/ 275700 h 238" name="T9"/>
                <a:gd fmla="*/ 204638 w 202" name="T10"/>
                <a:gd fmla="*/ 323234 h 238" name="T11"/>
                <a:gd fmla="*/ 97560 w 202" name="T12"/>
                <a:gd fmla="*/ 268570 h 238" name="T13"/>
                <a:gd fmla="*/ 97560 w 202" name="T14"/>
                <a:gd fmla="*/ 268570 h 238" name="T15"/>
                <a:gd fmla="*/ 85663 w 202" name="T16"/>
                <a:gd fmla="*/ 325611 h 238" name="T17"/>
                <a:gd fmla="*/ 147530 w 202" name="T18"/>
                <a:gd fmla="*/ 394536 h 238" name="T19"/>
                <a:gd fmla="*/ 209397 w 202" name="T20"/>
                <a:gd fmla="*/ 394536 h 238" name="T21"/>
                <a:gd fmla="*/ 209397 w 202" name="T22"/>
                <a:gd fmla="*/ 427810 h 238" name="T23"/>
                <a:gd fmla="*/ 97560 w 202" name="T24"/>
                <a:gd fmla="*/ 396913 h 238" name="T25"/>
                <a:gd fmla="*/ 0 w 202" name="T26"/>
                <a:gd fmla="*/ 465838 h 238" name="T27"/>
                <a:gd fmla="*/ 66626 w 202" name="T28"/>
                <a:gd fmla="*/ 508619 h 238" name="T29"/>
                <a:gd fmla="*/ 195120 w 202" name="T30"/>
                <a:gd fmla="*/ 565660 h 238" name="T31"/>
                <a:gd fmla="*/ 268885 w 202" name="T32"/>
                <a:gd fmla="*/ 472968 h 238" name="T33"/>
                <a:gd fmla="*/ 245090 w 202" name="T34"/>
                <a:gd fmla="*/ 427810 h 238" name="T35"/>
                <a:gd fmla="*/ 285542 w 202" name="T36"/>
                <a:gd fmla="*/ 449201 h 238" name="T37"/>
                <a:gd fmla="*/ 437831 w 202" name="T38"/>
                <a:gd fmla="*/ 261439 h 238" name="T39"/>
                <a:gd fmla="*/ 464005 w 202" name="T40"/>
                <a:gd fmla="*/ 230542 h 238" name="T41"/>
                <a:gd fmla="*/ 394999 w 202" name="T42"/>
                <a:gd fmla="*/ 149734 h 238" name="T43"/>
                <a:gd fmla="*/ 394999 w 202" name="T44"/>
                <a:gd fmla="*/ 90315 h 238" name="T45"/>
                <a:gd fmla="*/ 333132 w 202" name="T46"/>
                <a:gd fmla="*/ 0 h 23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238" w="201">
                  <a:moveTo>
                    <a:pt x="140" y="0"/>
                  </a:moveTo>
                  <a:cubicBezTo>
                    <a:pt x="114" y="15"/>
                    <a:pt x="114" y="15"/>
                    <a:pt x="114" y="15"/>
                  </a:cubicBezTo>
                  <a:cubicBezTo>
                    <a:pt x="132" y="62"/>
                    <a:pt x="132" y="62"/>
                    <a:pt x="132" y="62"/>
                  </a:cubicBezTo>
                  <a:cubicBezTo>
                    <a:pt x="124" y="84"/>
                    <a:pt x="124" y="84"/>
                    <a:pt x="124" y="84"/>
                  </a:cubicBezTo>
                  <a:cubicBezTo>
                    <a:pt x="113" y="116"/>
                    <a:pt x="113" y="116"/>
                    <a:pt x="113" y="116"/>
                  </a:cubicBezTo>
                  <a:cubicBezTo>
                    <a:pt x="86" y="136"/>
                    <a:pt x="86" y="136"/>
                    <a:pt x="86" y="136"/>
                  </a:cubicBezTo>
                  <a:cubicBezTo>
                    <a:pt x="76" y="116"/>
                    <a:pt x="60" y="108"/>
                    <a:pt x="41" y="113"/>
                  </a:cubicBezTo>
                  <a:cubicBezTo>
                    <a:pt x="41" y="113"/>
                    <a:pt x="41" y="113"/>
                    <a:pt x="41" y="113"/>
                  </a:cubicBezTo>
                  <a:cubicBezTo>
                    <a:pt x="33" y="117"/>
                    <a:pt x="31" y="125"/>
                    <a:pt x="36" y="137"/>
                  </a:cubicBezTo>
                  <a:cubicBezTo>
                    <a:pt x="41" y="152"/>
                    <a:pt x="49" y="162"/>
                    <a:pt x="62" y="166"/>
                  </a:cubicBezTo>
                  <a:cubicBezTo>
                    <a:pt x="75" y="173"/>
                    <a:pt x="84" y="173"/>
                    <a:pt x="88" y="166"/>
                  </a:cubicBezTo>
                  <a:cubicBezTo>
                    <a:pt x="88" y="180"/>
                    <a:pt x="88" y="180"/>
                    <a:pt x="88" y="180"/>
                  </a:cubicBezTo>
                  <a:cubicBezTo>
                    <a:pt x="67" y="181"/>
                    <a:pt x="51" y="177"/>
                    <a:pt x="41" y="167"/>
                  </a:cubicBezTo>
                  <a:cubicBezTo>
                    <a:pt x="0" y="196"/>
                    <a:pt x="0" y="196"/>
                    <a:pt x="0" y="196"/>
                  </a:cubicBezTo>
                  <a:cubicBezTo>
                    <a:pt x="9" y="203"/>
                    <a:pt x="18" y="209"/>
                    <a:pt x="28" y="214"/>
                  </a:cubicBezTo>
                  <a:cubicBezTo>
                    <a:pt x="82" y="238"/>
                    <a:pt x="82" y="238"/>
                    <a:pt x="82" y="238"/>
                  </a:cubicBezTo>
                  <a:cubicBezTo>
                    <a:pt x="113" y="199"/>
                    <a:pt x="113" y="199"/>
                    <a:pt x="113" y="199"/>
                  </a:cubicBezTo>
                  <a:cubicBezTo>
                    <a:pt x="103" y="180"/>
                    <a:pt x="103" y="180"/>
                    <a:pt x="103" y="180"/>
                  </a:cubicBezTo>
                  <a:cubicBezTo>
                    <a:pt x="109" y="184"/>
                    <a:pt x="115" y="187"/>
                    <a:pt x="120" y="189"/>
                  </a:cubicBezTo>
                  <a:cubicBezTo>
                    <a:pt x="166" y="195"/>
                    <a:pt x="187" y="169"/>
                    <a:pt x="184" y="110"/>
                  </a:cubicBezTo>
                  <a:cubicBezTo>
                    <a:pt x="195" y="97"/>
                    <a:pt x="195" y="97"/>
                    <a:pt x="195" y="97"/>
                  </a:cubicBezTo>
                  <a:cubicBezTo>
                    <a:pt x="202" y="91"/>
                    <a:pt x="193" y="79"/>
                    <a:pt x="166" y="63"/>
                  </a:cubicBezTo>
                  <a:cubicBezTo>
                    <a:pt x="166" y="38"/>
                    <a:pt x="166" y="38"/>
                    <a:pt x="166" y="38"/>
                  </a:cubicBezTo>
                  <a:cubicBezTo>
                    <a:pt x="140" y="0"/>
                    <a:pt x="140" y="0"/>
                    <a:pt x="140" y="0"/>
                  </a:cubicBezTo>
                  <a:close/>
                </a:path>
              </a:pathLst>
            </a:custGeom>
            <a:solidFill>
              <a:srgbClr val="DCA56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84" name="MH_Other_389"/>
            <p:cNvSpPr/>
            <p:nvPr>
              <p:custDataLst>
                <p:tags r:id="rId8"/>
              </p:custDataLst>
            </p:nvPr>
          </p:nvSpPr>
          <p:spPr bwMode="auto">
            <a:xfrm>
              <a:off x="7349501" y="3828209"/>
              <a:ext cx="129701" cy="250031"/>
            </a:xfrm>
            <a:custGeom>
              <a:gdLst>
                <a:gd fmla="*/ 76290 w 134" name="T0"/>
                <a:gd fmla="*/ 68977 h 260" name="T1"/>
                <a:gd fmla="*/ 138276 w 134" name="T2"/>
                <a:gd fmla="*/ 33299 h 260" name="T3"/>
                <a:gd fmla="*/ 200262 w 134" name="T4"/>
                <a:gd fmla="*/ 123683 h 260" name="T5"/>
                <a:gd fmla="*/ 200262 w 134" name="T6"/>
                <a:gd fmla="*/ 183146 h 260" name="T7"/>
                <a:gd fmla="*/ 269400 w 134" name="T8"/>
                <a:gd fmla="*/ 264016 h 260" name="T9"/>
                <a:gd fmla="*/ 243175 w 134" name="T10"/>
                <a:gd fmla="*/ 294936 h 260" name="T11"/>
                <a:gd fmla="*/ 90595 w 134" name="T12"/>
                <a:gd fmla="*/ 482839 h 260" name="T13"/>
                <a:gd fmla="*/ 50065 w 134" name="T14"/>
                <a:gd fmla="*/ 461433 h 260" name="T15"/>
                <a:gd fmla="*/ 73906 w 134" name="T16"/>
                <a:gd fmla="*/ 506625 h 260" name="T17"/>
                <a:gd fmla="*/ 0 w 134" name="T18"/>
                <a:gd fmla="*/ 599387 h 260" name="T19"/>
                <a:gd fmla="*/ 40529 w 134" name="T20"/>
                <a:gd fmla="*/ 618415 h 260" name="T21"/>
                <a:gd fmla="*/ 57218 w 134" name="T22"/>
                <a:gd fmla="*/ 599387 h 260" name="T23"/>
                <a:gd fmla="*/ 73906 w 134" name="T24"/>
                <a:gd fmla="*/ 577980 h 260" name="T25"/>
                <a:gd fmla="*/ 78674 w 134" name="T26"/>
                <a:gd fmla="*/ 537545 h 260" name="T27"/>
                <a:gd fmla="*/ 112051 w 134" name="T28"/>
                <a:gd fmla="*/ 489975 h 260" name="T29"/>
                <a:gd fmla="*/ 126356 w 134" name="T30"/>
                <a:gd fmla="*/ 494732 h 260" name="T31"/>
                <a:gd fmla="*/ 228870 w 134" name="T32"/>
                <a:gd fmla="*/ 485218 h 260" name="T33"/>
                <a:gd fmla="*/ 262247 w 134" name="T34"/>
                <a:gd fmla="*/ 409105 h 260" name="T35"/>
                <a:gd fmla="*/ 264631 w 134" name="T36"/>
                <a:gd fmla="*/ 337750 h 260" name="T37"/>
                <a:gd fmla="*/ 267016 w 134" name="T38"/>
                <a:gd fmla="*/ 299693 h 260" name="T39"/>
                <a:gd fmla="*/ 295624 w 134" name="T40"/>
                <a:gd fmla="*/ 280665 h 260" name="T41"/>
                <a:gd fmla="*/ 309929 w 134" name="T42"/>
                <a:gd fmla="*/ 268773 h 260" name="T43"/>
                <a:gd fmla="*/ 295624 w 134" name="T44"/>
                <a:gd fmla="*/ 221202 h 260" name="T45"/>
                <a:gd fmla="*/ 236023 w 134" name="T46"/>
                <a:gd fmla="*/ 171253 h 260" name="T47"/>
                <a:gd fmla="*/ 236023 w 134" name="T48"/>
                <a:gd fmla="*/ 128440 h 260" name="T49"/>
                <a:gd fmla="*/ 166885 w 134" name="T50"/>
                <a:gd fmla="*/ 0 h 260" name="T51"/>
                <a:gd fmla="*/ 102515 w 134" name="T52"/>
                <a:gd fmla="*/ 21407 h 260" name="T53"/>
                <a:gd fmla="*/ 45297 w 134" name="T54"/>
                <a:gd fmla="*/ 54706 h 260" name="T55"/>
                <a:gd fmla="*/ 97747 w 134" name="T56"/>
                <a:gd fmla="*/ 183146 h 260" name="T57"/>
                <a:gd fmla="*/ 73906 w 134" name="T58"/>
                <a:gd fmla="*/ 214067 h 260" name="T59"/>
                <a:gd fmla="*/ 73906 w 134" name="T60"/>
                <a:gd fmla="*/ 309208 h 260" name="T61"/>
                <a:gd fmla="*/ 100131 w 134" name="T62"/>
                <a:gd fmla="*/ 233095 h 260" name="T63"/>
                <a:gd fmla="*/ 119203 w 134" name="T64"/>
                <a:gd fmla="*/ 180767 h 260" name="T65"/>
                <a:gd fmla="*/ 76290 w 134" name="T66"/>
                <a:gd fmla="*/ 68977 h 26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260" w="134">
                  <a:moveTo>
                    <a:pt x="32" y="29"/>
                  </a:moveTo>
                  <a:cubicBezTo>
                    <a:pt x="58" y="14"/>
                    <a:pt x="58" y="14"/>
                    <a:pt x="58" y="14"/>
                  </a:cubicBezTo>
                  <a:cubicBezTo>
                    <a:pt x="84" y="52"/>
                    <a:pt x="84" y="52"/>
                    <a:pt x="84" y="52"/>
                  </a:cubicBezTo>
                  <a:cubicBezTo>
                    <a:pt x="84" y="77"/>
                    <a:pt x="84" y="77"/>
                    <a:pt x="84" y="77"/>
                  </a:cubicBezTo>
                  <a:cubicBezTo>
                    <a:pt x="111" y="93"/>
                    <a:pt x="120" y="105"/>
                    <a:pt x="113" y="111"/>
                  </a:cubicBezTo>
                  <a:cubicBezTo>
                    <a:pt x="102" y="124"/>
                    <a:pt x="102" y="124"/>
                    <a:pt x="102" y="124"/>
                  </a:cubicBezTo>
                  <a:cubicBezTo>
                    <a:pt x="105" y="183"/>
                    <a:pt x="84" y="209"/>
                    <a:pt x="38" y="203"/>
                  </a:cubicBezTo>
                  <a:cubicBezTo>
                    <a:pt x="33" y="201"/>
                    <a:pt x="27" y="198"/>
                    <a:pt x="21" y="194"/>
                  </a:cubicBezTo>
                  <a:cubicBezTo>
                    <a:pt x="31" y="213"/>
                    <a:pt x="31" y="213"/>
                    <a:pt x="31" y="213"/>
                  </a:cubicBezTo>
                  <a:cubicBezTo>
                    <a:pt x="0" y="252"/>
                    <a:pt x="0" y="252"/>
                    <a:pt x="0" y="252"/>
                  </a:cubicBezTo>
                  <a:cubicBezTo>
                    <a:pt x="17" y="260"/>
                    <a:pt x="17" y="260"/>
                    <a:pt x="17" y="260"/>
                  </a:cubicBezTo>
                  <a:cubicBezTo>
                    <a:pt x="24" y="252"/>
                    <a:pt x="24" y="252"/>
                    <a:pt x="24" y="252"/>
                  </a:cubicBezTo>
                  <a:cubicBezTo>
                    <a:pt x="31" y="243"/>
                    <a:pt x="31" y="243"/>
                    <a:pt x="31" y="243"/>
                  </a:cubicBezTo>
                  <a:cubicBezTo>
                    <a:pt x="30" y="237"/>
                    <a:pt x="31" y="231"/>
                    <a:pt x="33" y="226"/>
                  </a:cubicBezTo>
                  <a:cubicBezTo>
                    <a:pt x="36" y="219"/>
                    <a:pt x="40" y="212"/>
                    <a:pt x="47" y="206"/>
                  </a:cubicBezTo>
                  <a:cubicBezTo>
                    <a:pt x="49" y="207"/>
                    <a:pt x="51" y="208"/>
                    <a:pt x="53" y="208"/>
                  </a:cubicBezTo>
                  <a:cubicBezTo>
                    <a:pt x="68" y="212"/>
                    <a:pt x="83" y="211"/>
                    <a:pt x="96" y="204"/>
                  </a:cubicBezTo>
                  <a:cubicBezTo>
                    <a:pt x="110" y="199"/>
                    <a:pt x="115" y="189"/>
                    <a:pt x="110" y="172"/>
                  </a:cubicBezTo>
                  <a:cubicBezTo>
                    <a:pt x="111" y="142"/>
                    <a:pt x="111" y="142"/>
                    <a:pt x="111" y="142"/>
                  </a:cubicBezTo>
                  <a:cubicBezTo>
                    <a:pt x="112" y="126"/>
                    <a:pt x="112" y="126"/>
                    <a:pt x="112" y="126"/>
                  </a:cubicBezTo>
                  <a:cubicBezTo>
                    <a:pt x="124" y="118"/>
                    <a:pt x="124" y="118"/>
                    <a:pt x="124" y="118"/>
                  </a:cubicBezTo>
                  <a:cubicBezTo>
                    <a:pt x="127" y="116"/>
                    <a:pt x="129" y="115"/>
                    <a:pt x="130" y="113"/>
                  </a:cubicBezTo>
                  <a:cubicBezTo>
                    <a:pt x="134" y="108"/>
                    <a:pt x="132" y="102"/>
                    <a:pt x="124" y="93"/>
                  </a:cubicBezTo>
                  <a:cubicBezTo>
                    <a:pt x="99" y="72"/>
                    <a:pt x="99" y="72"/>
                    <a:pt x="99" y="72"/>
                  </a:cubicBezTo>
                  <a:cubicBezTo>
                    <a:pt x="99" y="54"/>
                    <a:pt x="99" y="54"/>
                    <a:pt x="99" y="54"/>
                  </a:cubicBezTo>
                  <a:cubicBezTo>
                    <a:pt x="90" y="31"/>
                    <a:pt x="81" y="13"/>
                    <a:pt x="70" y="0"/>
                  </a:cubicBezTo>
                  <a:cubicBezTo>
                    <a:pt x="43" y="9"/>
                    <a:pt x="43" y="9"/>
                    <a:pt x="43" y="9"/>
                  </a:cubicBezTo>
                  <a:cubicBezTo>
                    <a:pt x="30" y="13"/>
                    <a:pt x="22" y="18"/>
                    <a:pt x="19" y="23"/>
                  </a:cubicBezTo>
                  <a:cubicBezTo>
                    <a:pt x="41" y="77"/>
                    <a:pt x="41" y="77"/>
                    <a:pt x="41" y="77"/>
                  </a:cubicBezTo>
                  <a:cubicBezTo>
                    <a:pt x="31" y="90"/>
                    <a:pt x="31" y="90"/>
                    <a:pt x="31" y="90"/>
                  </a:cubicBezTo>
                  <a:cubicBezTo>
                    <a:pt x="31" y="130"/>
                    <a:pt x="31" y="130"/>
                    <a:pt x="31" y="130"/>
                  </a:cubicBezTo>
                  <a:cubicBezTo>
                    <a:pt x="42" y="98"/>
                    <a:pt x="42" y="98"/>
                    <a:pt x="42" y="98"/>
                  </a:cubicBezTo>
                  <a:cubicBezTo>
                    <a:pt x="50" y="76"/>
                    <a:pt x="50" y="76"/>
                    <a:pt x="50" y="76"/>
                  </a:cubicBezTo>
                  <a:cubicBezTo>
                    <a:pt x="32" y="29"/>
                    <a:pt x="32" y="29"/>
                    <a:pt x="32" y="29"/>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85" name="MH_Other_390"/>
            <p:cNvSpPr/>
            <p:nvPr>
              <p:custDataLst>
                <p:tags r:id="rId9"/>
              </p:custDataLst>
            </p:nvPr>
          </p:nvSpPr>
          <p:spPr bwMode="auto">
            <a:xfrm>
              <a:off x="7333889" y="3796062"/>
              <a:ext cx="96075" cy="163116"/>
            </a:xfrm>
            <a:custGeom>
              <a:gdLst>
                <a:gd fmla="*/ 83930 w 99" name="T0"/>
                <a:gd fmla="*/ 133234 h 170" name="T1"/>
                <a:gd fmla="*/ 141481 w 99" name="T2"/>
                <a:gd fmla="*/ 99926 h 170" name="T3"/>
                <a:gd fmla="*/ 206227 w 99" name="T4"/>
                <a:gd fmla="*/ 78513 h 170" name="T5"/>
                <a:gd fmla="*/ 220615 w 99" name="T6"/>
                <a:gd fmla="*/ 73755 h 170" name="T7"/>
                <a:gd fmla="*/ 199033 w 99" name="T8"/>
                <a:gd fmla="*/ 0 h 170" name="T9"/>
                <a:gd fmla="*/ 0 w 99" name="T10"/>
                <a:gd fmla="*/ 97546 h 170" name="T11"/>
                <a:gd fmla="*/ 79134 w 99" name="T12"/>
                <a:gd fmla="*/ 252193 h 170" name="T13"/>
                <a:gd fmla="*/ 59950 w 99" name="T14"/>
                <a:gd fmla="*/ 368773 h 170" name="T15"/>
                <a:gd fmla="*/ 11990 w 99" name="T16"/>
                <a:gd fmla="*/ 375911 h 170" name="T17"/>
                <a:gd fmla="*/ 57552 w 99" name="T18"/>
                <a:gd fmla="*/ 404461 h 170" name="T19"/>
                <a:gd fmla="*/ 112706 w 99" name="T20"/>
                <a:gd fmla="*/ 387807 h 170" name="T21"/>
                <a:gd fmla="*/ 112706 w 99" name="T22"/>
                <a:gd fmla="*/ 292639 h 170" name="T23"/>
                <a:gd fmla="*/ 136685 w 99" name="T24"/>
                <a:gd fmla="*/ 261710 h 170" name="T25"/>
                <a:gd fmla="*/ 83930 w 99" name="T26"/>
                <a:gd fmla="*/ 133234 h 17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70" w="99">
                  <a:moveTo>
                    <a:pt x="35" y="56"/>
                  </a:moveTo>
                  <a:cubicBezTo>
                    <a:pt x="38" y="51"/>
                    <a:pt x="46" y="46"/>
                    <a:pt x="59" y="42"/>
                  </a:cubicBezTo>
                  <a:cubicBezTo>
                    <a:pt x="86" y="33"/>
                    <a:pt x="86" y="33"/>
                    <a:pt x="86" y="33"/>
                  </a:cubicBezTo>
                  <a:cubicBezTo>
                    <a:pt x="92" y="31"/>
                    <a:pt x="92" y="31"/>
                    <a:pt x="92" y="31"/>
                  </a:cubicBezTo>
                  <a:cubicBezTo>
                    <a:pt x="99" y="17"/>
                    <a:pt x="96" y="6"/>
                    <a:pt x="83" y="0"/>
                  </a:cubicBezTo>
                  <a:cubicBezTo>
                    <a:pt x="73" y="13"/>
                    <a:pt x="45" y="26"/>
                    <a:pt x="0" y="41"/>
                  </a:cubicBezTo>
                  <a:cubicBezTo>
                    <a:pt x="33" y="106"/>
                    <a:pt x="33" y="106"/>
                    <a:pt x="33" y="106"/>
                  </a:cubicBezTo>
                  <a:cubicBezTo>
                    <a:pt x="25" y="155"/>
                    <a:pt x="25" y="155"/>
                    <a:pt x="25" y="155"/>
                  </a:cubicBezTo>
                  <a:cubicBezTo>
                    <a:pt x="5" y="158"/>
                    <a:pt x="5" y="158"/>
                    <a:pt x="5" y="158"/>
                  </a:cubicBezTo>
                  <a:cubicBezTo>
                    <a:pt x="14" y="160"/>
                    <a:pt x="21" y="164"/>
                    <a:pt x="24" y="170"/>
                  </a:cubicBezTo>
                  <a:cubicBezTo>
                    <a:pt x="47" y="163"/>
                    <a:pt x="47" y="163"/>
                    <a:pt x="47" y="163"/>
                  </a:cubicBezTo>
                  <a:cubicBezTo>
                    <a:pt x="47" y="123"/>
                    <a:pt x="47" y="123"/>
                    <a:pt x="47" y="123"/>
                  </a:cubicBezTo>
                  <a:cubicBezTo>
                    <a:pt x="57" y="110"/>
                    <a:pt x="57" y="110"/>
                    <a:pt x="57" y="110"/>
                  </a:cubicBezTo>
                  <a:cubicBezTo>
                    <a:pt x="35" y="56"/>
                    <a:pt x="35" y="56"/>
                    <a:pt x="35" y="56"/>
                  </a:cubicBezTo>
                  <a:close/>
                </a:path>
              </a:pathLst>
            </a:custGeom>
            <a:solidFill>
              <a:srgbClr val="41271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86" name="MH_Other_391"/>
            <p:cNvSpPr>
              <a:spLocks noEditPoints="1"/>
            </p:cNvSpPr>
            <p:nvPr>
              <p:custDataLst>
                <p:tags r:id="rId10"/>
              </p:custDataLst>
            </p:nvPr>
          </p:nvSpPr>
          <p:spPr bwMode="auto">
            <a:xfrm>
              <a:off x="7178969" y="3771059"/>
              <a:ext cx="235383" cy="238125"/>
            </a:xfrm>
            <a:custGeom>
              <a:gdLst>
                <a:gd fmla="*/ 539364 w 243" name="T0"/>
                <a:gd fmla="*/ 49884 h 248" name="T1"/>
                <a:gd fmla="*/ 354032 w 243" name="T2"/>
                <a:gd fmla="*/ 21379 h 248" name="T3"/>
                <a:gd fmla="*/ 66529 w 243" name="T4"/>
                <a:gd fmla="*/ 140150 h 248" name="T5"/>
                <a:gd fmla="*/ 35641 w 243" name="T6"/>
                <a:gd fmla="*/ 382444 h 248" name="T7"/>
                <a:gd fmla="*/ 135435 w 243" name="T8"/>
                <a:gd fmla="*/ 532097 h 248" name="T9"/>
                <a:gd fmla="*/ 277998 w 243" name="T10"/>
                <a:gd fmla="*/ 441830 h 248" name="T11"/>
                <a:gd fmla="*/ 320767 w 243" name="T12"/>
                <a:gd fmla="*/ 441830 h 248" name="T13"/>
                <a:gd fmla="*/ 320767 w 243" name="T14"/>
                <a:gd fmla="*/ 441830 h 248" name="T15"/>
                <a:gd fmla="*/ 392049 w 243" name="T16"/>
                <a:gd fmla="*/ 437079 h 248" name="T17"/>
                <a:gd fmla="*/ 439570 w 243" name="T18"/>
                <a:gd fmla="*/ 429953 h 248" name="T19"/>
                <a:gd fmla="*/ 458578 w 243" name="T20"/>
                <a:gd fmla="*/ 313557 h 248" name="T21"/>
                <a:gd fmla="*/ 380169 w 243" name="T22"/>
                <a:gd fmla="*/ 159154 h 248" name="T23"/>
                <a:gd fmla="*/ 577381 w 243" name="T24"/>
                <a:gd fmla="*/ 61761 h 248" name="T25"/>
                <a:gd fmla="*/ 539364 w 243" name="T26"/>
                <a:gd fmla="*/ 49884 h 248" name="T27"/>
                <a:gd fmla="*/ 73658 w 243" name="T28"/>
                <a:gd fmla="*/ 142526 h 248" name="T29"/>
                <a:gd fmla="*/ 73658 w 243" name="T30"/>
                <a:gd fmla="*/ 142526 h 248" name="T31"/>
                <a:gd fmla="*/ 351656 w 243" name="T32"/>
                <a:gd fmla="*/ 28505 h 248" name="T33"/>
                <a:gd fmla="*/ 539364 w 243" name="T34"/>
                <a:gd fmla="*/ 57010 h 248" name="T35"/>
                <a:gd fmla="*/ 536988 w 243" name="T36"/>
                <a:gd fmla="*/ 57010 h 248" name="T37"/>
                <a:gd fmla="*/ 565501 w 243" name="T38"/>
                <a:gd fmla="*/ 64137 h 248" name="T39"/>
                <a:gd fmla="*/ 536988 w 243" name="T40"/>
                <a:gd fmla="*/ 85516 h 248" name="T41"/>
                <a:gd fmla="*/ 140187 w 243" name="T42"/>
                <a:gd fmla="*/ 99768 h 248" name="T43"/>
                <a:gd fmla="*/ 71282 w 243" name="T44"/>
                <a:gd fmla="*/ 377694 h 248" name="T45"/>
                <a:gd fmla="*/ 175828 w 243" name="T46"/>
                <a:gd fmla="*/ 548725 h 248" name="T47"/>
                <a:gd fmla="*/ 142563 w 243" name="T48"/>
                <a:gd fmla="*/ 527346 h 248" name="T49"/>
                <a:gd fmla="*/ 42769 w 243" name="T50"/>
                <a:gd fmla="*/ 380069 h 248" name="T51"/>
                <a:gd fmla="*/ 73658 w 243" name="T52"/>
                <a:gd fmla="*/ 142526 h 24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48" w="243">
                  <a:moveTo>
                    <a:pt x="227" y="21"/>
                  </a:moveTo>
                  <a:cubicBezTo>
                    <a:pt x="149" y="9"/>
                    <a:pt x="149" y="9"/>
                    <a:pt x="149" y="9"/>
                  </a:cubicBezTo>
                  <a:cubicBezTo>
                    <a:pt x="88" y="0"/>
                    <a:pt x="47" y="17"/>
                    <a:pt x="28" y="59"/>
                  </a:cubicBezTo>
                  <a:cubicBezTo>
                    <a:pt x="5" y="92"/>
                    <a:pt x="0" y="127"/>
                    <a:pt x="15" y="161"/>
                  </a:cubicBezTo>
                  <a:cubicBezTo>
                    <a:pt x="34" y="183"/>
                    <a:pt x="48" y="204"/>
                    <a:pt x="57" y="224"/>
                  </a:cubicBezTo>
                  <a:cubicBezTo>
                    <a:pt x="87" y="248"/>
                    <a:pt x="107" y="235"/>
                    <a:pt x="117" y="186"/>
                  </a:cubicBezTo>
                  <a:cubicBezTo>
                    <a:pt x="135" y="186"/>
                    <a:pt x="135" y="186"/>
                    <a:pt x="135" y="186"/>
                  </a:cubicBezTo>
                  <a:cubicBezTo>
                    <a:pt x="135" y="186"/>
                    <a:pt x="135" y="186"/>
                    <a:pt x="135" y="186"/>
                  </a:cubicBezTo>
                  <a:cubicBezTo>
                    <a:pt x="141" y="183"/>
                    <a:pt x="151" y="182"/>
                    <a:pt x="165" y="184"/>
                  </a:cubicBezTo>
                  <a:cubicBezTo>
                    <a:pt x="185" y="181"/>
                    <a:pt x="185" y="181"/>
                    <a:pt x="185" y="181"/>
                  </a:cubicBezTo>
                  <a:cubicBezTo>
                    <a:pt x="193" y="132"/>
                    <a:pt x="193" y="132"/>
                    <a:pt x="193" y="132"/>
                  </a:cubicBezTo>
                  <a:cubicBezTo>
                    <a:pt x="160" y="67"/>
                    <a:pt x="160" y="67"/>
                    <a:pt x="160" y="67"/>
                  </a:cubicBezTo>
                  <a:cubicBezTo>
                    <a:pt x="205" y="52"/>
                    <a:pt x="233" y="39"/>
                    <a:pt x="243" y="26"/>
                  </a:cubicBezTo>
                  <a:cubicBezTo>
                    <a:pt x="239" y="24"/>
                    <a:pt x="234" y="22"/>
                    <a:pt x="227" y="21"/>
                  </a:cubicBezTo>
                  <a:close/>
                  <a:moveTo>
                    <a:pt x="31" y="60"/>
                  </a:moveTo>
                  <a:cubicBezTo>
                    <a:pt x="31" y="60"/>
                    <a:pt x="31" y="60"/>
                    <a:pt x="31" y="60"/>
                  </a:cubicBezTo>
                  <a:cubicBezTo>
                    <a:pt x="50" y="19"/>
                    <a:pt x="89" y="3"/>
                    <a:pt x="148" y="12"/>
                  </a:cubicBezTo>
                  <a:cubicBezTo>
                    <a:pt x="227" y="24"/>
                    <a:pt x="227" y="24"/>
                    <a:pt x="227" y="24"/>
                  </a:cubicBezTo>
                  <a:cubicBezTo>
                    <a:pt x="226" y="24"/>
                    <a:pt x="226" y="24"/>
                    <a:pt x="226" y="24"/>
                  </a:cubicBezTo>
                  <a:cubicBezTo>
                    <a:pt x="231" y="24"/>
                    <a:pt x="235" y="25"/>
                    <a:pt x="238" y="27"/>
                  </a:cubicBezTo>
                  <a:cubicBezTo>
                    <a:pt x="235" y="30"/>
                    <a:pt x="231" y="33"/>
                    <a:pt x="226" y="36"/>
                  </a:cubicBezTo>
                  <a:cubicBezTo>
                    <a:pt x="143" y="18"/>
                    <a:pt x="87" y="19"/>
                    <a:pt x="59" y="42"/>
                  </a:cubicBezTo>
                  <a:cubicBezTo>
                    <a:pt x="26" y="85"/>
                    <a:pt x="16" y="124"/>
                    <a:pt x="30" y="159"/>
                  </a:cubicBezTo>
                  <a:cubicBezTo>
                    <a:pt x="74" y="231"/>
                    <a:pt x="74" y="231"/>
                    <a:pt x="74" y="231"/>
                  </a:cubicBezTo>
                  <a:cubicBezTo>
                    <a:pt x="70" y="229"/>
                    <a:pt x="65" y="227"/>
                    <a:pt x="60" y="222"/>
                  </a:cubicBezTo>
                  <a:cubicBezTo>
                    <a:pt x="50" y="203"/>
                    <a:pt x="36" y="182"/>
                    <a:pt x="18" y="160"/>
                  </a:cubicBezTo>
                  <a:cubicBezTo>
                    <a:pt x="3" y="126"/>
                    <a:pt x="8" y="93"/>
                    <a:pt x="31" y="60"/>
                  </a:cubicBezTo>
                  <a:close/>
                </a:path>
              </a:pathLst>
            </a:custGeom>
            <a:solidFill>
              <a:srgbClr val="6A402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87" name="MH_Other_392"/>
            <p:cNvSpPr/>
            <p:nvPr>
              <p:custDataLst>
                <p:tags r:id="rId11"/>
              </p:custDataLst>
            </p:nvPr>
          </p:nvSpPr>
          <p:spPr bwMode="auto">
            <a:xfrm>
              <a:off x="7181371" y="3774631"/>
              <a:ext cx="228177" cy="217885"/>
            </a:xfrm>
            <a:custGeom>
              <a:gdLst>
                <a:gd fmla="*/ 66699 w 235" name="T0"/>
                <a:gd fmla="*/ 134820 h 228" name="T1"/>
                <a:gd fmla="*/ 66699 w 235" name="T2"/>
                <a:gd fmla="*/ 134820 h 228" name="T3"/>
                <a:gd fmla="*/ 35732 w 235" name="T4"/>
                <a:gd fmla="*/ 371347 h 228" name="T5"/>
                <a:gd fmla="*/ 135780 w 235" name="T6"/>
                <a:gd fmla="*/ 517994 h 228" name="T7"/>
                <a:gd fmla="*/ 169130 w 235" name="T8"/>
                <a:gd fmla="*/ 539281 h 228" name="T9"/>
                <a:gd fmla="*/ 64317 w 235" name="T10"/>
                <a:gd fmla="*/ 368982 h 228" name="T11"/>
                <a:gd fmla="*/ 133398 w 235" name="T12"/>
                <a:gd fmla="*/ 92245 h 228" name="T13"/>
                <a:gd fmla="*/ 531211 w 235" name="T14"/>
                <a:gd fmla="*/ 78054 h 228" name="T15"/>
                <a:gd fmla="*/ 559796 w 235" name="T16"/>
                <a:gd fmla="*/ 56766 h 228" name="T17"/>
                <a:gd fmla="*/ 531211 w 235" name="T18"/>
                <a:gd fmla="*/ 49671 h 228" name="T19"/>
                <a:gd fmla="*/ 533593 w 235" name="T20"/>
                <a:gd fmla="*/ 49671 h 228" name="T21"/>
                <a:gd fmla="*/ 345406 w 235" name="T22"/>
                <a:gd fmla="*/ 21287 h 228" name="T23"/>
                <a:gd fmla="*/ 66699 w 235" name="T24"/>
                <a:gd fmla="*/ 134820 h 22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28" w="235">
                  <a:moveTo>
                    <a:pt x="28" y="57"/>
                  </a:moveTo>
                  <a:cubicBezTo>
                    <a:pt x="28" y="57"/>
                    <a:pt x="28" y="57"/>
                    <a:pt x="28" y="57"/>
                  </a:cubicBezTo>
                  <a:cubicBezTo>
                    <a:pt x="5" y="90"/>
                    <a:pt x="0" y="123"/>
                    <a:pt x="15" y="157"/>
                  </a:cubicBezTo>
                  <a:cubicBezTo>
                    <a:pt x="33" y="179"/>
                    <a:pt x="47" y="200"/>
                    <a:pt x="57" y="219"/>
                  </a:cubicBezTo>
                  <a:cubicBezTo>
                    <a:pt x="62" y="224"/>
                    <a:pt x="67" y="226"/>
                    <a:pt x="71" y="228"/>
                  </a:cubicBezTo>
                  <a:cubicBezTo>
                    <a:pt x="27" y="156"/>
                    <a:pt x="27" y="156"/>
                    <a:pt x="27" y="156"/>
                  </a:cubicBezTo>
                  <a:cubicBezTo>
                    <a:pt x="13" y="121"/>
                    <a:pt x="23" y="82"/>
                    <a:pt x="56" y="39"/>
                  </a:cubicBezTo>
                  <a:cubicBezTo>
                    <a:pt x="84" y="16"/>
                    <a:pt x="140" y="15"/>
                    <a:pt x="223" y="33"/>
                  </a:cubicBezTo>
                  <a:cubicBezTo>
                    <a:pt x="228" y="30"/>
                    <a:pt x="232" y="27"/>
                    <a:pt x="235" y="24"/>
                  </a:cubicBezTo>
                  <a:cubicBezTo>
                    <a:pt x="232" y="22"/>
                    <a:pt x="228" y="21"/>
                    <a:pt x="223" y="21"/>
                  </a:cubicBezTo>
                  <a:cubicBezTo>
                    <a:pt x="224" y="21"/>
                    <a:pt x="224" y="21"/>
                    <a:pt x="224" y="21"/>
                  </a:cubicBezTo>
                  <a:cubicBezTo>
                    <a:pt x="145" y="9"/>
                    <a:pt x="145" y="9"/>
                    <a:pt x="145" y="9"/>
                  </a:cubicBezTo>
                  <a:cubicBezTo>
                    <a:pt x="86" y="0"/>
                    <a:pt x="47" y="16"/>
                    <a:pt x="28" y="57"/>
                  </a:cubicBezTo>
                  <a:close/>
                </a:path>
              </a:pathLst>
            </a:custGeom>
            <a:solidFill>
              <a:srgbClr val="935942"/>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88" name="MH_Other_393"/>
            <p:cNvSpPr>
              <a:spLocks noEditPoints="1"/>
            </p:cNvSpPr>
            <p:nvPr>
              <p:custDataLst>
                <p:tags r:id="rId12"/>
              </p:custDataLst>
            </p:nvPr>
          </p:nvSpPr>
          <p:spPr bwMode="auto">
            <a:xfrm>
              <a:off x="7517632" y="3857974"/>
              <a:ext cx="96075" cy="139304"/>
            </a:xfrm>
            <a:custGeom>
              <a:gdLst>
                <a:gd fmla="*/ 206049 w 99" name="T0"/>
                <a:gd fmla="*/ 11825 h 145" name="T1"/>
                <a:gd fmla="*/ 194207 w 99" name="T2"/>
                <a:gd fmla="*/ 0 h 145" name="T3"/>
                <a:gd fmla="*/ 82893 w 99" name="T4"/>
                <a:gd fmla="*/ 139530 h 145" name="T5"/>
                <a:gd fmla="*/ 0 w 99" name="T6"/>
                <a:gd fmla="*/ 319264 h 145" name="T7"/>
                <a:gd fmla="*/ 191838 w 99" name="T8"/>
                <a:gd fmla="*/ 342913 h 145" name="T9"/>
                <a:gd fmla="*/ 234469 w 99" name="T10"/>
                <a:gd fmla="*/ 224667 h 145" name="T11"/>
                <a:gd fmla="*/ 227364 w 99" name="T12"/>
                <a:gd fmla="*/ 203383 h 145" name="T13"/>
                <a:gd fmla="*/ 222627 w 99" name="T14"/>
                <a:gd fmla="*/ 177369 h 145" name="T15"/>
                <a:gd fmla="*/ 217890 w 99" name="T16"/>
                <a:gd fmla="*/ 82772 h 145" name="T17"/>
                <a:gd fmla="*/ 227364 w 99" name="T18"/>
                <a:gd fmla="*/ 18919 h 145" name="T19"/>
                <a:gd fmla="*/ 227364 w 99" name="T20"/>
                <a:gd fmla="*/ 18919 h 145" name="T21"/>
                <a:gd fmla="*/ 206049 w 99" name="T22"/>
                <a:gd fmla="*/ 11825 h 145" name="T23"/>
                <a:gd fmla="*/ 191838 w 99" name="T24"/>
                <a:gd fmla="*/ 11825 h 145" name="T25"/>
                <a:gd fmla="*/ 191838 w 99" name="T26"/>
                <a:gd fmla="*/ 11825 h 145" name="T27"/>
                <a:gd fmla="*/ 35526 w 99" name="T28"/>
                <a:gd fmla="*/ 316899 h 145" name="T29"/>
                <a:gd fmla="*/ 11842 w 99" name="T30"/>
                <a:gd fmla="*/ 314534 h 145" name="T31"/>
                <a:gd fmla="*/ 89998 w 99" name="T32"/>
                <a:gd fmla="*/ 144260 h 145" name="T33"/>
                <a:gd fmla="*/ 191838 w 99" name="T34"/>
                <a:gd fmla="*/ 11825 h 14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5" w="99">
                  <a:moveTo>
                    <a:pt x="87" y="5"/>
                  </a:moveTo>
                  <a:cubicBezTo>
                    <a:pt x="85" y="4"/>
                    <a:pt x="83" y="2"/>
                    <a:pt x="82" y="0"/>
                  </a:cubicBezTo>
                  <a:cubicBezTo>
                    <a:pt x="63" y="14"/>
                    <a:pt x="47" y="33"/>
                    <a:pt x="35" y="59"/>
                  </a:cubicBezTo>
                  <a:cubicBezTo>
                    <a:pt x="0" y="135"/>
                    <a:pt x="0" y="135"/>
                    <a:pt x="0" y="135"/>
                  </a:cubicBezTo>
                  <a:cubicBezTo>
                    <a:pt x="81" y="145"/>
                    <a:pt x="81" y="145"/>
                    <a:pt x="81" y="145"/>
                  </a:cubicBezTo>
                  <a:cubicBezTo>
                    <a:pt x="99" y="95"/>
                    <a:pt x="99" y="95"/>
                    <a:pt x="99" y="95"/>
                  </a:cubicBezTo>
                  <a:cubicBezTo>
                    <a:pt x="98" y="92"/>
                    <a:pt x="97" y="89"/>
                    <a:pt x="96" y="86"/>
                  </a:cubicBezTo>
                  <a:cubicBezTo>
                    <a:pt x="96" y="82"/>
                    <a:pt x="95" y="78"/>
                    <a:pt x="94" y="75"/>
                  </a:cubicBezTo>
                  <a:cubicBezTo>
                    <a:pt x="92" y="60"/>
                    <a:pt x="91" y="47"/>
                    <a:pt x="92" y="35"/>
                  </a:cubicBezTo>
                  <a:cubicBezTo>
                    <a:pt x="92" y="25"/>
                    <a:pt x="94" y="16"/>
                    <a:pt x="96" y="8"/>
                  </a:cubicBezTo>
                  <a:cubicBezTo>
                    <a:pt x="96" y="8"/>
                    <a:pt x="96" y="8"/>
                    <a:pt x="96" y="8"/>
                  </a:cubicBezTo>
                  <a:cubicBezTo>
                    <a:pt x="93" y="8"/>
                    <a:pt x="90" y="7"/>
                    <a:pt x="87" y="5"/>
                  </a:cubicBezTo>
                  <a:close/>
                  <a:moveTo>
                    <a:pt x="81" y="5"/>
                  </a:moveTo>
                  <a:cubicBezTo>
                    <a:pt x="81" y="5"/>
                    <a:pt x="81" y="5"/>
                    <a:pt x="81" y="5"/>
                  </a:cubicBezTo>
                  <a:cubicBezTo>
                    <a:pt x="51" y="49"/>
                    <a:pt x="29" y="92"/>
                    <a:pt x="15" y="134"/>
                  </a:cubicBezTo>
                  <a:cubicBezTo>
                    <a:pt x="5" y="133"/>
                    <a:pt x="5" y="133"/>
                    <a:pt x="5" y="133"/>
                  </a:cubicBezTo>
                  <a:cubicBezTo>
                    <a:pt x="38" y="61"/>
                    <a:pt x="38" y="61"/>
                    <a:pt x="38" y="61"/>
                  </a:cubicBezTo>
                  <a:cubicBezTo>
                    <a:pt x="49" y="36"/>
                    <a:pt x="64" y="17"/>
                    <a:pt x="81" y="5"/>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89" name="MH_Other_394"/>
            <p:cNvSpPr/>
            <p:nvPr>
              <p:custDataLst>
                <p:tags r:id="rId13"/>
              </p:custDataLst>
            </p:nvPr>
          </p:nvSpPr>
          <p:spPr bwMode="auto">
            <a:xfrm>
              <a:off x="7522436" y="3862737"/>
              <a:ext cx="73256" cy="123825"/>
            </a:xfrm>
            <a:custGeom>
              <a:gdLst>
                <a:gd fmla="*/ 178784 w 76" name="T0"/>
                <a:gd fmla="*/ 0 h 129" name="T1"/>
                <a:gd fmla="*/ 178784 w 76" name="T2"/>
                <a:gd fmla="*/ 0 h 129" name="T3"/>
                <a:gd fmla="*/ 77630 w 76" name="T4"/>
                <a:gd fmla="*/ 132321 h 129" name="T5"/>
                <a:gd fmla="*/ 0 w 76" name="T6"/>
                <a:gd fmla="*/ 302448 h 129" name="T7"/>
                <a:gd fmla="*/ 23524 w 76" name="T8"/>
                <a:gd fmla="*/ 304811 h 129" name="T9"/>
                <a:gd fmla="*/ 178784 w 76" name="T10"/>
                <a:gd fmla="*/ 0 h 1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9" w="76">
                  <a:moveTo>
                    <a:pt x="76" y="0"/>
                  </a:moveTo>
                  <a:cubicBezTo>
                    <a:pt x="76" y="0"/>
                    <a:pt x="76" y="0"/>
                    <a:pt x="76" y="0"/>
                  </a:cubicBezTo>
                  <a:cubicBezTo>
                    <a:pt x="59" y="12"/>
                    <a:pt x="44" y="31"/>
                    <a:pt x="33" y="56"/>
                  </a:cubicBezTo>
                  <a:cubicBezTo>
                    <a:pt x="0" y="128"/>
                    <a:pt x="0" y="128"/>
                    <a:pt x="0" y="128"/>
                  </a:cubicBezTo>
                  <a:cubicBezTo>
                    <a:pt x="10" y="129"/>
                    <a:pt x="10" y="129"/>
                    <a:pt x="10" y="129"/>
                  </a:cubicBezTo>
                  <a:cubicBezTo>
                    <a:pt x="24" y="87"/>
                    <a:pt x="46" y="44"/>
                    <a:pt x="76" y="0"/>
                  </a:cubicBezTo>
                  <a:close/>
                </a:path>
              </a:pathLst>
            </a:custGeom>
            <a:solidFill>
              <a:srgbClr val="E0D3B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0" name="MH_Other_395"/>
            <p:cNvSpPr/>
            <p:nvPr>
              <p:custDataLst>
                <p:tags r:id="rId14"/>
              </p:custDataLst>
            </p:nvPr>
          </p:nvSpPr>
          <p:spPr bwMode="auto">
            <a:xfrm>
              <a:off x="7574075" y="3768677"/>
              <a:ext cx="153719" cy="165497"/>
            </a:xfrm>
            <a:custGeom>
              <a:gdLst>
                <a:gd fmla="*/ 54691 w 159" name="T0"/>
                <a:gd fmla="*/ 222950 h 173" name="T1"/>
                <a:gd fmla="*/ 66580 w 159" name="T2"/>
                <a:gd fmla="*/ 234809 h 173" name="T3"/>
                <a:gd fmla="*/ 80848 w 159" name="T4"/>
                <a:gd fmla="*/ 203975 h 173" name="T5"/>
                <a:gd fmla="*/ 87981 w 159" name="T6"/>
                <a:gd fmla="*/ 241924 h 173" name="T7"/>
                <a:gd fmla="*/ 87981 w 159" name="T8"/>
                <a:gd fmla="*/ 241924 h 173" name="T9"/>
                <a:gd fmla="*/ 97493 w 159" name="T10"/>
                <a:gd fmla="*/ 279873 h 173" name="T11"/>
                <a:gd fmla="*/ 102249 w 159" name="T12"/>
                <a:gd fmla="*/ 294104 h 173" name="T13"/>
                <a:gd fmla="*/ 104626 w 159" name="T14"/>
                <a:gd fmla="*/ 298847 h 173" name="T15"/>
                <a:gd fmla="*/ 304368 w 159" name="T16"/>
                <a:gd fmla="*/ 343912 h 173" name="T17"/>
                <a:gd fmla="*/ 378082 w 159" name="T18"/>
                <a:gd fmla="*/ 220578 h 173" name="T19"/>
                <a:gd fmla="*/ 378082 w 159" name="T20"/>
                <a:gd fmla="*/ 85385 h 173" name="T21"/>
                <a:gd fmla="*/ 145050 w 159" name="T22"/>
                <a:gd fmla="*/ 73526 h 173" name="T23"/>
                <a:gd fmla="*/ 87981 w 159" name="T24"/>
                <a:gd fmla="*/ 156539 h 173" name="T25"/>
                <a:gd fmla="*/ 64203 w 159" name="T26"/>
                <a:gd fmla="*/ 156539 h 173" name="T27"/>
                <a:gd fmla="*/ 21401 w 159" name="T28"/>
                <a:gd fmla="*/ 94872 h 173" name="T29"/>
                <a:gd fmla="*/ 35668 w 159" name="T30"/>
                <a:gd fmla="*/ 192116 h 173" name="T31"/>
                <a:gd fmla="*/ 47557 w 159" name="T32"/>
                <a:gd fmla="*/ 215834 h 173" name="T33"/>
                <a:gd fmla="*/ 54691 w 159" name="T34"/>
                <a:gd fmla="*/ 222950 h 17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73" w="159">
                  <a:moveTo>
                    <a:pt x="23" y="94"/>
                  </a:moveTo>
                  <a:cubicBezTo>
                    <a:pt x="24" y="96"/>
                    <a:pt x="26" y="98"/>
                    <a:pt x="28" y="99"/>
                  </a:cubicBezTo>
                  <a:cubicBezTo>
                    <a:pt x="34" y="86"/>
                    <a:pt x="34" y="86"/>
                    <a:pt x="34" y="86"/>
                  </a:cubicBezTo>
                  <a:cubicBezTo>
                    <a:pt x="37" y="102"/>
                    <a:pt x="37" y="102"/>
                    <a:pt x="37" y="102"/>
                  </a:cubicBezTo>
                  <a:cubicBezTo>
                    <a:pt x="37" y="102"/>
                    <a:pt x="37" y="102"/>
                    <a:pt x="37" y="102"/>
                  </a:cubicBezTo>
                  <a:cubicBezTo>
                    <a:pt x="41" y="118"/>
                    <a:pt x="41" y="118"/>
                    <a:pt x="41" y="118"/>
                  </a:cubicBezTo>
                  <a:cubicBezTo>
                    <a:pt x="41" y="120"/>
                    <a:pt x="42" y="122"/>
                    <a:pt x="43" y="124"/>
                  </a:cubicBezTo>
                  <a:cubicBezTo>
                    <a:pt x="43" y="125"/>
                    <a:pt x="44" y="125"/>
                    <a:pt x="44" y="126"/>
                  </a:cubicBezTo>
                  <a:cubicBezTo>
                    <a:pt x="81" y="167"/>
                    <a:pt x="108" y="173"/>
                    <a:pt x="128" y="145"/>
                  </a:cubicBezTo>
                  <a:cubicBezTo>
                    <a:pt x="159" y="93"/>
                    <a:pt x="159" y="93"/>
                    <a:pt x="159" y="93"/>
                  </a:cubicBezTo>
                  <a:cubicBezTo>
                    <a:pt x="159" y="36"/>
                    <a:pt x="159" y="36"/>
                    <a:pt x="159" y="36"/>
                  </a:cubicBezTo>
                  <a:cubicBezTo>
                    <a:pt x="134" y="1"/>
                    <a:pt x="102" y="0"/>
                    <a:pt x="61" y="31"/>
                  </a:cubicBezTo>
                  <a:cubicBezTo>
                    <a:pt x="37" y="66"/>
                    <a:pt x="37" y="66"/>
                    <a:pt x="37" y="66"/>
                  </a:cubicBezTo>
                  <a:cubicBezTo>
                    <a:pt x="27" y="66"/>
                    <a:pt x="27" y="66"/>
                    <a:pt x="27" y="66"/>
                  </a:cubicBezTo>
                  <a:cubicBezTo>
                    <a:pt x="21" y="52"/>
                    <a:pt x="15" y="43"/>
                    <a:pt x="9" y="40"/>
                  </a:cubicBezTo>
                  <a:cubicBezTo>
                    <a:pt x="0" y="45"/>
                    <a:pt x="3" y="58"/>
                    <a:pt x="15" y="81"/>
                  </a:cubicBezTo>
                  <a:cubicBezTo>
                    <a:pt x="17" y="84"/>
                    <a:pt x="18" y="88"/>
                    <a:pt x="20" y="91"/>
                  </a:cubicBezTo>
                  <a:cubicBezTo>
                    <a:pt x="21" y="92"/>
                    <a:pt x="22" y="93"/>
                    <a:pt x="23" y="94"/>
                  </a:cubicBezTo>
                  <a:close/>
                </a:path>
              </a:pathLst>
            </a:custGeom>
            <a:solidFill>
              <a:srgbClr val="DCA56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1" name="MH_Other_396"/>
            <p:cNvSpPr/>
            <p:nvPr>
              <p:custDataLst>
                <p:tags r:id="rId15"/>
              </p:custDataLst>
            </p:nvPr>
          </p:nvSpPr>
          <p:spPr bwMode="auto">
            <a:xfrm>
              <a:off x="7509225" y="3854403"/>
              <a:ext cx="129701" cy="420290"/>
            </a:xfrm>
            <a:custGeom>
              <a:gdLst>
                <a:gd fmla="*/ 214566 w 134" name="T0"/>
                <a:gd fmla="*/ 7139 h 436" name="T1"/>
                <a:gd fmla="*/ 207414 w 134" name="T2"/>
                <a:gd fmla="*/ 0 h 436" name="T3"/>
                <a:gd fmla="*/ 185957 w 134" name="T4"/>
                <a:gd fmla="*/ 9519 h 436" name="T5"/>
                <a:gd fmla="*/ 107283 w 134" name="T6"/>
                <a:gd fmla="*/ 97566 h 436" name="T7"/>
                <a:gd fmla="*/ 0 w 134" name="T8"/>
                <a:gd fmla="*/ 349809 h 436" name="T9"/>
                <a:gd fmla="*/ 183573 w 134" name="T10"/>
                <a:gd fmla="*/ 375985 h 436" name="T11"/>
                <a:gd fmla="*/ 255095 w 134" name="T12"/>
                <a:gd fmla="*/ 473551 h 436" name="T13"/>
                <a:gd fmla="*/ 221718 w 134" name="T14"/>
                <a:gd fmla="*/ 916167 h 436" name="T15"/>
                <a:gd fmla="*/ 193109 w 134" name="T16"/>
                <a:gd fmla="*/ 989936 h 436" name="T17"/>
                <a:gd fmla="*/ 176421 w 134" name="T18"/>
                <a:gd fmla="*/ 1013732 h 436" name="T19"/>
                <a:gd fmla="*/ 121587 w 134" name="T20"/>
                <a:gd fmla="*/ 1023251 h 436" name="T21"/>
                <a:gd fmla="*/ 121587 w 134" name="T22"/>
                <a:gd fmla="*/ 1037529 h 436" name="T23"/>
                <a:gd fmla="*/ 140660 w 134" name="T24"/>
                <a:gd fmla="*/ 1035149 h 436" name="T25"/>
                <a:gd fmla="*/ 197878 w 134" name="T26"/>
                <a:gd fmla="*/ 1023251 h 436" name="T27"/>
                <a:gd fmla="*/ 214566 w 134" name="T28"/>
                <a:gd fmla="*/ 1018492 h 436" name="T29"/>
                <a:gd fmla="*/ 236023 w 134" name="T30"/>
                <a:gd fmla="*/ 985177 h 436" name="T31"/>
                <a:gd fmla="*/ 274168 w 134" name="T32"/>
                <a:gd fmla="*/ 885231 h 436" name="T33"/>
                <a:gd fmla="*/ 288472 w 134" name="T34"/>
                <a:gd fmla="*/ 828119 h 436" name="T35"/>
                <a:gd fmla="*/ 293240 w 134" name="T36"/>
                <a:gd fmla="*/ 799564 h 436" name="T37"/>
                <a:gd fmla="*/ 319465 w 134" name="T38"/>
                <a:gd fmla="*/ 537802 h 436" name="T39"/>
                <a:gd fmla="*/ 317081 w 134" name="T40"/>
                <a:gd fmla="*/ 525903 h 436" name="T41"/>
                <a:gd fmla="*/ 276552 w 134" name="T42"/>
                <a:gd fmla="*/ 447375 h 436" name="T43"/>
                <a:gd fmla="*/ 212182 w 134" name="T44"/>
                <a:gd fmla="*/ 352189 h 436" name="T45"/>
                <a:gd fmla="*/ 19073 w 134" name="T46"/>
                <a:gd fmla="*/ 328392 h 436" name="T47"/>
                <a:gd fmla="*/ 102515 w 134" name="T48"/>
                <a:gd fmla="*/ 147539 h 436" name="T49"/>
                <a:gd fmla="*/ 214566 w 134" name="T50"/>
                <a:gd fmla="*/ 7139 h 4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436" w="134">
                  <a:moveTo>
                    <a:pt x="90" y="3"/>
                  </a:moveTo>
                  <a:cubicBezTo>
                    <a:pt x="89" y="2"/>
                    <a:pt x="88" y="1"/>
                    <a:pt x="87" y="0"/>
                  </a:cubicBezTo>
                  <a:cubicBezTo>
                    <a:pt x="78" y="4"/>
                    <a:pt x="78" y="4"/>
                    <a:pt x="78" y="4"/>
                  </a:cubicBezTo>
                  <a:cubicBezTo>
                    <a:pt x="45" y="41"/>
                    <a:pt x="45" y="41"/>
                    <a:pt x="45" y="41"/>
                  </a:cubicBezTo>
                  <a:cubicBezTo>
                    <a:pt x="0" y="147"/>
                    <a:pt x="0" y="147"/>
                    <a:pt x="0" y="147"/>
                  </a:cubicBezTo>
                  <a:cubicBezTo>
                    <a:pt x="77" y="158"/>
                    <a:pt x="77" y="158"/>
                    <a:pt x="77" y="158"/>
                  </a:cubicBezTo>
                  <a:cubicBezTo>
                    <a:pt x="82" y="173"/>
                    <a:pt x="92" y="187"/>
                    <a:pt x="107" y="199"/>
                  </a:cubicBezTo>
                  <a:cubicBezTo>
                    <a:pt x="116" y="275"/>
                    <a:pt x="111" y="337"/>
                    <a:pt x="93" y="385"/>
                  </a:cubicBezTo>
                  <a:cubicBezTo>
                    <a:pt x="81" y="416"/>
                    <a:pt x="81" y="416"/>
                    <a:pt x="81" y="416"/>
                  </a:cubicBezTo>
                  <a:cubicBezTo>
                    <a:pt x="74" y="426"/>
                    <a:pt x="74" y="426"/>
                    <a:pt x="74" y="426"/>
                  </a:cubicBezTo>
                  <a:cubicBezTo>
                    <a:pt x="51" y="430"/>
                    <a:pt x="51" y="430"/>
                    <a:pt x="51" y="430"/>
                  </a:cubicBezTo>
                  <a:cubicBezTo>
                    <a:pt x="51" y="432"/>
                    <a:pt x="51" y="434"/>
                    <a:pt x="51" y="436"/>
                  </a:cubicBezTo>
                  <a:cubicBezTo>
                    <a:pt x="53" y="435"/>
                    <a:pt x="56" y="435"/>
                    <a:pt x="59" y="435"/>
                  </a:cubicBezTo>
                  <a:cubicBezTo>
                    <a:pt x="83" y="430"/>
                    <a:pt x="83" y="430"/>
                    <a:pt x="83" y="430"/>
                  </a:cubicBezTo>
                  <a:cubicBezTo>
                    <a:pt x="90" y="428"/>
                    <a:pt x="90" y="428"/>
                    <a:pt x="90" y="428"/>
                  </a:cubicBezTo>
                  <a:cubicBezTo>
                    <a:pt x="93" y="424"/>
                    <a:pt x="96" y="419"/>
                    <a:pt x="99" y="414"/>
                  </a:cubicBezTo>
                  <a:cubicBezTo>
                    <a:pt x="105" y="402"/>
                    <a:pt x="110" y="388"/>
                    <a:pt x="115" y="372"/>
                  </a:cubicBezTo>
                  <a:cubicBezTo>
                    <a:pt x="117" y="365"/>
                    <a:pt x="119" y="357"/>
                    <a:pt x="121" y="348"/>
                  </a:cubicBezTo>
                  <a:cubicBezTo>
                    <a:pt x="122" y="344"/>
                    <a:pt x="122" y="340"/>
                    <a:pt x="123" y="336"/>
                  </a:cubicBezTo>
                  <a:cubicBezTo>
                    <a:pt x="129" y="305"/>
                    <a:pt x="132" y="269"/>
                    <a:pt x="134" y="226"/>
                  </a:cubicBezTo>
                  <a:cubicBezTo>
                    <a:pt x="134" y="224"/>
                    <a:pt x="133" y="223"/>
                    <a:pt x="133" y="221"/>
                  </a:cubicBezTo>
                  <a:cubicBezTo>
                    <a:pt x="131" y="211"/>
                    <a:pt x="125" y="200"/>
                    <a:pt x="116" y="188"/>
                  </a:cubicBezTo>
                  <a:cubicBezTo>
                    <a:pt x="98" y="175"/>
                    <a:pt x="89" y="161"/>
                    <a:pt x="89" y="148"/>
                  </a:cubicBezTo>
                  <a:cubicBezTo>
                    <a:pt x="8" y="138"/>
                    <a:pt x="8" y="138"/>
                    <a:pt x="8" y="138"/>
                  </a:cubicBezTo>
                  <a:cubicBezTo>
                    <a:pt x="43" y="62"/>
                    <a:pt x="43" y="62"/>
                    <a:pt x="43" y="62"/>
                  </a:cubicBezTo>
                  <a:cubicBezTo>
                    <a:pt x="55" y="36"/>
                    <a:pt x="71" y="17"/>
                    <a:pt x="90" y="3"/>
                  </a:cubicBez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2" name="MH_Other_397"/>
            <p:cNvSpPr/>
            <p:nvPr>
              <p:custDataLst>
                <p:tags r:id="rId16"/>
              </p:custDataLst>
            </p:nvPr>
          </p:nvSpPr>
          <p:spPr bwMode="auto">
            <a:xfrm>
              <a:off x="7601697" y="3850830"/>
              <a:ext cx="8406" cy="14288"/>
            </a:xfrm>
            <a:custGeom>
              <a:gdLst>
                <a:gd fmla="*/ 20517 w 9" name="T0"/>
                <a:gd fmla="*/ 38102 h 16" name="T1"/>
                <a:gd fmla="*/ 13678 w 9" name="T2"/>
                <a:gd fmla="*/ 0 h 16" name="T3"/>
                <a:gd fmla="*/ 0 w 9" name="T4"/>
                <a:gd fmla="*/ 30958 h 16" name="T5"/>
                <a:gd fmla="*/ 20517 w 9" name="T6"/>
                <a:gd fmla="*/ 38102 h 1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6" w="9">
                  <a:moveTo>
                    <a:pt x="9" y="16"/>
                  </a:moveTo>
                  <a:cubicBezTo>
                    <a:pt x="6" y="0"/>
                    <a:pt x="6" y="0"/>
                    <a:pt x="6" y="0"/>
                  </a:cubicBezTo>
                  <a:cubicBezTo>
                    <a:pt x="0" y="13"/>
                    <a:pt x="0" y="13"/>
                    <a:pt x="0" y="13"/>
                  </a:cubicBezTo>
                  <a:cubicBezTo>
                    <a:pt x="3" y="15"/>
                    <a:pt x="6" y="16"/>
                    <a:pt x="9" y="16"/>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3" name="MH_Other_398"/>
            <p:cNvSpPr/>
            <p:nvPr>
              <p:custDataLst>
                <p:tags r:id="rId17"/>
              </p:custDataLst>
            </p:nvPr>
          </p:nvSpPr>
          <p:spPr bwMode="auto">
            <a:xfrm>
              <a:off x="7581281" y="3692478"/>
              <a:ext cx="235383" cy="208359"/>
            </a:xfrm>
            <a:custGeom>
              <a:gdLst>
                <a:gd fmla="*/ 47521 w 243" name="T0"/>
                <a:gd fmla="*/ 343101 h 218" name="T1"/>
                <a:gd fmla="*/ 71282 w 243" name="T2"/>
                <a:gd fmla="*/ 343101 h 218" name="T3"/>
                <a:gd fmla="*/ 102170 w 243" name="T4"/>
                <a:gd fmla="*/ 248452 h 218" name="T5"/>
                <a:gd fmla="*/ 239981 w 243" name="T6"/>
                <a:gd fmla="*/ 184564 h 218" name="T7"/>
                <a:gd fmla="*/ 373040 w 243" name="T8"/>
                <a:gd fmla="*/ 234255 h 218" name="T9"/>
                <a:gd fmla="*/ 392049 w 243" name="T10"/>
                <a:gd fmla="*/ 255551 h 218" name="T11"/>
                <a:gd fmla="*/ 382545 w 243" name="T12"/>
                <a:gd fmla="*/ 343101 h 218" name="T13"/>
                <a:gd fmla="*/ 387297 w 243" name="T14"/>
                <a:gd fmla="*/ 369129 h 218" name="T15"/>
                <a:gd fmla="*/ 387297 w 243" name="T16"/>
                <a:gd fmla="*/ 388059 h 218" name="T17"/>
                <a:gd fmla="*/ 498971 w 243" name="T18"/>
                <a:gd fmla="*/ 468510 h 218" name="T19"/>
                <a:gd fmla="*/ 575005 w 243" name="T20"/>
                <a:gd fmla="*/ 515834 h 218" name="T21"/>
                <a:gd fmla="*/ 472835 w 243" name="T22"/>
                <a:gd fmla="*/ 418819 h 218" name="T23"/>
                <a:gd fmla="*/ 394425 w 243" name="T24"/>
                <a:gd fmla="*/ 288678 h 218" name="T25"/>
                <a:gd fmla="*/ 403929 w 243" name="T26"/>
                <a:gd fmla="*/ 257917 h 218" name="T27"/>
                <a:gd fmla="*/ 384921 w 243" name="T28"/>
                <a:gd fmla="*/ 113578 h 218" name="T29"/>
                <a:gd fmla="*/ 185332 w 243" name="T30"/>
                <a:gd fmla="*/ 16563 h 218" name="T31"/>
                <a:gd fmla="*/ 16632 w 243" name="T32"/>
                <a:gd fmla="*/ 184564 h 218" name="T33"/>
                <a:gd fmla="*/ 4752 w 243" name="T34"/>
                <a:gd fmla="*/ 281579 h 218" name="T35"/>
                <a:gd fmla="*/ 47521 w 243" name="T36"/>
                <a:gd fmla="*/ 343101 h 21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8" w="243">
                  <a:moveTo>
                    <a:pt x="20" y="145"/>
                  </a:moveTo>
                  <a:cubicBezTo>
                    <a:pt x="30" y="145"/>
                    <a:pt x="30" y="145"/>
                    <a:pt x="30" y="145"/>
                  </a:cubicBezTo>
                  <a:cubicBezTo>
                    <a:pt x="33" y="133"/>
                    <a:pt x="37" y="120"/>
                    <a:pt x="43" y="105"/>
                  </a:cubicBezTo>
                  <a:cubicBezTo>
                    <a:pt x="57" y="91"/>
                    <a:pt x="76" y="81"/>
                    <a:pt x="101" y="78"/>
                  </a:cubicBezTo>
                  <a:cubicBezTo>
                    <a:pt x="123" y="69"/>
                    <a:pt x="141" y="77"/>
                    <a:pt x="157" y="99"/>
                  </a:cubicBezTo>
                  <a:cubicBezTo>
                    <a:pt x="165" y="108"/>
                    <a:pt x="165" y="108"/>
                    <a:pt x="165" y="108"/>
                  </a:cubicBezTo>
                  <a:cubicBezTo>
                    <a:pt x="161" y="121"/>
                    <a:pt x="160" y="133"/>
                    <a:pt x="161" y="145"/>
                  </a:cubicBezTo>
                  <a:cubicBezTo>
                    <a:pt x="162" y="149"/>
                    <a:pt x="162" y="152"/>
                    <a:pt x="163" y="156"/>
                  </a:cubicBezTo>
                  <a:cubicBezTo>
                    <a:pt x="163" y="158"/>
                    <a:pt x="163" y="161"/>
                    <a:pt x="163" y="164"/>
                  </a:cubicBezTo>
                  <a:cubicBezTo>
                    <a:pt x="178" y="168"/>
                    <a:pt x="194" y="179"/>
                    <a:pt x="210" y="198"/>
                  </a:cubicBezTo>
                  <a:cubicBezTo>
                    <a:pt x="221" y="204"/>
                    <a:pt x="232" y="211"/>
                    <a:pt x="242" y="218"/>
                  </a:cubicBezTo>
                  <a:cubicBezTo>
                    <a:pt x="243" y="206"/>
                    <a:pt x="228" y="192"/>
                    <a:pt x="199" y="177"/>
                  </a:cubicBezTo>
                  <a:cubicBezTo>
                    <a:pt x="181" y="163"/>
                    <a:pt x="170" y="145"/>
                    <a:pt x="166" y="122"/>
                  </a:cubicBezTo>
                  <a:cubicBezTo>
                    <a:pt x="167" y="117"/>
                    <a:pt x="169" y="113"/>
                    <a:pt x="170" y="109"/>
                  </a:cubicBezTo>
                  <a:cubicBezTo>
                    <a:pt x="179" y="91"/>
                    <a:pt x="176" y="70"/>
                    <a:pt x="162" y="48"/>
                  </a:cubicBezTo>
                  <a:cubicBezTo>
                    <a:pt x="141" y="14"/>
                    <a:pt x="114" y="0"/>
                    <a:pt x="78" y="7"/>
                  </a:cubicBezTo>
                  <a:cubicBezTo>
                    <a:pt x="33" y="14"/>
                    <a:pt x="9" y="38"/>
                    <a:pt x="7" y="78"/>
                  </a:cubicBezTo>
                  <a:cubicBezTo>
                    <a:pt x="1" y="92"/>
                    <a:pt x="0" y="106"/>
                    <a:pt x="2" y="119"/>
                  </a:cubicBezTo>
                  <a:cubicBezTo>
                    <a:pt x="8" y="122"/>
                    <a:pt x="14" y="131"/>
                    <a:pt x="20" y="145"/>
                  </a:cubicBezTo>
                  <a:close/>
                </a:path>
              </a:pathLst>
            </a:custGeom>
            <a:solidFill>
              <a:srgbClr val="222222"/>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4" name="MH_Other_399"/>
            <p:cNvSpPr/>
            <p:nvPr>
              <p:custDataLst>
                <p:tags r:id="rId18"/>
              </p:custDataLst>
            </p:nvPr>
          </p:nvSpPr>
          <p:spPr bwMode="auto">
            <a:xfrm>
              <a:off x="7610103" y="3759153"/>
              <a:ext cx="130902" cy="183356"/>
            </a:xfrm>
            <a:custGeom>
              <a:gdLst>
                <a:gd fmla="*/ 0 w 135" name="T0"/>
                <a:gd fmla="*/ 179822 h 192" name="T1"/>
                <a:gd fmla="*/ 57315 w 135" name="T2"/>
                <a:gd fmla="*/ 97009 h 192" name="T3"/>
                <a:gd fmla="*/ 291350 w 135" name="T4"/>
                <a:gd fmla="*/ 108839 h 192" name="T5"/>
                <a:gd fmla="*/ 291350 w 135" name="T6"/>
                <a:gd fmla="*/ 243706 h 192" name="T7"/>
                <a:gd fmla="*/ 217318 w 135" name="T8"/>
                <a:gd fmla="*/ 366741 h 192" name="T9"/>
                <a:gd fmla="*/ 16717 w 135" name="T10"/>
                <a:gd fmla="*/ 321786 h 192" name="T11"/>
                <a:gd fmla="*/ 14329 w 135" name="T12"/>
                <a:gd fmla="*/ 317054 h 192" name="T13"/>
                <a:gd fmla="*/ 28657 w 135" name="T14"/>
                <a:gd fmla="*/ 345447 h 192" name="T15"/>
                <a:gd fmla="*/ 85972 w 135" name="T16"/>
                <a:gd fmla="*/ 404598 h 192" name="T17"/>
                <a:gd fmla="*/ 222094 w 135" name="T18"/>
                <a:gd fmla="*/ 404598 h 192" name="T19"/>
                <a:gd fmla="*/ 248364 w 135" name="T20"/>
                <a:gd fmla="*/ 371473 h 192" name="T21"/>
                <a:gd fmla="*/ 277021 w 135" name="T22"/>
                <a:gd fmla="*/ 338348 h 192" name="T23"/>
                <a:gd fmla="*/ 312843 w 135" name="T24"/>
                <a:gd fmla="*/ 262634 h 192" name="T25"/>
                <a:gd fmla="*/ 317619 w 135" name="T26"/>
                <a:gd fmla="*/ 224777 h 192" name="T27"/>
                <a:gd fmla="*/ 317619 w 135" name="T28"/>
                <a:gd fmla="*/ 205848 h 192" name="T29"/>
                <a:gd fmla="*/ 312843 w 135" name="T30"/>
                <a:gd fmla="*/ 179822 h 192" name="T31"/>
                <a:gd fmla="*/ 322395 w 135" name="T32"/>
                <a:gd fmla="*/ 92277 h 192" name="T33"/>
                <a:gd fmla="*/ 303290 w 135" name="T34"/>
                <a:gd fmla="*/ 70982 h 192" name="T35"/>
                <a:gd fmla="*/ 169556 w 135" name="T36"/>
                <a:gd fmla="*/ 21295 h 192" name="T37"/>
                <a:gd fmla="*/ 31045 w 135" name="T38"/>
                <a:gd fmla="*/ 85179 h 192" name="T39"/>
                <a:gd fmla="*/ 0 w 135" name="T40"/>
                <a:gd fmla="*/ 179822 h 19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92" w="135">
                  <a:moveTo>
                    <a:pt x="0" y="76"/>
                  </a:moveTo>
                  <a:cubicBezTo>
                    <a:pt x="24" y="41"/>
                    <a:pt x="24" y="41"/>
                    <a:pt x="24" y="41"/>
                  </a:cubicBezTo>
                  <a:cubicBezTo>
                    <a:pt x="65" y="10"/>
                    <a:pt x="97" y="11"/>
                    <a:pt x="122" y="46"/>
                  </a:cubicBezTo>
                  <a:cubicBezTo>
                    <a:pt x="122" y="103"/>
                    <a:pt x="122" y="103"/>
                    <a:pt x="122" y="103"/>
                  </a:cubicBezTo>
                  <a:cubicBezTo>
                    <a:pt x="91" y="155"/>
                    <a:pt x="91" y="155"/>
                    <a:pt x="91" y="155"/>
                  </a:cubicBezTo>
                  <a:cubicBezTo>
                    <a:pt x="71" y="183"/>
                    <a:pt x="44" y="177"/>
                    <a:pt x="7" y="136"/>
                  </a:cubicBezTo>
                  <a:cubicBezTo>
                    <a:pt x="7" y="135"/>
                    <a:pt x="6" y="135"/>
                    <a:pt x="6" y="134"/>
                  </a:cubicBezTo>
                  <a:cubicBezTo>
                    <a:pt x="7" y="139"/>
                    <a:pt x="9" y="143"/>
                    <a:pt x="12" y="146"/>
                  </a:cubicBezTo>
                  <a:cubicBezTo>
                    <a:pt x="18" y="156"/>
                    <a:pt x="26" y="164"/>
                    <a:pt x="36" y="171"/>
                  </a:cubicBezTo>
                  <a:cubicBezTo>
                    <a:pt x="56" y="192"/>
                    <a:pt x="75" y="192"/>
                    <a:pt x="93" y="171"/>
                  </a:cubicBezTo>
                  <a:cubicBezTo>
                    <a:pt x="104" y="157"/>
                    <a:pt x="104" y="157"/>
                    <a:pt x="104" y="157"/>
                  </a:cubicBezTo>
                  <a:cubicBezTo>
                    <a:pt x="116" y="143"/>
                    <a:pt x="116" y="143"/>
                    <a:pt x="116" y="143"/>
                  </a:cubicBezTo>
                  <a:cubicBezTo>
                    <a:pt x="123" y="132"/>
                    <a:pt x="128" y="122"/>
                    <a:pt x="131" y="111"/>
                  </a:cubicBezTo>
                  <a:cubicBezTo>
                    <a:pt x="132" y="106"/>
                    <a:pt x="133" y="100"/>
                    <a:pt x="133" y="95"/>
                  </a:cubicBezTo>
                  <a:cubicBezTo>
                    <a:pt x="133" y="92"/>
                    <a:pt x="133" y="89"/>
                    <a:pt x="133" y="87"/>
                  </a:cubicBezTo>
                  <a:cubicBezTo>
                    <a:pt x="132" y="83"/>
                    <a:pt x="132" y="80"/>
                    <a:pt x="131" y="76"/>
                  </a:cubicBezTo>
                  <a:cubicBezTo>
                    <a:pt x="130" y="64"/>
                    <a:pt x="131" y="52"/>
                    <a:pt x="135" y="39"/>
                  </a:cubicBezTo>
                  <a:cubicBezTo>
                    <a:pt x="127" y="30"/>
                    <a:pt x="127" y="30"/>
                    <a:pt x="127" y="30"/>
                  </a:cubicBezTo>
                  <a:cubicBezTo>
                    <a:pt x="111" y="8"/>
                    <a:pt x="93" y="0"/>
                    <a:pt x="71" y="9"/>
                  </a:cubicBezTo>
                  <a:cubicBezTo>
                    <a:pt x="46" y="12"/>
                    <a:pt x="27" y="22"/>
                    <a:pt x="13" y="36"/>
                  </a:cubicBezTo>
                  <a:cubicBezTo>
                    <a:pt x="7" y="51"/>
                    <a:pt x="3" y="64"/>
                    <a:pt x="0" y="76"/>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5" name="MH_Other_400"/>
            <p:cNvSpPr/>
            <p:nvPr>
              <p:custDataLst>
                <p:tags r:id="rId19"/>
              </p:custDataLst>
            </p:nvPr>
          </p:nvSpPr>
          <p:spPr bwMode="auto">
            <a:xfrm>
              <a:off x="7676155" y="3850831"/>
              <a:ext cx="151317" cy="341710"/>
            </a:xfrm>
            <a:custGeom>
              <a:gdLst>
                <a:gd fmla="*/ 153870 w 156" name="T0"/>
                <a:gd fmla="*/ 0 h 357" name="T1"/>
                <a:gd fmla="*/ 149136 w 156" name="T2"/>
                <a:gd fmla="*/ 37962 h 357" name="T3"/>
                <a:gd fmla="*/ 208317 w 156" name="T4"/>
                <a:gd fmla="*/ 149475 h 357" name="T5"/>
                <a:gd fmla="*/ 234356 w 156" name="T6"/>
                <a:gd fmla="*/ 325048 h 357" name="T7"/>
                <a:gd fmla="*/ 87588 w 156" name="T8"/>
                <a:gd fmla="*/ 336912 h 357" name="T9"/>
                <a:gd fmla="*/ 54446 w 156" name="T10"/>
                <a:gd fmla="*/ 256243 h 357" name="T11"/>
                <a:gd fmla="*/ 47345 w 156" name="T12"/>
                <a:gd fmla="*/ 275223 h 357" name="T13"/>
                <a:gd fmla="*/ 63915 w 156" name="T14"/>
                <a:gd fmla="*/ 339284 h 357" name="T15"/>
                <a:gd fmla="*/ 11836 w 156" name="T16"/>
                <a:gd fmla="*/ 408090 h 357" name="T17"/>
                <a:gd fmla="*/ 0 w 156" name="T18"/>
                <a:gd fmla="*/ 495877 h 357" name="T19"/>
                <a:gd fmla="*/ 82853 w 156" name="T20"/>
                <a:gd fmla="*/ 363010 h 357" name="T21"/>
                <a:gd fmla="*/ 250927 w 156" name="T22"/>
                <a:gd fmla="*/ 341657 h 357" name="T23"/>
                <a:gd fmla="*/ 227255 w 156" name="T24"/>
                <a:gd fmla="*/ 104395 h 357" name="T25"/>
                <a:gd fmla="*/ 227255 w 156" name="T26"/>
                <a:gd fmla="*/ 85414 h 357" name="T27"/>
                <a:gd fmla="*/ 329046 w 156" name="T28"/>
                <a:gd fmla="*/ 161338 h 357" name="T29"/>
                <a:gd fmla="*/ 231989 w 156" name="T30"/>
                <a:gd fmla="*/ 495877 h 357" name="T31"/>
                <a:gd fmla="*/ 279334 w 156" name="T32"/>
                <a:gd fmla="*/ 685686 h 357" name="T33"/>
                <a:gd fmla="*/ 92322 w 156" name="T34"/>
                <a:gd fmla="*/ 742629 h 357" name="T35"/>
                <a:gd fmla="*/ 49712 w 156" name="T36"/>
                <a:gd fmla="*/ 823298 h 357" name="T37"/>
                <a:gd fmla="*/ 63915 w 156" name="T38"/>
                <a:gd fmla="*/ 847024 h 357" name="T39"/>
                <a:gd fmla="*/ 115995 w 156" name="T40"/>
                <a:gd fmla="*/ 768728 h 357" name="T41"/>
                <a:gd fmla="*/ 262763 w 156" name="T42"/>
                <a:gd fmla="*/ 711785 h 357" name="T43"/>
                <a:gd fmla="*/ 276967 w 156" name="T44"/>
                <a:gd fmla="*/ 707040 h 357" name="T45"/>
                <a:gd fmla="*/ 284068 w 156" name="T46"/>
                <a:gd fmla="*/ 707040 h 357" name="T47"/>
                <a:gd fmla="*/ 291170 w 156" name="T48"/>
                <a:gd fmla="*/ 718903 h 357" name="T49"/>
                <a:gd fmla="*/ 260396 w 156" name="T50"/>
                <a:gd fmla="*/ 773473 h 357" name="T51"/>
                <a:gd fmla="*/ 338515 w 156" name="T52"/>
                <a:gd fmla="*/ 747374 h 357" name="T53"/>
                <a:gd fmla="*/ 260396 w 156" name="T54"/>
                <a:gd fmla="*/ 493504 h 357" name="T55"/>
                <a:gd fmla="*/ 369289 w 156" name="T56"/>
                <a:gd fmla="*/ 151847 h 357" name="T57"/>
                <a:gd fmla="*/ 343249 w 156" name="T58"/>
                <a:gd fmla="*/ 130494 h 357" name="T59"/>
                <a:gd fmla="*/ 340882 w 156" name="T60"/>
                <a:gd fmla="*/ 128121 h 357" name="T61"/>
                <a:gd fmla="*/ 265131 w 156" name="T62"/>
                <a:gd fmla="*/ 80669 h 357" name="T63"/>
                <a:gd fmla="*/ 153870 w 156" name="T64"/>
                <a:gd fmla="*/ 0 h 35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57" w="156">
                  <a:moveTo>
                    <a:pt x="65" y="0"/>
                  </a:moveTo>
                  <a:cubicBezTo>
                    <a:pt x="65" y="5"/>
                    <a:pt x="64" y="11"/>
                    <a:pt x="63" y="16"/>
                  </a:cubicBezTo>
                  <a:cubicBezTo>
                    <a:pt x="74" y="23"/>
                    <a:pt x="83" y="39"/>
                    <a:pt x="88" y="63"/>
                  </a:cubicBezTo>
                  <a:cubicBezTo>
                    <a:pt x="99" y="137"/>
                    <a:pt x="99" y="137"/>
                    <a:pt x="99" y="137"/>
                  </a:cubicBezTo>
                  <a:cubicBezTo>
                    <a:pt x="37" y="142"/>
                    <a:pt x="37" y="142"/>
                    <a:pt x="37" y="142"/>
                  </a:cubicBezTo>
                  <a:cubicBezTo>
                    <a:pt x="23" y="108"/>
                    <a:pt x="23" y="108"/>
                    <a:pt x="23" y="108"/>
                  </a:cubicBezTo>
                  <a:cubicBezTo>
                    <a:pt x="20" y="116"/>
                    <a:pt x="20" y="116"/>
                    <a:pt x="20" y="116"/>
                  </a:cubicBezTo>
                  <a:cubicBezTo>
                    <a:pt x="27" y="143"/>
                    <a:pt x="27" y="143"/>
                    <a:pt x="27" y="143"/>
                  </a:cubicBezTo>
                  <a:cubicBezTo>
                    <a:pt x="5" y="172"/>
                    <a:pt x="5" y="172"/>
                    <a:pt x="5" y="172"/>
                  </a:cubicBezTo>
                  <a:cubicBezTo>
                    <a:pt x="2" y="184"/>
                    <a:pt x="1" y="196"/>
                    <a:pt x="0" y="209"/>
                  </a:cubicBezTo>
                  <a:cubicBezTo>
                    <a:pt x="4" y="185"/>
                    <a:pt x="16" y="167"/>
                    <a:pt x="35" y="153"/>
                  </a:cubicBezTo>
                  <a:cubicBezTo>
                    <a:pt x="106" y="144"/>
                    <a:pt x="106" y="144"/>
                    <a:pt x="106" y="144"/>
                  </a:cubicBezTo>
                  <a:cubicBezTo>
                    <a:pt x="96" y="44"/>
                    <a:pt x="96" y="44"/>
                    <a:pt x="96" y="44"/>
                  </a:cubicBezTo>
                  <a:cubicBezTo>
                    <a:pt x="96" y="36"/>
                    <a:pt x="96" y="36"/>
                    <a:pt x="96" y="36"/>
                  </a:cubicBezTo>
                  <a:cubicBezTo>
                    <a:pt x="139" y="68"/>
                    <a:pt x="139" y="68"/>
                    <a:pt x="139" y="68"/>
                  </a:cubicBezTo>
                  <a:cubicBezTo>
                    <a:pt x="119" y="113"/>
                    <a:pt x="106" y="160"/>
                    <a:pt x="98" y="209"/>
                  </a:cubicBezTo>
                  <a:cubicBezTo>
                    <a:pt x="118" y="289"/>
                    <a:pt x="118" y="289"/>
                    <a:pt x="118" y="289"/>
                  </a:cubicBezTo>
                  <a:cubicBezTo>
                    <a:pt x="39" y="313"/>
                    <a:pt x="39" y="313"/>
                    <a:pt x="39" y="313"/>
                  </a:cubicBezTo>
                  <a:cubicBezTo>
                    <a:pt x="21" y="347"/>
                    <a:pt x="21" y="347"/>
                    <a:pt x="21" y="347"/>
                  </a:cubicBezTo>
                  <a:cubicBezTo>
                    <a:pt x="23" y="351"/>
                    <a:pt x="25" y="354"/>
                    <a:pt x="27" y="357"/>
                  </a:cubicBezTo>
                  <a:cubicBezTo>
                    <a:pt x="34" y="348"/>
                    <a:pt x="41" y="337"/>
                    <a:pt x="49" y="324"/>
                  </a:cubicBezTo>
                  <a:cubicBezTo>
                    <a:pt x="69" y="318"/>
                    <a:pt x="90" y="310"/>
                    <a:pt x="111" y="300"/>
                  </a:cubicBezTo>
                  <a:cubicBezTo>
                    <a:pt x="113" y="299"/>
                    <a:pt x="115" y="299"/>
                    <a:pt x="117" y="298"/>
                  </a:cubicBezTo>
                  <a:cubicBezTo>
                    <a:pt x="118" y="298"/>
                    <a:pt x="119" y="298"/>
                    <a:pt x="120" y="298"/>
                  </a:cubicBezTo>
                  <a:cubicBezTo>
                    <a:pt x="122" y="298"/>
                    <a:pt x="123" y="300"/>
                    <a:pt x="123" y="303"/>
                  </a:cubicBezTo>
                  <a:cubicBezTo>
                    <a:pt x="123" y="311"/>
                    <a:pt x="119" y="318"/>
                    <a:pt x="110" y="326"/>
                  </a:cubicBezTo>
                  <a:cubicBezTo>
                    <a:pt x="122" y="323"/>
                    <a:pt x="133" y="319"/>
                    <a:pt x="143" y="315"/>
                  </a:cubicBezTo>
                  <a:cubicBezTo>
                    <a:pt x="110" y="208"/>
                    <a:pt x="110" y="208"/>
                    <a:pt x="110" y="208"/>
                  </a:cubicBezTo>
                  <a:cubicBezTo>
                    <a:pt x="116" y="139"/>
                    <a:pt x="132" y="91"/>
                    <a:pt x="156" y="64"/>
                  </a:cubicBezTo>
                  <a:cubicBezTo>
                    <a:pt x="153" y="61"/>
                    <a:pt x="149" y="58"/>
                    <a:pt x="145" y="55"/>
                  </a:cubicBezTo>
                  <a:cubicBezTo>
                    <a:pt x="144" y="55"/>
                    <a:pt x="144" y="54"/>
                    <a:pt x="144" y="54"/>
                  </a:cubicBezTo>
                  <a:cubicBezTo>
                    <a:pt x="134" y="47"/>
                    <a:pt x="123" y="40"/>
                    <a:pt x="112" y="34"/>
                  </a:cubicBezTo>
                  <a:cubicBezTo>
                    <a:pt x="96" y="15"/>
                    <a:pt x="80" y="4"/>
                    <a:pt x="65" y="0"/>
                  </a:cubicBez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6" name="MH_Other_401"/>
            <p:cNvSpPr>
              <a:spLocks noEditPoints="1"/>
            </p:cNvSpPr>
            <p:nvPr>
              <p:custDataLst>
                <p:tags r:id="rId20"/>
              </p:custDataLst>
            </p:nvPr>
          </p:nvSpPr>
          <p:spPr bwMode="auto">
            <a:xfrm>
              <a:off x="7783037" y="3910362"/>
              <a:ext cx="154921" cy="364331"/>
            </a:xfrm>
            <a:custGeom>
              <a:gdLst>
                <a:gd fmla="*/ 267418 w 161" name="T0"/>
                <a:gd fmla="*/ 642699 h 378" name="T1"/>
                <a:gd fmla="*/ 272151 w 161" name="T2"/>
                <a:gd fmla="*/ 654601 h 378" name="T3"/>
                <a:gd fmla="*/ 274518 w 161" name="T4"/>
                <a:gd fmla="*/ 666503 h 378" name="T5"/>
                <a:gd fmla="*/ 286351 w 161" name="T6"/>
                <a:gd fmla="*/ 704589 h 378" name="T7"/>
                <a:gd fmla="*/ 248486 w 161" name="T8"/>
                <a:gd fmla="*/ 773620 h 378" name="T9"/>
                <a:gd fmla="*/ 381012 w 161" name="T10"/>
                <a:gd fmla="*/ 899779 h 378" name="T11"/>
                <a:gd fmla="*/ 317116 w 161" name="T12"/>
                <a:gd fmla="*/ 668883 h 378" name="T13"/>
                <a:gd fmla="*/ 253219 w 161" name="T14"/>
                <a:gd fmla="*/ 487975 h 378" name="T15"/>
                <a:gd fmla="*/ 210622 w 161" name="T16"/>
                <a:gd fmla="*/ 304687 h 378" name="T17"/>
                <a:gd fmla="*/ 203522 w 161" name="T18"/>
                <a:gd fmla="*/ 328491 h 378" name="T19"/>
                <a:gd fmla="*/ 186956 w 161" name="T20"/>
                <a:gd fmla="*/ 230896 h 378" name="T21"/>
                <a:gd fmla="*/ 70996 w 161" name="T22"/>
                <a:gd fmla="*/ 380859 h 378" name="T23"/>
                <a:gd fmla="*/ 153825 w 161" name="T24"/>
                <a:gd fmla="*/ 188049 h 378" name="T25"/>
                <a:gd fmla="*/ 130159 w 161" name="T26"/>
                <a:gd fmla="*/ 109497 h 378" name="T27"/>
                <a:gd fmla="*/ 82829 w 161" name="T28"/>
                <a:gd fmla="*/ 209472 h 378" name="T29"/>
                <a:gd fmla="*/ 108861 w 161" name="T30"/>
                <a:gd fmla="*/ 0 h 378" name="T31"/>
                <a:gd fmla="*/ 0 w 161" name="T32"/>
                <a:gd fmla="*/ 342773 h 378" name="T33"/>
                <a:gd fmla="*/ 78096 w 161" name="T34"/>
                <a:gd fmla="*/ 597472 h 378" name="T35"/>
                <a:gd fmla="*/ 92295 w 161" name="T36"/>
                <a:gd fmla="*/ 590331 h 378" name="T37"/>
                <a:gd fmla="*/ 196422 w 161" name="T38"/>
                <a:gd fmla="*/ 590331 h 378" name="T39"/>
                <a:gd fmla="*/ 170390 w 161" name="T40"/>
                <a:gd fmla="*/ 628417 h 378" name="T41"/>
                <a:gd fmla="*/ 108861 w 161" name="T42"/>
                <a:gd fmla="*/ 652221 h 378" name="T43"/>
                <a:gd fmla="*/ 118327 w 161" name="T44"/>
                <a:gd fmla="*/ 668883 h 378" name="T45"/>
                <a:gd fmla="*/ 201155 w 161" name="T46"/>
                <a:gd fmla="*/ 642699 h 378" name="T47"/>
                <a:gd fmla="*/ 267418 w 161" name="T48"/>
                <a:gd fmla="*/ 642699 h 378" name="T49"/>
                <a:gd fmla="*/ 9466 w 161" name="T50"/>
                <a:gd fmla="*/ 340393 h 378" name="T51"/>
                <a:gd fmla="*/ 11833 w 161" name="T52"/>
                <a:gd fmla="*/ 314209 h 378" name="T53"/>
                <a:gd fmla="*/ 101761 w 161" name="T54"/>
                <a:gd fmla="*/ 578429 h 378" name="T55"/>
                <a:gd fmla="*/ 89928 w 161" name="T56"/>
                <a:gd fmla="*/ 583190 h 378" name="T57"/>
                <a:gd fmla="*/ 89928 w 161" name="T58"/>
                <a:gd fmla="*/ 583190 h 378" name="T59"/>
                <a:gd fmla="*/ 82829 w 161" name="T60"/>
                <a:gd fmla="*/ 585570 h 378" name="T61"/>
                <a:gd fmla="*/ 9466 w 161" name="T62"/>
                <a:gd fmla="*/ 340393 h 37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78" w="161">
                  <a:moveTo>
                    <a:pt x="113" y="270"/>
                  </a:moveTo>
                  <a:cubicBezTo>
                    <a:pt x="114" y="271"/>
                    <a:pt x="115" y="273"/>
                    <a:pt x="115" y="275"/>
                  </a:cubicBezTo>
                  <a:cubicBezTo>
                    <a:pt x="116" y="277"/>
                    <a:pt x="116" y="279"/>
                    <a:pt x="116" y="280"/>
                  </a:cubicBezTo>
                  <a:cubicBezTo>
                    <a:pt x="121" y="296"/>
                    <a:pt x="121" y="296"/>
                    <a:pt x="121" y="296"/>
                  </a:cubicBezTo>
                  <a:cubicBezTo>
                    <a:pt x="121" y="310"/>
                    <a:pt x="115" y="319"/>
                    <a:pt x="105" y="325"/>
                  </a:cubicBezTo>
                  <a:cubicBezTo>
                    <a:pt x="161" y="378"/>
                    <a:pt x="161" y="378"/>
                    <a:pt x="161" y="378"/>
                  </a:cubicBezTo>
                  <a:cubicBezTo>
                    <a:pt x="134" y="281"/>
                    <a:pt x="134" y="281"/>
                    <a:pt x="134" y="281"/>
                  </a:cubicBezTo>
                  <a:cubicBezTo>
                    <a:pt x="135" y="255"/>
                    <a:pt x="126" y="229"/>
                    <a:pt x="107" y="205"/>
                  </a:cubicBezTo>
                  <a:cubicBezTo>
                    <a:pt x="108" y="183"/>
                    <a:pt x="102" y="157"/>
                    <a:pt x="89" y="128"/>
                  </a:cubicBezTo>
                  <a:cubicBezTo>
                    <a:pt x="88" y="132"/>
                    <a:pt x="87" y="135"/>
                    <a:pt x="86" y="138"/>
                  </a:cubicBezTo>
                  <a:cubicBezTo>
                    <a:pt x="79" y="97"/>
                    <a:pt x="79" y="97"/>
                    <a:pt x="79" y="97"/>
                  </a:cubicBezTo>
                  <a:cubicBezTo>
                    <a:pt x="78" y="121"/>
                    <a:pt x="62" y="142"/>
                    <a:pt x="30" y="160"/>
                  </a:cubicBezTo>
                  <a:cubicBezTo>
                    <a:pt x="59" y="131"/>
                    <a:pt x="71" y="104"/>
                    <a:pt x="65" y="79"/>
                  </a:cubicBezTo>
                  <a:cubicBezTo>
                    <a:pt x="55" y="46"/>
                    <a:pt x="55" y="46"/>
                    <a:pt x="55" y="46"/>
                  </a:cubicBezTo>
                  <a:cubicBezTo>
                    <a:pt x="51" y="58"/>
                    <a:pt x="44" y="72"/>
                    <a:pt x="35" y="88"/>
                  </a:cubicBezTo>
                  <a:cubicBezTo>
                    <a:pt x="45" y="55"/>
                    <a:pt x="49" y="26"/>
                    <a:pt x="46" y="0"/>
                  </a:cubicBezTo>
                  <a:cubicBezTo>
                    <a:pt x="22" y="27"/>
                    <a:pt x="6" y="75"/>
                    <a:pt x="0" y="144"/>
                  </a:cubicBezTo>
                  <a:cubicBezTo>
                    <a:pt x="33" y="251"/>
                    <a:pt x="33" y="251"/>
                    <a:pt x="33" y="251"/>
                  </a:cubicBezTo>
                  <a:cubicBezTo>
                    <a:pt x="35" y="249"/>
                    <a:pt x="37" y="249"/>
                    <a:pt x="39" y="248"/>
                  </a:cubicBezTo>
                  <a:cubicBezTo>
                    <a:pt x="65" y="239"/>
                    <a:pt x="80" y="239"/>
                    <a:pt x="83" y="248"/>
                  </a:cubicBezTo>
                  <a:cubicBezTo>
                    <a:pt x="86" y="255"/>
                    <a:pt x="82" y="261"/>
                    <a:pt x="72" y="264"/>
                  </a:cubicBezTo>
                  <a:cubicBezTo>
                    <a:pt x="61" y="267"/>
                    <a:pt x="53" y="271"/>
                    <a:pt x="46" y="274"/>
                  </a:cubicBezTo>
                  <a:cubicBezTo>
                    <a:pt x="50" y="281"/>
                    <a:pt x="50" y="281"/>
                    <a:pt x="50" y="281"/>
                  </a:cubicBezTo>
                  <a:cubicBezTo>
                    <a:pt x="85" y="270"/>
                    <a:pt x="85" y="270"/>
                    <a:pt x="85" y="270"/>
                  </a:cubicBezTo>
                  <a:cubicBezTo>
                    <a:pt x="99" y="265"/>
                    <a:pt x="108" y="265"/>
                    <a:pt x="113" y="270"/>
                  </a:cubicBezTo>
                  <a:close/>
                  <a:moveTo>
                    <a:pt x="4" y="143"/>
                  </a:moveTo>
                  <a:cubicBezTo>
                    <a:pt x="4" y="139"/>
                    <a:pt x="4" y="136"/>
                    <a:pt x="5" y="132"/>
                  </a:cubicBezTo>
                  <a:cubicBezTo>
                    <a:pt x="43" y="243"/>
                    <a:pt x="43" y="243"/>
                    <a:pt x="43" y="243"/>
                  </a:cubicBezTo>
                  <a:cubicBezTo>
                    <a:pt x="42" y="244"/>
                    <a:pt x="40" y="244"/>
                    <a:pt x="38" y="245"/>
                  </a:cubicBezTo>
                  <a:cubicBezTo>
                    <a:pt x="38" y="245"/>
                    <a:pt x="38" y="245"/>
                    <a:pt x="38" y="245"/>
                  </a:cubicBezTo>
                  <a:cubicBezTo>
                    <a:pt x="37" y="245"/>
                    <a:pt x="36" y="246"/>
                    <a:pt x="35" y="246"/>
                  </a:cubicBezTo>
                  <a:cubicBezTo>
                    <a:pt x="4" y="143"/>
                    <a:pt x="4" y="143"/>
                    <a:pt x="4" y="143"/>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7" name="MH_Other_402"/>
            <p:cNvSpPr/>
            <p:nvPr>
              <p:custDataLst>
                <p:tags r:id="rId21"/>
              </p:custDataLst>
            </p:nvPr>
          </p:nvSpPr>
          <p:spPr bwMode="auto">
            <a:xfrm>
              <a:off x="7786640" y="4037759"/>
              <a:ext cx="38430" cy="109538"/>
            </a:xfrm>
            <a:custGeom>
              <a:gdLst>
                <a:gd fmla="*/ 2405 w 39" name="T0"/>
                <a:gd fmla="*/ 0 h 114" name="T1"/>
                <a:gd fmla="*/ 0 w 39" name="T2"/>
                <a:gd fmla="*/ 26301 h 114" name="T3"/>
                <a:gd fmla="*/ 74549 w 39" name="T4"/>
                <a:gd fmla="*/ 272572 h 114" name="T5"/>
                <a:gd fmla="*/ 81764 w 39" name="T6"/>
                <a:gd fmla="*/ 270181 h 114" name="T7"/>
                <a:gd fmla="*/ 81764 w 39" name="T8"/>
                <a:gd fmla="*/ 270181 h 114" name="T9"/>
                <a:gd fmla="*/ 93788 w 39" name="T10"/>
                <a:gd fmla="*/ 265399 h 114" name="T11"/>
                <a:gd fmla="*/ 2405 w 39" name="T12"/>
                <a:gd fmla="*/ 0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39">
                  <a:moveTo>
                    <a:pt x="1" y="0"/>
                  </a:moveTo>
                  <a:cubicBezTo>
                    <a:pt x="0" y="4"/>
                    <a:pt x="0" y="7"/>
                    <a:pt x="0" y="11"/>
                  </a:cubicBezTo>
                  <a:cubicBezTo>
                    <a:pt x="31" y="114"/>
                    <a:pt x="31" y="114"/>
                    <a:pt x="31" y="114"/>
                  </a:cubicBezTo>
                  <a:cubicBezTo>
                    <a:pt x="32" y="114"/>
                    <a:pt x="33" y="113"/>
                    <a:pt x="34" y="113"/>
                  </a:cubicBezTo>
                  <a:cubicBezTo>
                    <a:pt x="34" y="113"/>
                    <a:pt x="34" y="113"/>
                    <a:pt x="34" y="113"/>
                  </a:cubicBezTo>
                  <a:cubicBezTo>
                    <a:pt x="36" y="112"/>
                    <a:pt x="38" y="112"/>
                    <a:pt x="39" y="111"/>
                  </a:cubicBezTo>
                  <a:cubicBezTo>
                    <a:pt x="1" y="0"/>
                    <a:pt x="1" y="0"/>
                    <a:pt x="1" y="0"/>
                  </a:cubicBezTo>
                  <a:close/>
                </a:path>
              </a:pathLst>
            </a:custGeom>
            <a:solidFill>
              <a:srgbClr val="E0D3B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8" name="MH_Other_403"/>
            <p:cNvSpPr/>
            <p:nvPr>
              <p:custDataLst>
                <p:tags r:id="rId22"/>
              </p:custDataLst>
            </p:nvPr>
          </p:nvSpPr>
          <p:spPr bwMode="auto">
            <a:xfrm>
              <a:off x="7799851" y="4169918"/>
              <a:ext cx="94874" cy="50006"/>
            </a:xfrm>
            <a:custGeom>
              <a:gdLst>
                <a:gd fmla="*/ 232076 w 98" name="T0"/>
                <a:gd fmla="*/ 11836 h 52" name="T1"/>
                <a:gd fmla="*/ 227291 w 98" name="T2"/>
                <a:gd fmla="*/ 0 h 52" name="T3"/>
                <a:gd fmla="*/ 14355 w 98" name="T4"/>
                <a:gd fmla="*/ 80487 h 52" name="T5"/>
                <a:gd fmla="*/ 0 w 98" name="T6"/>
                <a:gd fmla="*/ 123097 h 52" name="T7"/>
                <a:gd fmla="*/ 184226 w 98" name="T8"/>
                <a:gd fmla="*/ 47345 h 52" name="T9"/>
                <a:gd fmla="*/ 196188 w 98" name="T10"/>
                <a:gd fmla="*/ 42611 h 52" name="T11"/>
                <a:gd fmla="*/ 196188 w 98" name="T12"/>
                <a:gd fmla="*/ 42611 h 52" name="T13"/>
                <a:gd fmla="*/ 234469 w 98" name="T14"/>
                <a:gd fmla="*/ 23673 h 52" name="T15"/>
                <a:gd fmla="*/ 232076 w 98" name="T16"/>
                <a:gd fmla="*/ 11836 h 5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2" w="98">
                  <a:moveTo>
                    <a:pt x="97" y="5"/>
                  </a:moveTo>
                  <a:cubicBezTo>
                    <a:pt x="97" y="3"/>
                    <a:pt x="96" y="1"/>
                    <a:pt x="95" y="0"/>
                  </a:cubicBezTo>
                  <a:cubicBezTo>
                    <a:pt x="6" y="34"/>
                    <a:pt x="6" y="34"/>
                    <a:pt x="6" y="34"/>
                  </a:cubicBezTo>
                  <a:cubicBezTo>
                    <a:pt x="0" y="52"/>
                    <a:pt x="0" y="52"/>
                    <a:pt x="0" y="52"/>
                  </a:cubicBezTo>
                  <a:cubicBezTo>
                    <a:pt x="77" y="20"/>
                    <a:pt x="77" y="20"/>
                    <a:pt x="77" y="20"/>
                  </a:cubicBezTo>
                  <a:cubicBezTo>
                    <a:pt x="82" y="18"/>
                    <a:pt x="82" y="18"/>
                    <a:pt x="82" y="18"/>
                  </a:cubicBezTo>
                  <a:cubicBezTo>
                    <a:pt x="82" y="18"/>
                    <a:pt x="82" y="18"/>
                    <a:pt x="82" y="18"/>
                  </a:cubicBezTo>
                  <a:cubicBezTo>
                    <a:pt x="91" y="17"/>
                    <a:pt x="97" y="15"/>
                    <a:pt x="98" y="10"/>
                  </a:cubicBezTo>
                  <a:cubicBezTo>
                    <a:pt x="98" y="9"/>
                    <a:pt x="98" y="7"/>
                    <a:pt x="97" y="5"/>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899" name="MH_Other_404"/>
            <p:cNvSpPr/>
            <p:nvPr>
              <p:custDataLst>
                <p:tags r:id="rId23"/>
              </p:custDataLst>
            </p:nvPr>
          </p:nvSpPr>
          <p:spPr bwMode="auto">
            <a:xfrm>
              <a:off x="7811860" y="3910362"/>
              <a:ext cx="154921" cy="394097"/>
            </a:xfrm>
            <a:custGeom>
              <a:gdLst>
                <a:gd fmla="*/ 177490 w 161" name="T0"/>
                <a:gd fmla="*/ 773206 h 409" name="T1"/>
                <a:gd fmla="*/ 215355 w 161" name="T2"/>
                <a:gd fmla="*/ 704212 h 409" name="T3"/>
                <a:gd fmla="*/ 203522 w 161" name="T4"/>
                <a:gd fmla="*/ 666147 h 409" name="T5"/>
                <a:gd fmla="*/ 165657 w 161" name="T6"/>
                <a:gd fmla="*/ 685179 h 409" name="T7"/>
                <a:gd fmla="*/ 165657 w 161" name="T8"/>
                <a:gd fmla="*/ 689938 h 409" name="T9"/>
                <a:gd fmla="*/ 194056 w 161" name="T10"/>
                <a:gd fmla="*/ 706591 h 409" name="T11"/>
                <a:gd fmla="*/ 165657 w 161" name="T12"/>
                <a:gd fmla="*/ 742278 h 409" name="T13"/>
                <a:gd fmla="*/ 115960 w 161" name="T14"/>
                <a:gd fmla="*/ 766069 h 409" name="T15"/>
                <a:gd fmla="*/ 134892 w 161" name="T16"/>
                <a:gd fmla="*/ 775585 h 409" name="T17"/>
                <a:gd fmla="*/ 357347 w 161" name="T18"/>
                <a:gd fmla="*/ 973050 h 409" name="T19"/>
                <a:gd fmla="*/ 381012 w 161" name="T20"/>
                <a:gd fmla="*/ 892161 h 409" name="T21"/>
                <a:gd fmla="*/ 276884 w 161" name="T22"/>
                <a:gd fmla="*/ 649493 h 409" name="T23"/>
                <a:gd fmla="*/ 205888 w 161" name="T24"/>
                <a:gd fmla="*/ 475819 h 409" name="T25"/>
                <a:gd fmla="*/ 141992 w 161" name="T26"/>
                <a:gd fmla="*/ 275975 h 409" name="T27"/>
                <a:gd fmla="*/ 132526 w 161" name="T28"/>
                <a:gd fmla="*/ 223635 h 409" name="T29"/>
                <a:gd fmla="*/ 113594 w 161" name="T30"/>
                <a:gd fmla="*/ 195086 h 409" name="T31"/>
                <a:gd fmla="*/ 68629 w 161" name="T32"/>
                <a:gd fmla="*/ 85647 h 409" name="T33"/>
                <a:gd fmla="*/ 68629 w 161" name="T34"/>
                <a:gd fmla="*/ 26170 h 409" name="T35"/>
                <a:gd fmla="*/ 37865 w 161" name="T36"/>
                <a:gd fmla="*/ 0 h 409" name="T37"/>
                <a:gd fmla="*/ 11833 w 161" name="T38"/>
                <a:gd fmla="*/ 209360 h 409" name="T39"/>
                <a:gd fmla="*/ 59163 w 161" name="T40"/>
                <a:gd fmla="*/ 109438 h 409" name="T41"/>
                <a:gd fmla="*/ 82829 w 161" name="T42"/>
                <a:gd fmla="*/ 187949 h 409" name="T43"/>
                <a:gd fmla="*/ 0 w 161" name="T44"/>
                <a:gd fmla="*/ 380655 h 409" name="T45"/>
                <a:gd fmla="*/ 115960 w 161" name="T46"/>
                <a:gd fmla="*/ 230772 h 409" name="T47"/>
                <a:gd fmla="*/ 132526 w 161" name="T48"/>
                <a:gd fmla="*/ 328315 h 409" name="T49"/>
                <a:gd fmla="*/ 139626 w 161" name="T50"/>
                <a:gd fmla="*/ 304524 h 409" name="T51"/>
                <a:gd fmla="*/ 182223 w 161" name="T52"/>
                <a:gd fmla="*/ 487715 h 409" name="T53"/>
                <a:gd fmla="*/ 246120 w 161" name="T54"/>
                <a:gd fmla="*/ 668526 h 409" name="T55"/>
                <a:gd fmla="*/ 310016 w 161" name="T56"/>
                <a:gd fmla="*/ 899298 h 409" name="T57"/>
                <a:gd fmla="*/ 177490 w 161" name="T58"/>
                <a:gd fmla="*/ 773206 h 40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09" w="161">
                  <a:moveTo>
                    <a:pt x="75" y="325"/>
                  </a:moveTo>
                  <a:cubicBezTo>
                    <a:pt x="85" y="319"/>
                    <a:pt x="91" y="310"/>
                    <a:pt x="91" y="296"/>
                  </a:cubicBezTo>
                  <a:cubicBezTo>
                    <a:pt x="86" y="280"/>
                    <a:pt x="86" y="280"/>
                    <a:pt x="86" y="280"/>
                  </a:cubicBezTo>
                  <a:cubicBezTo>
                    <a:pt x="85" y="285"/>
                    <a:pt x="79" y="287"/>
                    <a:pt x="70" y="288"/>
                  </a:cubicBezTo>
                  <a:cubicBezTo>
                    <a:pt x="70" y="290"/>
                    <a:pt x="70" y="290"/>
                    <a:pt x="70" y="290"/>
                  </a:cubicBezTo>
                  <a:cubicBezTo>
                    <a:pt x="77" y="289"/>
                    <a:pt x="81" y="292"/>
                    <a:pt x="82" y="297"/>
                  </a:cubicBezTo>
                  <a:cubicBezTo>
                    <a:pt x="83" y="304"/>
                    <a:pt x="79" y="309"/>
                    <a:pt x="70" y="312"/>
                  </a:cubicBezTo>
                  <a:cubicBezTo>
                    <a:pt x="49" y="322"/>
                    <a:pt x="49" y="322"/>
                    <a:pt x="49" y="322"/>
                  </a:cubicBezTo>
                  <a:cubicBezTo>
                    <a:pt x="55" y="321"/>
                    <a:pt x="58" y="322"/>
                    <a:pt x="57" y="326"/>
                  </a:cubicBezTo>
                  <a:cubicBezTo>
                    <a:pt x="151" y="409"/>
                    <a:pt x="151" y="409"/>
                    <a:pt x="151" y="409"/>
                  </a:cubicBezTo>
                  <a:cubicBezTo>
                    <a:pt x="161" y="375"/>
                    <a:pt x="161" y="375"/>
                    <a:pt x="161" y="375"/>
                  </a:cubicBezTo>
                  <a:cubicBezTo>
                    <a:pt x="150" y="336"/>
                    <a:pt x="135" y="302"/>
                    <a:pt x="117" y="273"/>
                  </a:cubicBezTo>
                  <a:cubicBezTo>
                    <a:pt x="124" y="253"/>
                    <a:pt x="115" y="229"/>
                    <a:pt x="87" y="200"/>
                  </a:cubicBezTo>
                  <a:cubicBezTo>
                    <a:pt x="83" y="166"/>
                    <a:pt x="74" y="137"/>
                    <a:pt x="60" y="116"/>
                  </a:cubicBezTo>
                  <a:cubicBezTo>
                    <a:pt x="60" y="108"/>
                    <a:pt x="58" y="101"/>
                    <a:pt x="56" y="94"/>
                  </a:cubicBezTo>
                  <a:cubicBezTo>
                    <a:pt x="48" y="82"/>
                    <a:pt x="48" y="82"/>
                    <a:pt x="48" y="82"/>
                  </a:cubicBezTo>
                  <a:cubicBezTo>
                    <a:pt x="44" y="65"/>
                    <a:pt x="38" y="49"/>
                    <a:pt x="29" y="36"/>
                  </a:cubicBezTo>
                  <a:cubicBezTo>
                    <a:pt x="31" y="26"/>
                    <a:pt x="31" y="18"/>
                    <a:pt x="29" y="11"/>
                  </a:cubicBezTo>
                  <a:cubicBezTo>
                    <a:pt x="25" y="8"/>
                    <a:pt x="21" y="4"/>
                    <a:pt x="16" y="0"/>
                  </a:cubicBezTo>
                  <a:cubicBezTo>
                    <a:pt x="19" y="26"/>
                    <a:pt x="15" y="55"/>
                    <a:pt x="5" y="88"/>
                  </a:cubicBezTo>
                  <a:cubicBezTo>
                    <a:pt x="14" y="72"/>
                    <a:pt x="21" y="58"/>
                    <a:pt x="25" y="46"/>
                  </a:cubicBezTo>
                  <a:cubicBezTo>
                    <a:pt x="35" y="79"/>
                    <a:pt x="35" y="79"/>
                    <a:pt x="35" y="79"/>
                  </a:cubicBezTo>
                  <a:cubicBezTo>
                    <a:pt x="41" y="104"/>
                    <a:pt x="29" y="131"/>
                    <a:pt x="0" y="160"/>
                  </a:cubicBezTo>
                  <a:cubicBezTo>
                    <a:pt x="32" y="142"/>
                    <a:pt x="48" y="121"/>
                    <a:pt x="49" y="97"/>
                  </a:cubicBezTo>
                  <a:cubicBezTo>
                    <a:pt x="56" y="138"/>
                    <a:pt x="56" y="138"/>
                    <a:pt x="56" y="138"/>
                  </a:cubicBezTo>
                  <a:cubicBezTo>
                    <a:pt x="57" y="135"/>
                    <a:pt x="58" y="132"/>
                    <a:pt x="59" y="128"/>
                  </a:cubicBezTo>
                  <a:cubicBezTo>
                    <a:pt x="72" y="157"/>
                    <a:pt x="78" y="183"/>
                    <a:pt x="77" y="205"/>
                  </a:cubicBezTo>
                  <a:cubicBezTo>
                    <a:pt x="96" y="229"/>
                    <a:pt x="105" y="255"/>
                    <a:pt x="104" y="281"/>
                  </a:cubicBezTo>
                  <a:cubicBezTo>
                    <a:pt x="131" y="378"/>
                    <a:pt x="131" y="378"/>
                    <a:pt x="131" y="378"/>
                  </a:cubicBezTo>
                  <a:cubicBezTo>
                    <a:pt x="75" y="325"/>
                    <a:pt x="75" y="325"/>
                    <a:pt x="75" y="325"/>
                  </a:cubicBez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0" name="MH_Other_405"/>
            <p:cNvSpPr/>
            <p:nvPr>
              <p:custDataLst>
                <p:tags r:id="rId24"/>
              </p:custDataLst>
            </p:nvPr>
          </p:nvSpPr>
          <p:spPr bwMode="auto">
            <a:xfrm>
              <a:off x="7910337" y="4181824"/>
              <a:ext cx="281018" cy="282179"/>
            </a:xfrm>
            <a:custGeom>
              <a:gdLst>
                <a:gd fmla="*/ 190001 w 290" name="T0"/>
                <a:gd fmla="*/ 52197 h 294" name="T1"/>
                <a:gd fmla="*/ 140126 w 290" name="T2"/>
                <a:gd fmla="*/ 220653 h 294" name="T3"/>
                <a:gd fmla="*/ 116376 w 290" name="T4"/>
                <a:gd fmla="*/ 301322 h 294" name="T5"/>
                <a:gd fmla="*/ 54625 w 290" name="T6"/>
                <a:gd fmla="*/ 358264 h 294" name="T7"/>
                <a:gd fmla="*/ 73625 w 290" name="T8"/>
                <a:gd fmla="*/ 374873 h 294" name="T9"/>
                <a:gd fmla="*/ 59375 w 290" name="T10"/>
                <a:gd fmla="*/ 386736 h 294" name="T11"/>
                <a:gd fmla="*/ 78375 w 290" name="T12"/>
                <a:gd fmla="*/ 408089 h 294" name="T13"/>
                <a:gd fmla="*/ 85500 w 290" name="T14"/>
                <a:gd fmla="*/ 410462 h 294" name="T15"/>
                <a:gd fmla="*/ 47500 w 290" name="T16"/>
                <a:gd fmla="*/ 536210 h 294" name="T17"/>
                <a:gd fmla="*/ 40375 w 290" name="T18"/>
                <a:gd fmla="*/ 557564 h 294" name="T19"/>
                <a:gd fmla="*/ 0 w 290" name="T20"/>
                <a:gd fmla="*/ 697548 h 294" name="T21"/>
                <a:gd fmla="*/ 42750 w 290" name="T22"/>
                <a:gd fmla="*/ 697548 h 294" name="T23"/>
                <a:gd fmla="*/ 223251 w 290" name="T24"/>
                <a:gd fmla="*/ 75924 h 294" name="T25"/>
                <a:gd fmla="*/ 688754 w 290" name="T26"/>
                <a:gd fmla="*/ 18981 h 294" name="T27"/>
                <a:gd fmla="*/ 638879 w 290" name="T28"/>
                <a:gd fmla="*/ 0 h 294" name="T29"/>
                <a:gd fmla="*/ 190001 w 290" name="T30"/>
                <a:gd fmla="*/ 52197 h 29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94" w="290">
                  <a:moveTo>
                    <a:pt x="80" y="22"/>
                  </a:moveTo>
                  <a:cubicBezTo>
                    <a:pt x="59" y="93"/>
                    <a:pt x="59" y="93"/>
                    <a:pt x="59" y="93"/>
                  </a:cubicBezTo>
                  <a:cubicBezTo>
                    <a:pt x="49" y="127"/>
                    <a:pt x="49" y="127"/>
                    <a:pt x="49" y="127"/>
                  </a:cubicBezTo>
                  <a:cubicBezTo>
                    <a:pt x="41" y="135"/>
                    <a:pt x="32" y="143"/>
                    <a:pt x="23" y="151"/>
                  </a:cubicBezTo>
                  <a:cubicBezTo>
                    <a:pt x="31" y="158"/>
                    <a:pt x="31" y="158"/>
                    <a:pt x="31" y="158"/>
                  </a:cubicBezTo>
                  <a:cubicBezTo>
                    <a:pt x="29" y="159"/>
                    <a:pt x="27" y="161"/>
                    <a:pt x="25" y="163"/>
                  </a:cubicBezTo>
                  <a:cubicBezTo>
                    <a:pt x="33" y="172"/>
                    <a:pt x="33" y="172"/>
                    <a:pt x="33" y="172"/>
                  </a:cubicBezTo>
                  <a:cubicBezTo>
                    <a:pt x="36" y="173"/>
                    <a:pt x="36" y="173"/>
                    <a:pt x="36" y="173"/>
                  </a:cubicBezTo>
                  <a:cubicBezTo>
                    <a:pt x="20" y="226"/>
                    <a:pt x="20" y="226"/>
                    <a:pt x="20" y="226"/>
                  </a:cubicBezTo>
                  <a:cubicBezTo>
                    <a:pt x="17" y="235"/>
                    <a:pt x="17" y="235"/>
                    <a:pt x="17" y="235"/>
                  </a:cubicBezTo>
                  <a:cubicBezTo>
                    <a:pt x="0" y="294"/>
                    <a:pt x="0" y="294"/>
                    <a:pt x="0" y="294"/>
                  </a:cubicBezTo>
                  <a:cubicBezTo>
                    <a:pt x="18" y="294"/>
                    <a:pt x="18" y="294"/>
                    <a:pt x="18" y="294"/>
                  </a:cubicBezTo>
                  <a:cubicBezTo>
                    <a:pt x="94" y="32"/>
                    <a:pt x="94" y="32"/>
                    <a:pt x="94" y="32"/>
                  </a:cubicBezTo>
                  <a:cubicBezTo>
                    <a:pt x="290" y="8"/>
                    <a:pt x="290" y="8"/>
                    <a:pt x="290" y="8"/>
                  </a:cubicBezTo>
                  <a:cubicBezTo>
                    <a:pt x="269" y="0"/>
                    <a:pt x="269" y="0"/>
                    <a:pt x="269" y="0"/>
                  </a:cubicBezTo>
                  <a:cubicBezTo>
                    <a:pt x="80" y="22"/>
                    <a:pt x="80" y="22"/>
                    <a:pt x="80" y="22"/>
                  </a:cubicBezTo>
                  <a:close/>
                </a:path>
              </a:pathLst>
            </a:custGeom>
            <a:solidFill>
              <a:srgbClr val="66666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1" name="MH_Other_406"/>
            <p:cNvSpPr/>
            <p:nvPr>
              <p:custDataLst>
                <p:tags r:id="rId25"/>
              </p:custDataLst>
            </p:nvPr>
          </p:nvSpPr>
          <p:spPr bwMode="auto">
            <a:xfrm>
              <a:off x="7308670" y="4347322"/>
              <a:ext cx="636494" cy="116681"/>
            </a:xfrm>
            <a:custGeom>
              <a:gdLst>
                <a:gd fmla="*/ 1562152 w 657" name="T0"/>
                <a:gd fmla="*/ 2378 h 122" name="T1"/>
                <a:gd fmla="*/ 1555019 w 657" name="T2"/>
                <a:gd fmla="*/ 0 h 122" name="T3"/>
                <a:gd fmla="*/ 1310115 w 657" name="T4"/>
                <a:gd fmla="*/ 149835 h 122" name="T5"/>
                <a:gd fmla="*/ 1305360 w 657" name="T6"/>
                <a:gd fmla="*/ 149835 h 122" name="T7"/>
                <a:gd fmla="*/ 1186475 w 657" name="T8"/>
                <a:gd fmla="*/ 187889 h 122" name="T9"/>
                <a:gd fmla="*/ 789398 w 657" name="T10"/>
                <a:gd fmla="*/ 247347 h 122" name="T11"/>
                <a:gd fmla="*/ 767999 w 657" name="T12"/>
                <a:gd fmla="*/ 154592 h 122" name="T13"/>
                <a:gd fmla="*/ 689534 w 657" name="T14"/>
                <a:gd fmla="*/ 164105 h 122" name="T15"/>
                <a:gd fmla="*/ 680024 w 657" name="T16"/>
                <a:gd fmla="*/ 173619 h 122" name="T17"/>
                <a:gd fmla="*/ 651491 w 657" name="T18"/>
                <a:gd fmla="*/ 173619 h 122" name="T19"/>
                <a:gd fmla="*/ 527850 w 657" name="T20"/>
                <a:gd fmla="*/ 261617 h 122" name="T21"/>
                <a:gd fmla="*/ 247281 w 657" name="T22"/>
                <a:gd fmla="*/ 233077 h 122" name="T23"/>
                <a:gd fmla="*/ 0 w 657" name="T24"/>
                <a:gd fmla="*/ 290157 h 122" name="T25"/>
                <a:gd fmla="*/ 948704 w 657" name="T26"/>
                <a:gd fmla="*/ 290157 h 122" name="T27"/>
                <a:gd fmla="*/ 948704 w 657" name="T28"/>
                <a:gd fmla="*/ 256860 h 122" name="T29"/>
                <a:gd fmla="*/ 1481310 w 657" name="T30"/>
                <a:gd fmla="*/ 128430 h 122" name="T31"/>
                <a:gd fmla="*/ 1524109 w 657" name="T32"/>
                <a:gd fmla="*/ 128430 h 122" name="T33"/>
                <a:gd fmla="*/ 1562152 w 657" name="T34"/>
                <a:gd fmla="*/ 2378 h 12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22" w="657">
                  <a:moveTo>
                    <a:pt x="657" y="1"/>
                  </a:moveTo>
                  <a:cubicBezTo>
                    <a:pt x="654" y="0"/>
                    <a:pt x="654" y="0"/>
                    <a:pt x="654" y="0"/>
                  </a:cubicBezTo>
                  <a:cubicBezTo>
                    <a:pt x="618" y="31"/>
                    <a:pt x="584" y="52"/>
                    <a:pt x="551" y="63"/>
                  </a:cubicBezTo>
                  <a:cubicBezTo>
                    <a:pt x="549" y="63"/>
                    <a:pt x="549" y="63"/>
                    <a:pt x="549" y="63"/>
                  </a:cubicBezTo>
                  <a:cubicBezTo>
                    <a:pt x="533" y="70"/>
                    <a:pt x="517" y="75"/>
                    <a:pt x="499" y="79"/>
                  </a:cubicBezTo>
                  <a:cubicBezTo>
                    <a:pt x="443" y="90"/>
                    <a:pt x="388" y="98"/>
                    <a:pt x="332" y="104"/>
                  </a:cubicBezTo>
                  <a:cubicBezTo>
                    <a:pt x="323" y="65"/>
                    <a:pt x="323" y="65"/>
                    <a:pt x="323" y="65"/>
                  </a:cubicBezTo>
                  <a:cubicBezTo>
                    <a:pt x="290" y="69"/>
                    <a:pt x="290" y="69"/>
                    <a:pt x="290" y="69"/>
                  </a:cubicBezTo>
                  <a:cubicBezTo>
                    <a:pt x="286" y="73"/>
                    <a:pt x="286" y="73"/>
                    <a:pt x="286" y="73"/>
                  </a:cubicBezTo>
                  <a:cubicBezTo>
                    <a:pt x="274" y="73"/>
                    <a:pt x="274" y="73"/>
                    <a:pt x="274" y="73"/>
                  </a:cubicBezTo>
                  <a:cubicBezTo>
                    <a:pt x="222" y="110"/>
                    <a:pt x="222" y="110"/>
                    <a:pt x="222" y="110"/>
                  </a:cubicBezTo>
                  <a:cubicBezTo>
                    <a:pt x="182" y="114"/>
                    <a:pt x="143" y="110"/>
                    <a:pt x="104" y="98"/>
                  </a:cubicBezTo>
                  <a:cubicBezTo>
                    <a:pt x="0" y="122"/>
                    <a:pt x="0" y="122"/>
                    <a:pt x="0" y="122"/>
                  </a:cubicBezTo>
                  <a:cubicBezTo>
                    <a:pt x="399" y="122"/>
                    <a:pt x="399" y="122"/>
                    <a:pt x="399" y="122"/>
                  </a:cubicBezTo>
                  <a:cubicBezTo>
                    <a:pt x="399" y="108"/>
                    <a:pt x="399" y="108"/>
                    <a:pt x="399" y="108"/>
                  </a:cubicBezTo>
                  <a:cubicBezTo>
                    <a:pt x="623" y="54"/>
                    <a:pt x="623" y="54"/>
                    <a:pt x="623" y="54"/>
                  </a:cubicBezTo>
                  <a:cubicBezTo>
                    <a:pt x="641" y="54"/>
                    <a:pt x="641" y="54"/>
                    <a:pt x="641" y="54"/>
                  </a:cubicBezTo>
                  <a:cubicBezTo>
                    <a:pt x="657" y="1"/>
                    <a:pt x="657" y="1"/>
                    <a:pt x="657" y="1"/>
                  </a:cubicBezTo>
                  <a:close/>
                </a:path>
              </a:pathLst>
            </a:custGeom>
            <a:solidFill>
              <a:srgbClr val="000000"/>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2" name="MH_Other_407"/>
            <p:cNvSpPr/>
            <p:nvPr>
              <p:custDataLst>
                <p:tags r:id="rId26"/>
              </p:custDataLst>
            </p:nvPr>
          </p:nvSpPr>
          <p:spPr bwMode="auto">
            <a:xfrm>
              <a:off x="7695370" y="4398518"/>
              <a:ext cx="234181" cy="65485"/>
            </a:xfrm>
            <a:custGeom>
              <a:gdLst>
                <a:gd fmla="*/ 565657 w 196" name="T0"/>
                <a:gd fmla="*/ 20516 h 55" name="T1"/>
                <a:gd fmla="*/ 574450 w 196" name="T2"/>
                <a:gd fmla="*/ 0 h 55" name="T3"/>
                <a:gd fmla="*/ 530487 w 196" name="T4"/>
                <a:gd fmla="*/ 0 h 55" name="T5"/>
                <a:gd fmla="*/ 0 w 196" name="T6"/>
                <a:gd fmla="*/ 128959 h 55" name="T7"/>
                <a:gd fmla="*/ 161198 w 196" name="T8"/>
                <a:gd fmla="*/ 161199 h 55" name="T9"/>
                <a:gd fmla="*/ 278432 w 196" name="T10"/>
                <a:gd fmla="*/ 161199 h 55" name="T11"/>
                <a:gd fmla="*/ 140682 w 196" name="T12"/>
                <a:gd fmla="*/ 126028 h 55" name="T13"/>
                <a:gd fmla="*/ 565657 w 196" name="T14"/>
                <a:gd fmla="*/ 20516 h 55" name="T15"/>
                <a:gd fmla="*/ 565657 w 196" name="T16"/>
                <a:gd fmla="*/ 20516 h 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5" w="196">
                  <a:moveTo>
                    <a:pt x="193" y="7"/>
                  </a:moveTo>
                  <a:lnTo>
                    <a:pt x="196" y="0"/>
                  </a:lnTo>
                  <a:lnTo>
                    <a:pt x="181" y="0"/>
                  </a:lnTo>
                  <a:lnTo>
                    <a:pt x="0" y="44"/>
                  </a:lnTo>
                  <a:lnTo>
                    <a:pt x="55" y="55"/>
                  </a:lnTo>
                  <a:lnTo>
                    <a:pt x="95" y="55"/>
                  </a:lnTo>
                  <a:lnTo>
                    <a:pt x="48" y="43"/>
                  </a:lnTo>
                  <a:lnTo>
                    <a:pt x="193" y="7"/>
                  </a:lnTo>
                  <a:close/>
                </a:path>
              </a:pathLst>
            </a:custGeom>
            <a:solidFill>
              <a:srgbClr val="BBBBBB"/>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3" name="MH_Other_408"/>
            <p:cNvSpPr/>
            <p:nvPr>
              <p:custDataLst>
                <p:tags r:id="rId27"/>
              </p:custDataLst>
            </p:nvPr>
          </p:nvSpPr>
          <p:spPr bwMode="auto">
            <a:xfrm>
              <a:off x="7624514" y="4338987"/>
              <a:ext cx="317046" cy="97631"/>
            </a:xfrm>
            <a:custGeom>
              <a:gdLst>
                <a:gd fmla="*/ 779610 w 329" name="T0"/>
                <a:gd fmla="*/ 21256 h 103" name="T1"/>
                <a:gd fmla="*/ 760653 w 329" name="T2"/>
                <a:gd fmla="*/ 0 h 103" name="T3"/>
                <a:gd fmla="*/ 575821 w 329" name="T4"/>
                <a:gd fmla="*/ 122812 h 103" name="T5"/>
                <a:gd fmla="*/ 255921 w 329" name="T6"/>
                <a:gd fmla="*/ 214922 h 103" name="T7"/>
                <a:gd fmla="*/ 63980 w 329" name="T8"/>
                <a:gd fmla="*/ 233816 h 103" name="T9"/>
                <a:gd fmla="*/ 61611 w 329" name="T10"/>
                <a:gd fmla="*/ 226731 h 103" name="T11"/>
                <a:gd fmla="*/ 47393 w 329" name="T12"/>
                <a:gd fmla="*/ 226731 h 103" name="T13"/>
                <a:gd fmla="*/ 11848 w 329" name="T14"/>
                <a:gd fmla="*/ 139345 h 103" name="T15"/>
                <a:gd fmla="*/ 0 w 329" name="T16"/>
                <a:gd fmla="*/ 141707 h 103" name="T17"/>
                <a:gd fmla="*/ 40284 w 329" name="T18"/>
                <a:gd fmla="*/ 243263 h 103" name="T19"/>
                <a:gd fmla="*/ 488145 w 329" name="T20"/>
                <a:gd fmla="*/ 179495 h 103" name="T21"/>
                <a:gd fmla="*/ 530798 w 329" name="T22"/>
                <a:gd fmla="*/ 170048 h 103" name="T23"/>
                <a:gd fmla="*/ 535538 w 329" name="T24"/>
                <a:gd fmla="*/ 170048 h 103" name="T25"/>
                <a:gd fmla="*/ 779610 w 329" name="T26"/>
                <a:gd fmla="*/ 21256 h 10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03" w="329">
                  <a:moveTo>
                    <a:pt x="329" y="9"/>
                  </a:moveTo>
                  <a:cubicBezTo>
                    <a:pt x="321" y="0"/>
                    <a:pt x="321" y="0"/>
                    <a:pt x="321" y="0"/>
                  </a:cubicBezTo>
                  <a:cubicBezTo>
                    <a:pt x="297" y="21"/>
                    <a:pt x="271" y="38"/>
                    <a:pt x="243" y="52"/>
                  </a:cubicBezTo>
                  <a:cubicBezTo>
                    <a:pt x="204" y="74"/>
                    <a:pt x="159" y="87"/>
                    <a:pt x="108" y="91"/>
                  </a:cubicBezTo>
                  <a:cubicBezTo>
                    <a:pt x="27" y="99"/>
                    <a:pt x="27" y="99"/>
                    <a:pt x="27" y="99"/>
                  </a:cubicBezTo>
                  <a:cubicBezTo>
                    <a:pt x="26" y="96"/>
                    <a:pt x="26" y="96"/>
                    <a:pt x="26" y="96"/>
                  </a:cubicBezTo>
                  <a:cubicBezTo>
                    <a:pt x="24" y="96"/>
                    <a:pt x="22" y="96"/>
                    <a:pt x="20" y="96"/>
                  </a:cubicBezTo>
                  <a:cubicBezTo>
                    <a:pt x="5" y="59"/>
                    <a:pt x="5" y="59"/>
                    <a:pt x="5" y="59"/>
                  </a:cubicBezTo>
                  <a:cubicBezTo>
                    <a:pt x="4" y="59"/>
                    <a:pt x="2" y="60"/>
                    <a:pt x="0" y="60"/>
                  </a:cubicBezTo>
                  <a:cubicBezTo>
                    <a:pt x="17" y="103"/>
                    <a:pt x="17" y="103"/>
                    <a:pt x="17" y="103"/>
                  </a:cubicBezTo>
                  <a:cubicBezTo>
                    <a:pt x="80" y="100"/>
                    <a:pt x="143" y="91"/>
                    <a:pt x="206" y="76"/>
                  </a:cubicBezTo>
                  <a:cubicBezTo>
                    <a:pt x="212" y="75"/>
                    <a:pt x="218" y="74"/>
                    <a:pt x="224" y="72"/>
                  </a:cubicBezTo>
                  <a:cubicBezTo>
                    <a:pt x="226" y="72"/>
                    <a:pt x="226" y="72"/>
                    <a:pt x="226" y="72"/>
                  </a:cubicBezTo>
                  <a:cubicBezTo>
                    <a:pt x="259" y="61"/>
                    <a:pt x="293" y="40"/>
                    <a:pt x="329" y="9"/>
                  </a:cubicBezTo>
                  <a:close/>
                </a:path>
              </a:pathLst>
            </a:custGeom>
            <a:solidFill>
              <a:srgbClr val="BFBFB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4" name="MH_Other_409"/>
            <p:cNvSpPr/>
            <p:nvPr>
              <p:custDataLst>
                <p:tags r:id="rId28"/>
              </p:custDataLst>
            </p:nvPr>
          </p:nvSpPr>
          <p:spPr bwMode="auto">
            <a:xfrm>
              <a:off x="7648534" y="4327080"/>
              <a:ext cx="291827" cy="105966"/>
            </a:xfrm>
            <a:custGeom>
              <a:gdLst>
                <a:gd fmla="*/ 700876 w 301" name="T0"/>
                <a:gd fmla="*/ 28517 h 111" name="T1"/>
                <a:gd fmla="*/ 715131 w 301" name="T2"/>
                <a:gd fmla="*/ 16635 h 111" name="T3"/>
                <a:gd fmla="*/ 696124 w 301" name="T4"/>
                <a:gd fmla="*/ 0 h 111" name="T5"/>
                <a:gd fmla="*/ 434781 w 301" name="T6"/>
                <a:gd fmla="*/ 163971 h 111" name="T7"/>
                <a:gd fmla="*/ 0 w 301" name="T8"/>
                <a:gd fmla="*/ 256650 h 111" name="T9"/>
                <a:gd fmla="*/ 2376 w 301" name="T10"/>
                <a:gd fmla="*/ 263779 h 111" name="T11"/>
                <a:gd fmla="*/ 194820 w 301" name="T12"/>
                <a:gd fmla="*/ 244768 h 111" name="T13"/>
                <a:gd fmla="*/ 515560 w 301" name="T14"/>
                <a:gd fmla="*/ 152089 h 111" name="T15"/>
                <a:gd fmla="*/ 700876 w 301" name="T16"/>
                <a:gd fmla="*/ 28517 h 1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0" w="301">
                  <a:moveTo>
                    <a:pt x="295" y="12"/>
                  </a:moveTo>
                  <a:cubicBezTo>
                    <a:pt x="297" y="10"/>
                    <a:pt x="299" y="8"/>
                    <a:pt x="301" y="7"/>
                  </a:cubicBezTo>
                  <a:cubicBezTo>
                    <a:pt x="293" y="0"/>
                    <a:pt x="293" y="0"/>
                    <a:pt x="293" y="0"/>
                  </a:cubicBezTo>
                  <a:cubicBezTo>
                    <a:pt x="261" y="27"/>
                    <a:pt x="225" y="50"/>
                    <a:pt x="183" y="69"/>
                  </a:cubicBezTo>
                  <a:cubicBezTo>
                    <a:pt x="121" y="88"/>
                    <a:pt x="60" y="101"/>
                    <a:pt x="0" y="108"/>
                  </a:cubicBezTo>
                  <a:cubicBezTo>
                    <a:pt x="1" y="111"/>
                    <a:pt x="1" y="111"/>
                    <a:pt x="1" y="111"/>
                  </a:cubicBezTo>
                  <a:cubicBezTo>
                    <a:pt x="82" y="103"/>
                    <a:pt x="82" y="103"/>
                    <a:pt x="82" y="103"/>
                  </a:cubicBezTo>
                  <a:cubicBezTo>
                    <a:pt x="133" y="99"/>
                    <a:pt x="178" y="86"/>
                    <a:pt x="217" y="64"/>
                  </a:cubicBezTo>
                  <a:cubicBezTo>
                    <a:pt x="245" y="50"/>
                    <a:pt x="271" y="33"/>
                    <a:pt x="295" y="12"/>
                  </a:cubicBezTo>
                  <a:close/>
                </a:path>
              </a:pathLst>
            </a:custGeom>
            <a:solidFill>
              <a:srgbClr val="DDDDD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5" name="MH_Other_410"/>
            <p:cNvSpPr/>
            <p:nvPr>
              <p:custDataLst>
                <p:tags r:id="rId29"/>
              </p:custDataLst>
            </p:nvPr>
          </p:nvSpPr>
          <p:spPr bwMode="auto">
            <a:xfrm>
              <a:off x="7629318" y="4223497"/>
              <a:ext cx="327855" cy="207169"/>
            </a:xfrm>
            <a:custGeom>
              <a:gdLst>
                <a:gd fmla="*/ 744355 w 340" name="T0"/>
                <a:gd fmla="*/ 255259 h 215" name="T1"/>
                <a:gd fmla="*/ 805989 w 340" name="T2"/>
                <a:gd fmla="*/ 198005 h 215" name="T3"/>
                <a:gd fmla="*/ 583157 w 340" name="T4"/>
                <a:gd fmla="*/ 0 h 215" name="T5"/>
                <a:gd fmla="*/ 580786 w 340" name="T6"/>
                <a:gd fmla="*/ 11928 h 215" name="T7"/>
                <a:gd fmla="*/ 535746 w 340" name="T8"/>
                <a:gd fmla="*/ 50098 h 215" name="T9"/>
                <a:gd fmla="*/ 528634 w 340" name="T10"/>
                <a:gd fmla="*/ 52483 h 215" name="T11"/>
                <a:gd fmla="*/ 327137 w 340" name="T12"/>
                <a:gd fmla="*/ 248102 h 215" name="T13"/>
                <a:gd fmla="*/ 284467 w 340" name="T14"/>
                <a:gd fmla="*/ 295814 h 215" name="T15"/>
                <a:gd fmla="*/ 310543 w 340" name="T16"/>
                <a:gd fmla="*/ 317285 h 215" name="T17"/>
                <a:gd fmla="*/ 310543 w 340" name="T18"/>
                <a:gd fmla="*/ 350683 h 215" name="T19"/>
                <a:gd fmla="*/ 265502 w 340" name="T20"/>
                <a:gd fmla="*/ 345912 h 215" name="T21"/>
                <a:gd fmla="*/ 258391 w 340" name="T22"/>
                <a:gd fmla="*/ 341141 h 215" name="T23"/>
                <a:gd fmla="*/ 251279 w 340" name="T24"/>
                <a:gd fmla="*/ 336370 h 215" name="T25"/>
                <a:gd fmla="*/ 120898 w 340" name="T26"/>
                <a:gd fmla="*/ 391238 h 215" name="T27"/>
                <a:gd fmla="*/ 92452 w 340" name="T28"/>
                <a:gd fmla="*/ 400781 h 215" name="T29"/>
                <a:gd fmla="*/ 90081 w 340" name="T30"/>
                <a:gd fmla="*/ 400781 h 215" name="T31"/>
                <a:gd fmla="*/ 90081 w 340" name="T32"/>
                <a:gd fmla="*/ 400781 h 215" name="T33"/>
                <a:gd fmla="*/ 90081 w 340" name="T34"/>
                <a:gd fmla="*/ 400781 h 215" name="T35"/>
                <a:gd fmla="*/ 90081 w 340" name="T36"/>
                <a:gd fmla="*/ 400781 h 215" name="T37"/>
                <a:gd fmla="*/ 85340 w 340" name="T38"/>
                <a:gd fmla="*/ 403166 h 215" name="T39"/>
                <a:gd fmla="*/ 33188 w 340" name="T40"/>
                <a:gd fmla="*/ 417480 h 215" name="T41"/>
                <a:gd fmla="*/ 21335 w 340" name="T42"/>
                <a:gd fmla="*/ 419866 h 215" name="T43"/>
                <a:gd fmla="*/ 0 w 340" name="T44"/>
                <a:gd fmla="*/ 424637 h 215" name="T45"/>
                <a:gd fmla="*/ 35558 w 340" name="T46"/>
                <a:gd fmla="*/ 512904 h 215" name="T47"/>
                <a:gd fmla="*/ 49782 w 340" name="T48"/>
                <a:gd fmla="*/ 512904 h 215" name="T49"/>
                <a:gd fmla="*/ 483593 w 340" name="T50"/>
                <a:gd fmla="*/ 419866 h 215" name="T51"/>
                <a:gd fmla="*/ 744355 w 340" name="T52"/>
                <a:gd fmla="*/ 255259 h 215"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15" w="340">
                  <a:moveTo>
                    <a:pt x="314" y="107"/>
                  </a:moveTo>
                  <a:cubicBezTo>
                    <a:pt x="323" y="99"/>
                    <a:pt x="332" y="91"/>
                    <a:pt x="340" y="83"/>
                  </a:cubicBezTo>
                  <a:cubicBezTo>
                    <a:pt x="246" y="0"/>
                    <a:pt x="246" y="0"/>
                    <a:pt x="246" y="0"/>
                  </a:cubicBezTo>
                  <a:cubicBezTo>
                    <a:pt x="246" y="2"/>
                    <a:pt x="246" y="3"/>
                    <a:pt x="245" y="5"/>
                  </a:cubicBezTo>
                  <a:cubicBezTo>
                    <a:pt x="241" y="11"/>
                    <a:pt x="235" y="16"/>
                    <a:pt x="226" y="21"/>
                  </a:cubicBezTo>
                  <a:cubicBezTo>
                    <a:pt x="223" y="22"/>
                    <a:pt x="223" y="22"/>
                    <a:pt x="223" y="22"/>
                  </a:cubicBezTo>
                  <a:cubicBezTo>
                    <a:pt x="193" y="50"/>
                    <a:pt x="164" y="77"/>
                    <a:pt x="138" y="104"/>
                  </a:cubicBezTo>
                  <a:cubicBezTo>
                    <a:pt x="133" y="110"/>
                    <a:pt x="127" y="117"/>
                    <a:pt x="120" y="124"/>
                  </a:cubicBezTo>
                  <a:cubicBezTo>
                    <a:pt x="131" y="133"/>
                    <a:pt x="131" y="133"/>
                    <a:pt x="131" y="133"/>
                  </a:cubicBezTo>
                  <a:cubicBezTo>
                    <a:pt x="138" y="137"/>
                    <a:pt x="138" y="142"/>
                    <a:pt x="131" y="147"/>
                  </a:cubicBezTo>
                  <a:cubicBezTo>
                    <a:pt x="123" y="150"/>
                    <a:pt x="116" y="150"/>
                    <a:pt x="112" y="145"/>
                  </a:cubicBezTo>
                  <a:cubicBezTo>
                    <a:pt x="111" y="145"/>
                    <a:pt x="110" y="144"/>
                    <a:pt x="109" y="143"/>
                  </a:cubicBezTo>
                  <a:cubicBezTo>
                    <a:pt x="108" y="142"/>
                    <a:pt x="107" y="141"/>
                    <a:pt x="106" y="141"/>
                  </a:cubicBezTo>
                  <a:cubicBezTo>
                    <a:pt x="89" y="150"/>
                    <a:pt x="71" y="158"/>
                    <a:pt x="51" y="164"/>
                  </a:cubicBezTo>
                  <a:cubicBezTo>
                    <a:pt x="47" y="166"/>
                    <a:pt x="43" y="167"/>
                    <a:pt x="39" y="168"/>
                  </a:cubicBezTo>
                  <a:cubicBezTo>
                    <a:pt x="39" y="168"/>
                    <a:pt x="39" y="168"/>
                    <a:pt x="38" y="168"/>
                  </a:cubicBezTo>
                  <a:cubicBezTo>
                    <a:pt x="38" y="168"/>
                    <a:pt x="38" y="168"/>
                    <a:pt x="38" y="168"/>
                  </a:cubicBezTo>
                  <a:cubicBezTo>
                    <a:pt x="38" y="168"/>
                    <a:pt x="38" y="168"/>
                    <a:pt x="38" y="168"/>
                  </a:cubicBezTo>
                  <a:cubicBezTo>
                    <a:pt x="38" y="168"/>
                    <a:pt x="38" y="168"/>
                    <a:pt x="38" y="168"/>
                  </a:cubicBezTo>
                  <a:cubicBezTo>
                    <a:pt x="36" y="169"/>
                    <a:pt x="36" y="169"/>
                    <a:pt x="36" y="169"/>
                  </a:cubicBezTo>
                  <a:cubicBezTo>
                    <a:pt x="29" y="171"/>
                    <a:pt x="22" y="173"/>
                    <a:pt x="14" y="175"/>
                  </a:cubicBezTo>
                  <a:cubicBezTo>
                    <a:pt x="13" y="175"/>
                    <a:pt x="11" y="176"/>
                    <a:pt x="9" y="176"/>
                  </a:cubicBezTo>
                  <a:cubicBezTo>
                    <a:pt x="6" y="177"/>
                    <a:pt x="3" y="177"/>
                    <a:pt x="0" y="178"/>
                  </a:cubicBezTo>
                  <a:cubicBezTo>
                    <a:pt x="15" y="215"/>
                    <a:pt x="15" y="215"/>
                    <a:pt x="15" y="215"/>
                  </a:cubicBezTo>
                  <a:cubicBezTo>
                    <a:pt x="17" y="215"/>
                    <a:pt x="19" y="215"/>
                    <a:pt x="21" y="215"/>
                  </a:cubicBezTo>
                  <a:cubicBezTo>
                    <a:pt x="81" y="208"/>
                    <a:pt x="142" y="195"/>
                    <a:pt x="204" y="176"/>
                  </a:cubicBezTo>
                  <a:cubicBezTo>
                    <a:pt x="246" y="157"/>
                    <a:pt x="282" y="134"/>
                    <a:pt x="314" y="107"/>
                  </a:cubicBezTo>
                  <a:close/>
                </a:path>
              </a:pathLst>
            </a:custGeom>
            <a:solidFill>
              <a:srgbClr val="FFFFF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6" name="MH_Other_411"/>
            <p:cNvSpPr/>
            <p:nvPr>
              <p:custDataLst>
                <p:tags r:id="rId30"/>
              </p:custDataLst>
            </p:nvPr>
          </p:nvSpPr>
          <p:spPr bwMode="auto">
            <a:xfrm>
              <a:off x="7946364" y="4398518"/>
              <a:ext cx="312242" cy="65485"/>
            </a:xfrm>
            <a:custGeom>
              <a:gdLst>
                <a:gd fmla="*/ 435765 w 323" name="T0"/>
                <a:gd fmla="*/ 0 h 68" name="T1"/>
                <a:gd fmla="*/ 423924 w 323" name="T2"/>
                <a:gd fmla="*/ 37929 h 68" name="T3"/>
                <a:gd fmla="*/ 369453 w 323" name="T4"/>
                <a:gd fmla="*/ 56894 h 68" name="T5"/>
                <a:gd fmla="*/ 0 w 323" name="T6"/>
                <a:gd fmla="*/ 161199 h 68" name="T7"/>
                <a:gd fmla="*/ 764957 w 323" name="T8"/>
                <a:gd fmla="*/ 161199 h 68" name="T9"/>
                <a:gd fmla="*/ 435765 w 323" name="T10"/>
                <a:gd fmla="*/ 0 h 6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8" w="323">
                  <a:moveTo>
                    <a:pt x="184" y="0"/>
                  </a:moveTo>
                  <a:cubicBezTo>
                    <a:pt x="179" y="16"/>
                    <a:pt x="179" y="16"/>
                    <a:pt x="179" y="16"/>
                  </a:cubicBezTo>
                  <a:cubicBezTo>
                    <a:pt x="156" y="24"/>
                    <a:pt x="156" y="24"/>
                    <a:pt x="156" y="24"/>
                  </a:cubicBezTo>
                  <a:cubicBezTo>
                    <a:pt x="0" y="68"/>
                    <a:pt x="0" y="68"/>
                    <a:pt x="0" y="68"/>
                  </a:cubicBezTo>
                  <a:cubicBezTo>
                    <a:pt x="323" y="68"/>
                    <a:pt x="323" y="68"/>
                    <a:pt x="323" y="68"/>
                  </a:cubicBezTo>
                  <a:cubicBezTo>
                    <a:pt x="280" y="38"/>
                    <a:pt x="234" y="16"/>
                    <a:pt x="184" y="0"/>
                  </a:cubicBezTo>
                  <a:close/>
                </a:path>
              </a:pathLst>
            </a:custGeom>
            <a:solidFill>
              <a:srgbClr val="000000"/>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7" name="MH_Other_412"/>
            <p:cNvSpPr/>
            <p:nvPr>
              <p:custDataLst>
                <p:tags r:id="rId31"/>
              </p:custDataLst>
            </p:nvPr>
          </p:nvSpPr>
          <p:spPr bwMode="auto">
            <a:xfrm>
              <a:off x="7927149" y="4188968"/>
              <a:ext cx="264205" cy="275035"/>
            </a:xfrm>
            <a:custGeom>
              <a:gdLst>
                <a:gd fmla="*/ 471870 w 221" name="T0"/>
                <a:gd fmla="*/ 556866 h 232" name="T1"/>
                <a:gd fmla="*/ 483593 w 221" name="T2"/>
                <a:gd fmla="*/ 518765 h 232" name="T3"/>
                <a:gd fmla="*/ 647722 w 221" name="T4"/>
                <a:gd fmla="*/ 0 h 232" name="T5"/>
                <a:gd fmla="*/ 181714 w 221" name="T6"/>
                <a:gd fmla="*/ 58618 h 232" name="T7"/>
                <a:gd fmla="*/ 0 w 221" name="T8"/>
                <a:gd fmla="*/ 679963 h 232" name="T9"/>
                <a:gd fmla="*/ 46894 w 221" name="T10"/>
                <a:gd fmla="*/ 679963 h 232" name="T11"/>
                <a:gd fmla="*/ 416183 w 221" name="T12"/>
                <a:gd fmla="*/ 574452 h 232" name="T13"/>
                <a:gd fmla="*/ 471870 w 221" name="T14"/>
                <a:gd fmla="*/ 556866 h 232" name="T15"/>
                <a:gd fmla="*/ 471870 w 221" name="T16"/>
                <a:gd fmla="*/ 556866 h 2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31" w="221">
                  <a:moveTo>
                    <a:pt x="161" y="190"/>
                  </a:moveTo>
                  <a:lnTo>
                    <a:pt x="165" y="177"/>
                  </a:lnTo>
                  <a:lnTo>
                    <a:pt x="221" y="0"/>
                  </a:lnTo>
                  <a:lnTo>
                    <a:pt x="62" y="20"/>
                  </a:lnTo>
                  <a:lnTo>
                    <a:pt x="0" y="232"/>
                  </a:lnTo>
                  <a:lnTo>
                    <a:pt x="16" y="232"/>
                  </a:lnTo>
                  <a:lnTo>
                    <a:pt x="142" y="196"/>
                  </a:lnTo>
                  <a:lnTo>
                    <a:pt x="161" y="190"/>
                  </a:lnTo>
                  <a:close/>
                </a:path>
              </a:pathLst>
            </a:custGeom>
            <a:solidFill>
              <a:srgbClr val="BBBBBB"/>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8" name="MH_Other_413"/>
            <p:cNvSpPr/>
            <p:nvPr>
              <p:custDataLst>
                <p:tags r:id="rId32"/>
              </p:custDataLst>
            </p:nvPr>
          </p:nvSpPr>
          <p:spPr bwMode="auto">
            <a:xfrm>
              <a:off x="7753014" y="4406853"/>
              <a:ext cx="172934" cy="57150"/>
            </a:xfrm>
            <a:custGeom>
              <a:gdLst>
                <a:gd fmla="*/ 386875 w 145" name="T0"/>
                <a:gd fmla="*/ 140682 h 48" name="T1"/>
                <a:gd fmla="*/ 424976 w 145" name="T2"/>
                <a:gd fmla="*/ 0 h 48" name="T3"/>
                <a:gd fmla="*/ 0 w 145" name="T4"/>
                <a:gd fmla="*/ 105512 h 48" name="T5"/>
                <a:gd fmla="*/ 137751 w 145" name="T6"/>
                <a:gd fmla="*/ 140682 h 48" name="T7"/>
                <a:gd fmla="*/ 386875 w 145" name="T8"/>
                <a:gd fmla="*/ 140682 h 48" name="T9"/>
                <a:gd fmla="*/ 386875 w 145" name="T10"/>
                <a:gd fmla="*/ 140682 h 4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8" w="145">
                  <a:moveTo>
                    <a:pt x="132" y="48"/>
                  </a:moveTo>
                  <a:lnTo>
                    <a:pt x="145" y="0"/>
                  </a:lnTo>
                  <a:lnTo>
                    <a:pt x="0" y="36"/>
                  </a:lnTo>
                  <a:lnTo>
                    <a:pt x="47" y="48"/>
                  </a:lnTo>
                  <a:lnTo>
                    <a:pt x="132" y="48"/>
                  </a:lnTo>
                  <a:close/>
                </a:path>
              </a:pathLst>
            </a:custGeom>
            <a:solidFill>
              <a:srgbClr val="9D9D9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09" name="MH_Other_414"/>
            <p:cNvSpPr>
              <a:spLocks noEditPoints="1"/>
            </p:cNvSpPr>
            <p:nvPr>
              <p:custDataLst>
                <p:tags r:id="rId33"/>
              </p:custDataLst>
            </p:nvPr>
          </p:nvSpPr>
          <p:spPr bwMode="auto">
            <a:xfrm>
              <a:off x="7673754" y="3884168"/>
              <a:ext cx="136906" cy="298847"/>
            </a:xfrm>
            <a:custGeom>
              <a:gdLst>
                <a:gd fmla="*/ 334119 w 141" name="T0"/>
                <a:gd fmla="*/ 75995 h 311" name="T1"/>
                <a:gd fmla="*/ 232225 w 141" name="T2"/>
                <a:gd fmla="*/ 0 h 311" name="T3"/>
                <a:gd fmla="*/ 232225 w 141" name="T4"/>
                <a:gd fmla="*/ 18999 h 311" name="T5"/>
                <a:gd fmla="*/ 255921 w 141" name="T6"/>
                <a:gd fmla="*/ 256484 h 311" name="T7"/>
                <a:gd fmla="*/ 87677 w 141" name="T8"/>
                <a:gd fmla="*/ 277858 h 311" name="T9"/>
                <a:gd fmla="*/ 4739 w 141" name="T10"/>
                <a:gd fmla="*/ 410850 h 311" name="T11"/>
                <a:gd fmla="*/ 4739 w 141" name="T12"/>
                <a:gd fmla="*/ 536717 h 311" name="T13"/>
                <a:gd fmla="*/ 54502 w 141" name="T14"/>
                <a:gd fmla="*/ 738580 h 311" name="T15"/>
                <a:gd fmla="*/ 97155 w 141" name="T16"/>
                <a:gd fmla="*/ 657835 h 311" name="T17"/>
                <a:gd fmla="*/ 284357 w 141" name="T18"/>
                <a:gd fmla="*/ 600838 h 311" name="T19"/>
                <a:gd fmla="*/ 236964 w 141" name="T20"/>
                <a:gd fmla="*/ 410850 h 311" name="T21"/>
                <a:gd fmla="*/ 334119 w 141" name="T22"/>
                <a:gd fmla="*/ 75995 h 311" name="T23"/>
                <a:gd fmla="*/ 11848 w 141" name="T24"/>
                <a:gd fmla="*/ 410850 h 311" name="T25"/>
                <a:gd fmla="*/ 16587 w 141" name="T26"/>
                <a:gd fmla="*/ 387101 h 311" name="T27"/>
                <a:gd fmla="*/ 63980 w 141" name="T28"/>
                <a:gd fmla="*/ 700582 h 311" name="T29"/>
                <a:gd fmla="*/ 54502 w 141" name="T30"/>
                <a:gd fmla="*/ 721956 h 311" name="T31"/>
                <a:gd fmla="*/ 11848 w 141" name="T32"/>
                <a:gd fmla="*/ 536717 h 311" name="T33"/>
                <a:gd fmla="*/ 11848 w 141" name="T34"/>
                <a:gd fmla="*/ 410850 h 311" name="T35"/>
                <a:gd fmla="*/ 11848 w 141" name="T36"/>
                <a:gd fmla="*/ 410850 h 311"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11" w="141">
                  <a:moveTo>
                    <a:pt x="141" y="32"/>
                  </a:moveTo>
                  <a:cubicBezTo>
                    <a:pt x="98" y="0"/>
                    <a:pt x="98" y="0"/>
                    <a:pt x="98" y="0"/>
                  </a:cubicBezTo>
                  <a:cubicBezTo>
                    <a:pt x="98" y="8"/>
                    <a:pt x="98" y="8"/>
                    <a:pt x="98" y="8"/>
                  </a:cubicBezTo>
                  <a:cubicBezTo>
                    <a:pt x="108" y="108"/>
                    <a:pt x="108" y="108"/>
                    <a:pt x="108" y="108"/>
                  </a:cubicBezTo>
                  <a:cubicBezTo>
                    <a:pt x="37" y="117"/>
                    <a:pt x="37" y="117"/>
                    <a:pt x="37" y="117"/>
                  </a:cubicBezTo>
                  <a:cubicBezTo>
                    <a:pt x="18" y="131"/>
                    <a:pt x="6" y="149"/>
                    <a:pt x="2" y="173"/>
                  </a:cubicBezTo>
                  <a:cubicBezTo>
                    <a:pt x="0" y="190"/>
                    <a:pt x="1" y="208"/>
                    <a:pt x="2" y="226"/>
                  </a:cubicBezTo>
                  <a:cubicBezTo>
                    <a:pt x="5" y="262"/>
                    <a:pt x="11" y="290"/>
                    <a:pt x="23" y="311"/>
                  </a:cubicBezTo>
                  <a:cubicBezTo>
                    <a:pt x="41" y="277"/>
                    <a:pt x="41" y="277"/>
                    <a:pt x="41" y="277"/>
                  </a:cubicBezTo>
                  <a:cubicBezTo>
                    <a:pt x="120" y="253"/>
                    <a:pt x="120" y="253"/>
                    <a:pt x="120" y="253"/>
                  </a:cubicBezTo>
                  <a:cubicBezTo>
                    <a:pt x="100" y="173"/>
                    <a:pt x="100" y="173"/>
                    <a:pt x="100" y="173"/>
                  </a:cubicBezTo>
                  <a:cubicBezTo>
                    <a:pt x="108" y="124"/>
                    <a:pt x="121" y="77"/>
                    <a:pt x="141" y="32"/>
                  </a:cubicBezTo>
                  <a:close/>
                  <a:moveTo>
                    <a:pt x="5" y="173"/>
                  </a:moveTo>
                  <a:cubicBezTo>
                    <a:pt x="5" y="170"/>
                    <a:pt x="6" y="166"/>
                    <a:pt x="7" y="163"/>
                  </a:cubicBezTo>
                  <a:cubicBezTo>
                    <a:pt x="7" y="210"/>
                    <a:pt x="13" y="254"/>
                    <a:pt x="27" y="295"/>
                  </a:cubicBezTo>
                  <a:cubicBezTo>
                    <a:pt x="23" y="304"/>
                    <a:pt x="23" y="304"/>
                    <a:pt x="23" y="304"/>
                  </a:cubicBezTo>
                  <a:cubicBezTo>
                    <a:pt x="13" y="284"/>
                    <a:pt x="7" y="258"/>
                    <a:pt x="5" y="226"/>
                  </a:cubicBezTo>
                  <a:cubicBezTo>
                    <a:pt x="4" y="208"/>
                    <a:pt x="3" y="190"/>
                    <a:pt x="5" y="173"/>
                  </a:cubicBezTo>
                  <a:cubicBezTo>
                    <a:pt x="5" y="173"/>
                    <a:pt x="5" y="173"/>
                    <a:pt x="5" y="173"/>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0" name="MH_Other_415"/>
            <p:cNvSpPr/>
            <p:nvPr>
              <p:custDataLst>
                <p:tags r:id="rId34"/>
              </p:custDataLst>
            </p:nvPr>
          </p:nvSpPr>
          <p:spPr bwMode="auto">
            <a:xfrm>
              <a:off x="7676155" y="4041330"/>
              <a:ext cx="24019" cy="134541"/>
            </a:xfrm>
            <a:custGeom>
              <a:gdLst>
                <a:gd fmla="*/ 9770 w 24" name="T0"/>
                <a:gd fmla="*/ 0 h 141" name="T1"/>
                <a:gd fmla="*/ 4885 w 24" name="T2"/>
                <a:gd fmla="*/ 23696 h 141" name="T3"/>
                <a:gd fmla="*/ 4885 w 24" name="T4"/>
                <a:gd fmla="*/ 23696 h 141" name="T5"/>
                <a:gd fmla="*/ 4885 w 24" name="T6"/>
                <a:gd fmla="*/ 149288 h 141" name="T7"/>
                <a:gd fmla="*/ 48848 w 24" name="T8"/>
                <a:gd fmla="*/ 334120 h 141" name="T9"/>
                <a:gd fmla="*/ 58617 w 24" name="T10"/>
                <a:gd fmla="*/ 312793 h 141" name="T11"/>
                <a:gd fmla="*/ 9770 w 24" name="T12"/>
                <a:gd fmla="*/ 0 h 14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1" w="24">
                  <a:moveTo>
                    <a:pt x="4" y="0"/>
                  </a:moveTo>
                  <a:cubicBezTo>
                    <a:pt x="3" y="3"/>
                    <a:pt x="2" y="7"/>
                    <a:pt x="2" y="10"/>
                  </a:cubicBezTo>
                  <a:cubicBezTo>
                    <a:pt x="2" y="10"/>
                    <a:pt x="2" y="10"/>
                    <a:pt x="2" y="10"/>
                  </a:cubicBezTo>
                  <a:cubicBezTo>
                    <a:pt x="0" y="27"/>
                    <a:pt x="1" y="45"/>
                    <a:pt x="2" y="63"/>
                  </a:cubicBezTo>
                  <a:cubicBezTo>
                    <a:pt x="4" y="95"/>
                    <a:pt x="10" y="121"/>
                    <a:pt x="20" y="141"/>
                  </a:cubicBezTo>
                  <a:cubicBezTo>
                    <a:pt x="24" y="132"/>
                    <a:pt x="24" y="132"/>
                    <a:pt x="24" y="132"/>
                  </a:cubicBezTo>
                  <a:cubicBezTo>
                    <a:pt x="10" y="91"/>
                    <a:pt x="4" y="47"/>
                    <a:pt x="4" y="0"/>
                  </a:cubicBezTo>
                  <a:close/>
                </a:path>
              </a:pathLst>
            </a:custGeom>
            <a:solidFill>
              <a:srgbClr val="E0D3B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1" name="MH_Other_416"/>
            <p:cNvSpPr/>
            <p:nvPr>
              <p:custDataLst>
                <p:tags r:id="rId35"/>
              </p:custDataLst>
            </p:nvPr>
          </p:nvSpPr>
          <p:spPr bwMode="auto">
            <a:xfrm>
              <a:off x="7697772" y="3863928"/>
              <a:ext cx="74458" cy="122634"/>
            </a:xfrm>
            <a:custGeom>
              <a:gdLst>
                <a:gd fmla="*/ 59774 w 76" name="T0"/>
                <a:gd fmla="*/ 76668 h 126" name="T1"/>
                <a:gd fmla="*/ 31083 w 76" name="T2"/>
                <a:gd fmla="*/ 110211 h 126" name="T3"/>
                <a:gd fmla="*/ 4782 w 76" name="T4"/>
                <a:gd fmla="*/ 198858 h 126" name="T5"/>
                <a:gd fmla="*/ 0 w 76" name="T6"/>
                <a:gd fmla="*/ 220421 h 126" name="T7"/>
                <a:gd fmla="*/ 33474 w 76" name="T8"/>
                <a:gd fmla="*/ 301881 h 126" name="T9"/>
                <a:gd fmla="*/ 181714 w 76" name="T10"/>
                <a:gd fmla="*/ 289902 h 126" name="T11"/>
                <a:gd fmla="*/ 155413 w 76" name="T12"/>
                <a:gd fmla="*/ 112606 h 126" name="T13"/>
                <a:gd fmla="*/ 95639 w 76" name="T14"/>
                <a:gd fmla="*/ 0 h 126" name="T15"/>
                <a:gd fmla="*/ 59774 w 76" name="T16"/>
                <a:gd fmla="*/ 76668 h 12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5" w="76">
                  <a:moveTo>
                    <a:pt x="25" y="32"/>
                  </a:moveTo>
                  <a:cubicBezTo>
                    <a:pt x="13" y="46"/>
                    <a:pt x="13" y="46"/>
                    <a:pt x="13" y="46"/>
                  </a:cubicBezTo>
                  <a:cubicBezTo>
                    <a:pt x="2" y="83"/>
                    <a:pt x="2" y="83"/>
                    <a:pt x="2" y="83"/>
                  </a:cubicBezTo>
                  <a:cubicBezTo>
                    <a:pt x="0" y="92"/>
                    <a:pt x="0" y="92"/>
                    <a:pt x="0" y="92"/>
                  </a:cubicBezTo>
                  <a:cubicBezTo>
                    <a:pt x="14" y="126"/>
                    <a:pt x="14" y="126"/>
                    <a:pt x="14" y="126"/>
                  </a:cubicBezTo>
                  <a:cubicBezTo>
                    <a:pt x="76" y="121"/>
                    <a:pt x="76" y="121"/>
                    <a:pt x="76" y="121"/>
                  </a:cubicBezTo>
                  <a:cubicBezTo>
                    <a:pt x="65" y="47"/>
                    <a:pt x="65" y="47"/>
                    <a:pt x="65" y="47"/>
                  </a:cubicBezTo>
                  <a:cubicBezTo>
                    <a:pt x="60" y="23"/>
                    <a:pt x="51" y="7"/>
                    <a:pt x="40" y="0"/>
                  </a:cubicBezTo>
                  <a:cubicBezTo>
                    <a:pt x="37" y="11"/>
                    <a:pt x="32" y="21"/>
                    <a:pt x="25" y="32"/>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2" name="MH_Other_417"/>
            <p:cNvSpPr/>
            <p:nvPr>
              <p:custDataLst>
                <p:tags r:id="rId36"/>
              </p:custDataLst>
            </p:nvPr>
          </p:nvSpPr>
          <p:spPr bwMode="auto">
            <a:xfrm>
              <a:off x="7608903" y="3930603"/>
              <a:ext cx="92471" cy="272653"/>
            </a:xfrm>
            <a:custGeom>
              <a:gdLst>
                <a:gd fmla="*/ 212110 w 97" name="T0"/>
                <a:gd fmla="*/ 75689 h 285" name="T1"/>
                <a:gd fmla="*/ 219180 w 97" name="T2"/>
                <a:gd fmla="*/ 56766 h 285" name="T3"/>
                <a:gd fmla="*/ 223893 w 97" name="T4"/>
                <a:gd fmla="*/ 35479 h 285" name="T5"/>
                <a:gd fmla="*/ 42422 w 97" name="T6"/>
                <a:gd fmla="*/ 35479 h 285" name="T7"/>
                <a:gd fmla="*/ 0 w 97" name="T8"/>
                <a:gd fmla="*/ 0 h 285" name="T9"/>
                <a:gd fmla="*/ 4714 w 97" name="T10"/>
                <a:gd fmla="*/ 26018 h 285" name="T11"/>
                <a:gd fmla="*/ 11784 w 97" name="T12"/>
                <a:gd fmla="*/ 47305 h 285" name="T13"/>
                <a:gd fmla="*/ 70703 w 97" name="T14"/>
                <a:gd fmla="*/ 89880 h 285" name="T15"/>
                <a:gd fmla="*/ 164974 w 97" name="T16"/>
                <a:gd fmla="*/ 106437 h 285" name="T17"/>
                <a:gd fmla="*/ 148477 w 97" name="T18"/>
                <a:gd fmla="*/ 525089 h 285" name="T19"/>
                <a:gd fmla="*/ 179115 w 97" name="T20"/>
                <a:gd fmla="*/ 643353 h 285" name="T21"/>
                <a:gd fmla="*/ 49492 w 97" name="T22"/>
                <a:gd fmla="*/ 610239 h 285" name="T23"/>
                <a:gd fmla="*/ 44779 w 97" name="T24"/>
                <a:gd fmla="*/ 638622 h 285" name="T25"/>
                <a:gd fmla="*/ 205039 w 97" name="T26"/>
                <a:gd fmla="*/ 674101 h 285" name="T27"/>
                <a:gd fmla="*/ 228607 w 97" name="T28"/>
                <a:gd fmla="*/ 645718 h 285" name="T29"/>
                <a:gd fmla="*/ 214466 w 97" name="T30"/>
                <a:gd fmla="*/ 622065 h 285" name="T31"/>
                <a:gd fmla="*/ 164974 w 97" name="T32"/>
                <a:gd fmla="*/ 421017 h 285" name="T33"/>
                <a:gd fmla="*/ 164974 w 97" name="T34"/>
                <a:gd fmla="*/ 295658 h 285" name="T35"/>
                <a:gd fmla="*/ 176758 w 97" name="T36"/>
                <a:gd fmla="*/ 208143 h 285" name="T37"/>
                <a:gd fmla="*/ 179115 w 97" name="T38"/>
                <a:gd fmla="*/ 191587 h 285" name="T39"/>
                <a:gd fmla="*/ 212110 w 97" name="T40"/>
                <a:gd fmla="*/ 75689 h 28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85" w="97">
                  <a:moveTo>
                    <a:pt x="90" y="32"/>
                  </a:moveTo>
                  <a:cubicBezTo>
                    <a:pt x="93" y="24"/>
                    <a:pt x="93" y="24"/>
                    <a:pt x="93" y="24"/>
                  </a:cubicBezTo>
                  <a:cubicBezTo>
                    <a:pt x="95" y="15"/>
                    <a:pt x="95" y="15"/>
                    <a:pt x="95" y="15"/>
                  </a:cubicBezTo>
                  <a:cubicBezTo>
                    <a:pt x="66" y="38"/>
                    <a:pt x="40" y="38"/>
                    <a:pt x="18" y="15"/>
                  </a:cubicBezTo>
                  <a:cubicBezTo>
                    <a:pt x="0" y="0"/>
                    <a:pt x="0" y="0"/>
                    <a:pt x="0" y="0"/>
                  </a:cubicBezTo>
                  <a:cubicBezTo>
                    <a:pt x="1" y="3"/>
                    <a:pt x="2" y="7"/>
                    <a:pt x="2" y="11"/>
                  </a:cubicBezTo>
                  <a:cubicBezTo>
                    <a:pt x="3" y="14"/>
                    <a:pt x="4" y="17"/>
                    <a:pt x="5" y="20"/>
                  </a:cubicBezTo>
                  <a:cubicBezTo>
                    <a:pt x="30" y="38"/>
                    <a:pt x="30" y="38"/>
                    <a:pt x="30" y="38"/>
                  </a:cubicBezTo>
                  <a:cubicBezTo>
                    <a:pt x="45" y="47"/>
                    <a:pt x="58" y="49"/>
                    <a:pt x="70" y="45"/>
                  </a:cubicBezTo>
                  <a:cubicBezTo>
                    <a:pt x="58" y="105"/>
                    <a:pt x="55" y="164"/>
                    <a:pt x="63" y="222"/>
                  </a:cubicBezTo>
                  <a:cubicBezTo>
                    <a:pt x="76" y="272"/>
                    <a:pt x="76" y="272"/>
                    <a:pt x="76" y="272"/>
                  </a:cubicBezTo>
                  <a:cubicBezTo>
                    <a:pt x="21" y="258"/>
                    <a:pt x="21" y="258"/>
                    <a:pt x="21" y="258"/>
                  </a:cubicBezTo>
                  <a:cubicBezTo>
                    <a:pt x="20" y="262"/>
                    <a:pt x="20" y="266"/>
                    <a:pt x="19" y="270"/>
                  </a:cubicBezTo>
                  <a:cubicBezTo>
                    <a:pt x="39" y="279"/>
                    <a:pt x="61" y="284"/>
                    <a:pt x="87" y="285"/>
                  </a:cubicBezTo>
                  <a:cubicBezTo>
                    <a:pt x="90" y="281"/>
                    <a:pt x="93" y="278"/>
                    <a:pt x="97" y="273"/>
                  </a:cubicBezTo>
                  <a:cubicBezTo>
                    <a:pt x="95" y="270"/>
                    <a:pt x="93" y="267"/>
                    <a:pt x="91" y="263"/>
                  </a:cubicBezTo>
                  <a:cubicBezTo>
                    <a:pt x="79" y="242"/>
                    <a:pt x="73" y="214"/>
                    <a:pt x="70" y="178"/>
                  </a:cubicBezTo>
                  <a:cubicBezTo>
                    <a:pt x="69" y="160"/>
                    <a:pt x="68" y="142"/>
                    <a:pt x="70" y="125"/>
                  </a:cubicBezTo>
                  <a:cubicBezTo>
                    <a:pt x="71" y="112"/>
                    <a:pt x="72" y="100"/>
                    <a:pt x="75" y="88"/>
                  </a:cubicBezTo>
                  <a:cubicBezTo>
                    <a:pt x="75" y="86"/>
                    <a:pt x="75" y="83"/>
                    <a:pt x="76" y="81"/>
                  </a:cubicBezTo>
                  <a:cubicBezTo>
                    <a:pt x="90" y="32"/>
                    <a:pt x="90" y="32"/>
                    <a:pt x="90" y="32"/>
                  </a:cubicBezTo>
                  <a:close/>
                </a:path>
              </a:pathLst>
            </a:custGeom>
            <a:solidFill>
              <a:srgbClr val="D5D5D5"/>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3" name="MH_Other_418"/>
            <p:cNvSpPr/>
            <p:nvPr>
              <p:custDataLst>
                <p:tags r:id="rId37"/>
              </p:custDataLst>
            </p:nvPr>
          </p:nvSpPr>
          <p:spPr bwMode="auto">
            <a:xfrm>
              <a:off x="7680959" y="3960368"/>
              <a:ext cx="20415" cy="54769"/>
            </a:xfrm>
            <a:custGeom>
              <a:gdLst>
                <a:gd fmla="*/ 33972 w 22" name="T0"/>
                <a:gd fmla="*/ 0 h 56" name="T1"/>
                <a:gd fmla="*/ 2265 w 22" name="T2"/>
                <a:gd fmla="*/ 117968 h 56" name="T3"/>
                <a:gd fmla="*/ 0 w 22" name="T4"/>
                <a:gd fmla="*/ 134820 h 56" name="T5"/>
                <a:gd fmla="*/ 49826 w 22" name="T6"/>
                <a:gd fmla="*/ 65003 h 56" name="T7"/>
                <a:gd fmla="*/ 33972 w 22"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22">
                  <a:moveTo>
                    <a:pt x="15" y="0"/>
                  </a:moveTo>
                  <a:cubicBezTo>
                    <a:pt x="1" y="49"/>
                    <a:pt x="1" y="49"/>
                    <a:pt x="1" y="49"/>
                  </a:cubicBezTo>
                  <a:cubicBezTo>
                    <a:pt x="0" y="51"/>
                    <a:pt x="0" y="54"/>
                    <a:pt x="0" y="56"/>
                  </a:cubicBezTo>
                  <a:cubicBezTo>
                    <a:pt x="22" y="27"/>
                    <a:pt x="22" y="27"/>
                    <a:pt x="22" y="27"/>
                  </a:cubicBezTo>
                  <a:cubicBezTo>
                    <a:pt x="15" y="0"/>
                    <a:pt x="15" y="0"/>
                    <a:pt x="15" y="0"/>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4" name="MH_Other_419"/>
            <p:cNvSpPr/>
            <p:nvPr>
              <p:custDataLst>
                <p:tags r:id="rId38"/>
              </p:custDataLst>
            </p:nvPr>
          </p:nvSpPr>
          <p:spPr bwMode="auto">
            <a:xfrm>
              <a:off x="7605299" y="3891312"/>
              <a:ext cx="105682" cy="75010"/>
            </a:xfrm>
            <a:custGeom>
              <a:gdLst>
                <a:gd fmla="*/ 234524 w 109" name="T0"/>
                <a:gd fmla="*/ 130199 h 78" name="T1"/>
                <a:gd fmla="*/ 260848 w 109" name="T2"/>
                <a:gd fmla="*/ 42611 h 78" name="T3"/>
                <a:gd fmla="*/ 234524 w 109" name="T4"/>
                <a:gd fmla="*/ 75752 h 78" name="T5"/>
                <a:gd fmla="*/ 98117 w 109" name="T6"/>
                <a:gd fmla="*/ 75752 h 78" name="T7"/>
                <a:gd fmla="*/ 40683 w 109" name="T8"/>
                <a:gd fmla="*/ 16571 h 78" name="T9"/>
                <a:gd fmla="*/ 88545 w 109" name="T10"/>
                <a:gd fmla="*/ 125465 h 78" name="T11"/>
                <a:gd fmla="*/ 2393 w 109" name="T12"/>
                <a:gd fmla="*/ 0 h 78" name="T13"/>
                <a:gd fmla="*/ 7179 w 109" name="T14"/>
                <a:gd fmla="*/ 94690 h 78" name="T15"/>
                <a:gd fmla="*/ 50255 w 109" name="T16"/>
                <a:gd fmla="*/ 130199 h 78" name="T17"/>
                <a:gd fmla="*/ 234524 w 109" name="T18"/>
                <a:gd fmla="*/ 130199 h 7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8" w="109">
                  <a:moveTo>
                    <a:pt x="98" y="55"/>
                  </a:moveTo>
                  <a:cubicBezTo>
                    <a:pt x="109" y="18"/>
                    <a:pt x="109" y="18"/>
                    <a:pt x="109" y="18"/>
                  </a:cubicBezTo>
                  <a:cubicBezTo>
                    <a:pt x="98" y="32"/>
                    <a:pt x="98" y="32"/>
                    <a:pt x="98" y="32"/>
                  </a:cubicBezTo>
                  <a:cubicBezTo>
                    <a:pt x="80" y="53"/>
                    <a:pt x="61" y="53"/>
                    <a:pt x="41" y="32"/>
                  </a:cubicBezTo>
                  <a:cubicBezTo>
                    <a:pt x="31" y="25"/>
                    <a:pt x="23" y="17"/>
                    <a:pt x="17" y="7"/>
                  </a:cubicBezTo>
                  <a:cubicBezTo>
                    <a:pt x="18" y="23"/>
                    <a:pt x="25" y="38"/>
                    <a:pt x="37" y="53"/>
                  </a:cubicBezTo>
                  <a:cubicBezTo>
                    <a:pt x="16" y="37"/>
                    <a:pt x="4" y="20"/>
                    <a:pt x="1" y="0"/>
                  </a:cubicBezTo>
                  <a:cubicBezTo>
                    <a:pt x="0" y="12"/>
                    <a:pt x="1" y="25"/>
                    <a:pt x="3" y="40"/>
                  </a:cubicBezTo>
                  <a:cubicBezTo>
                    <a:pt x="21" y="55"/>
                    <a:pt x="21" y="55"/>
                    <a:pt x="21" y="55"/>
                  </a:cubicBezTo>
                  <a:cubicBezTo>
                    <a:pt x="43" y="78"/>
                    <a:pt x="69" y="78"/>
                    <a:pt x="98" y="55"/>
                  </a:cubicBezTo>
                  <a:close/>
                </a:path>
              </a:pathLst>
            </a:custGeom>
            <a:solidFill>
              <a:srgbClr val="FFFFF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5" name="MH_Other_420"/>
            <p:cNvSpPr/>
            <p:nvPr>
              <p:custDataLst>
                <p:tags r:id="rId39"/>
              </p:custDataLst>
            </p:nvPr>
          </p:nvSpPr>
          <p:spPr bwMode="auto">
            <a:xfrm>
              <a:off x="7672552" y="4135391"/>
              <a:ext cx="218570" cy="145256"/>
            </a:xfrm>
            <a:custGeom>
              <a:gdLst>
                <a:gd fmla="*/ 299026 w 226" name="T0"/>
                <a:gd fmla="*/ 11840 h 151" name="T1"/>
                <a:gd fmla="*/ 291907 w 226" name="T2"/>
                <a:gd fmla="*/ 0 h 151" name="T3"/>
                <a:gd fmla="*/ 284787 w 226" name="T4"/>
                <a:gd fmla="*/ 0 h 151" name="T5"/>
                <a:gd fmla="*/ 270548 w 226" name="T6"/>
                <a:gd fmla="*/ 4736 h 151" name="T7"/>
                <a:gd fmla="*/ 123408 w 226" name="T8"/>
                <a:gd fmla="*/ 61568 h 151" name="T9"/>
                <a:gd fmla="*/ 71197 w 226" name="T10"/>
                <a:gd fmla="*/ 139712 h 151" name="T11"/>
                <a:gd fmla="*/ 47465 w 226" name="T12"/>
                <a:gd fmla="*/ 168128 h 151" name="T13"/>
                <a:gd fmla="*/ 0 w 226" name="T14"/>
                <a:gd fmla="*/ 206015 h 151" name="T15"/>
                <a:gd fmla="*/ 73570 w 226" name="T16"/>
                <a:gd fmla="*/ 357567 h 151" name="T17"/>
                <a:gd fmla="*/ 225456 w 226" name="T18"/>
                <a:gd fmla="*/ 310207 h 151" name="T19"/>
                <a:gd fmla="*/ 474645 w 226" name="T20"/>
                <a:gd fmla="*/ 217855 h 151" name="T21"/>
                <a:gd fmla="*/ 455659 w 226" name="T22"/>
                <a:gd fmla="*/ 208383 h 151" name="T23"/>
                <a:gd fmla="*/ 405822 w 226" name="T24"/>
                <a:gd fmla="*/ 232063 h 151" name="T25"/>
                <a:gd fmla="*/ 322759 w 226" name="T26"/>
                <a:gd fmla="*/ 258111 h 151" name="T27"/>
                <a:gd fmla="*/ 533976 w 226" name="T28"/>
                <a:gd fmla="*/ 149184 h 151" name="T29"/>
                <a:gd fmla="*/ 505497 w 226" name="T30"/>
                <a:gd fmla="*/ 132608 h 151" name="T31"/>
                <a:gd fmla="*/ 493631 w 226" name="T32"/>
                <a:gd fmla="*/ 132608 h 151" name="T33"/>
                <a:gd fmla="*/ 310893 w 226" name="T34"/>
                <a:gd fmla="*/ 208383 h 151" name="T35"/>
                <a:gd fmla="*/ 325132 w 226" name="T36"/>
                <a:gd fmla="*/ 165760 h 151" name="T37"/>
                <a:gd fmla="*/ 536349 w 226" name="T38"/>
                <a:gd fmla="*/ 85248 h 151" name="T39"/>
                <a:gd fmla="*/ 469899 w 226" name="T40"/>
                <a:gd fmla="*/ 85248 h 151" name="T41"/>
                <a:gd fmla="*/ 386836 w 226" name="T42"/>
                <a:gd fmla="*/ 111296 h 151" name="T43"/>
                <a:gd fmla="*/ 277667 w 226" name="T44"/>
                <a:gd fmla="*/ 146816 h 151" name="T45"/>
                <a:gd fmla="*/ 306146 w 226" name="T46"/>
                <a:gd fmla="*/ 92352 h 151" name="T47"/>
                <a:gd fmla="*/ 465152 w 226" name="T48"/>
                <a:gd fmla="*/ 33152 h 151" name="T49"/>
                <a:gd fmla="*/ 360730 w 226" name="T50"/>
                <a:gd fmla="*/ 33152 h 151" name="T51"/>
                <a:gd fmla="*/ 346491 w 226" name="T52"/>
                <a:gd fmla="*/ 40256 h 151" name="T53"/>
                <a:gd fmla="*/ 268175 w 226" name="T54"/>
                <a:gd fmla="*/ 66304 h 151" name="T55"/>
                <a:gd fmla="*/ 196978 w 226" name="T56"/>
                <a:gd fmla="*/ 82880 h 151" name="T57"/>
                <a:gd fmla="*/ 232576 w 226" name="T58"/>
                <a:gd fmla="*/ 44992 h 151" name="T59"/>
                <a:gd fmla="*/ 299026 w 226" name="T60"/>
                <a:gd fmla="*/ 11840 h 15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51" w="226">
                  <a:moveTo>
                    <a:pt x="126" y="5"/>
                  </a:moveTo>
                  <a:cubicBezTo>
                    <a:pt x="126" y="2"/>
                    <a:pt x="125" y="0"/>
                    <a:pt x="123" y="0"/>
                  </a:cubicBezTo>
                  <a:cubicBezTo>
                    <a:pt x="122" y="0"/>
                    <a:pt x="121" y="0"/>
                    <a:pt x="120" y="0"/>
                  </a:cubicBezTo>
                  <a:cubicBezTo>
                    <a:pt x="118" y="1"/>
                    <a:pt x="116" y="1"/>
                    <a:pt x="114" y="2"/>
                  </a:cubicBezTo>
                  <a:cubicBezTo>
                    <a:pt x="93" y="12"/>
                    <a:pt x="72" y="20"/>
                    <a:pt x="52" y="26"/>
                  </a:cubicBezTo>
                  <a:cubicBezTo>
                    <a:pt x="44" y="39"/>
                    <a:pt x="37" y="50"/>
                    <a:pt x="30" y="59"/>
                  </a:cubicBezTo>
                  <a:cubicBezTo>
                    <a:pt x="26" y="64"/>
                    <a:pt x="23" y="67"/>
                    <a:pt x="20" y="71"/>
                  </a:cubicBezTo>
                  <a:cubicBezTo>
                    <a:pt x="13" y="78"/>
                    <a:pt x="7" y="83"/>
                    <a:pt x="0" y="87"/>
                  </a:cubicBezTo>
                  <a:cubicBezTo>
                    <a:pt x="31" y="151"/>
                    <a:pt x="31" y="151"/>
                    <a:pt x="31" y="151"/>
                  </a:cubicBezTo>
                  <a:cubicBezTo>
                    <a:pt x="49" y="139"/>
                    <a:pt x="70" y="132"/>
                    <a:pt x="95" y="131"/>
                  </a:cubicBezTo>
                  <a:cubicBezTo>
                    <a:pt x="131" y="123"/>
                    <a:pt x="166" y="110"/>
                    <a:pt x="200" y="92"/>
                  </a:cubicBezTo>
                  <a:cubicBezTo>
                    <a:pt x="201" y="88"/>
                    <a:pt x="198" y="87"/>
                    <a:pt x="192" y="88"/>
                  </a:cubicBezTo>
                  <a:cubicBezTo>
                    <a:pt x="171" y="98"/>
                    <a:pt x="171" y="98"/>
                    <a:pt x="171" y="98"/>
                  </a:cubicBezTo>
                  <a:cubicBezTo>
                    <a:pt x="136" y="109"/>
                    <a:pt x="136" y="109"/>
                    <a:pt x="136" y="109"/>
                  </a:cubicBezTo>
                  <a:cubicBezTo>
                    <a:pt x="225" y="63"/>
                    <a:pt x="225" y="63"/>
                    <a:pt x="225" y="63"/>
                  </a:cubicBezTo>
                  <a:cubicBezTo>
                    <a:pt x="224" y="58"/>
                    <a:pt x="220" y="55"/>
                    <a:pt x="213" y="56"/>
                  </a:cubicBezTo>
                  <a:cubicBezTo>
                    <a:pt x="212" y="56"/>
                    <a:pt x="210" y="56"/>
                    <a:pt x="208" y="56"/>
                  </a:cubicBezTo>
                  <a:cubicBezTo>
                    <a:pt x="131" y="88"/>
                    <a:pt x="131" y="88"/>
                    <a:pt x="131" y="88"/>
                  </a:cubicBezTo>
                  <a:cubicBezTo>
                    <a:pt x="137" y="70"/>
                    <a:pt x="137" y="70"/>
                    <a:pt x="137" y="70"/>
                  </a:cubicBezTo>
                  <a:cubicBezTo>
                    <a:pt x="226" y="36"/>
                    <a:pt x="226" y="36"/>
                    <a:pt x="226" y="36"/>
                  </a:cubicBezTo>
                  <a:cubicBezTo>
                    <a:pt x="221" y="31"/>
                    <a:pt x="212" y="31"/>
                    <a:pt x="198" y="36"/>
                  </a:cubicBezTo>
                  <a:cubicBezTo>
                    <a:pt x="163" y="47"/>
                    <a:pt x="163" y="47"/>
                    <a:pt x="163" y="47"/>
                  </a:cubicBezTo>
                  <a:cubicBezTo>
                    <a:pt x="117" y="62"/>
                    <a:pt x="117" y="62"/>
                    <a:pt x="117" y="62"/>
                  </a:cubicBezTo>
                  <a:cubicBezTo>
                    <a:pt x="129" y="39"/>
                    <a:pt x="129" y="39"/>
                    <a:pt x="129" y="39"/>
                  </a:cubicBezTo>
                  <a:cubicBezTo>
                    <a:pt x="196" y="14"/>
                    <a:pt x="196" y="14"/>
                    <a:pt x="196" y="14"/>
                  </a:cubicBezTo>
                  <a:cubicBezTo>
                    <a:pt x="193" y="5"/>
                    <a:pt x="178" y="5"/>
                    <a:pt x="152" y="14"/>
                  </a:cubicBezTo>
                  <a:cubicBezTo>
                    <a:pt x="150" y="15"/>
                    <a:pt x="148" y="15"/>
                    <a:pt x="146" y="17"/>
                  </a:cubicBezTo>
                  <a:cubicBezTo>
                    <a:pt x="136" y="21"/>
                    <a:pt x="125" y="25"/>
                    <a:pt x="113" y="28"/>
                  </a:cubicBezTo>
                  <a:cubicBezTo>
                    <a:pt x="103" y="31"/>
                    <a:pt x="93" y="33"/>
                    <a:pt x="83" y="35"/>
                  </a:cubicBezTo>
                  <a:cubicBezTo>
                    <a:pt x="98" y="19"/>
                    <a:pt x="98" y="19"/>
                    <a:pt x="98" y="19"/>
                  </a:cubicBezTo>
                  <a:cubicBezTo>
                    <a:pt x="126" y="5"/>
                    <a:pt x="126" y="5"/>
                    <a:pt x="126" y="5"/>
                  </a:cubicBezTo>
                  <a:close/>
                </a:path>
              </a:pathLst>
            </a:custGeom>
            <a:solidFill>
              <a:srgbClr val="DCA56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6" name="MH_Other_421"/>
            <p:cNvSpPr/>
            <p:nvPr>
              <p:custDataLst>
                <p:tags r:id="rId40"/>
              </p:custDataLst>
            </p:nvPr>
          </p:nvSpPr>
          <p:spPr bwMode="auto">
            <a:xfrm>
              <a:off x="7613706" y="3949652"/>
              <a:ext cx="67252" cy="241697"/>
            </a:xfrm>
            <a:custGeom>
              <a:gdLst>
                <a:gd fmla="*/ 136472 w 71" name="T0"/>
                <a:gd fmla="*/ 479267 h 252" name="T1"/>
                <a:gd fmla="*/ 152942 w 71" name="T2"/>
                <a:gd fmla="*/ 59315 h 252" name="T3"/>
                <a:gd fmla="*/ 58824 w 71" name="T4"/>
                <a:gd fmla="*/ 42707 h 252" name="T5"/>
                <a:gd fmla="*/ 0 w 71" name="T6"/>
                <a:gd fmla="*/ 0 h 252" name="T7"/>
                <a:gd fmla="*/ 9412 w 71" name="T8"/>
                <a:gd fmla="*/ 40334 h 252" name="T9"/>
                <a:gd fmla="*/ 61177 w 71" name="T10"/>
                <a:gd fmla="*/ 291831 h 252" name="T11"/>
                <a:gd fmla="*/ 63530 w 71" name="T12"/>
                <a:gd fmla="*/ 303694 h 252" name="T13"/>
                <a:gd fmla="*/ 37647 w 71" name="T14"/>
                <a:gd fmla="*/ 564681 h 252" name="T15"/>
                <a:gd fmla="*/ 167060 w 71" name="T16"/>
                <a:gd fmla="*/ 597898 h 252" name="T17"/>
                <a:gd fmla="*/ 136472 w 71" name="T18"/>
                <a:gd fmla="*/ 479267 h 25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51" w="71">
                  <a:moveTo>
                    <a:pt x="58" y="202"/>
                  </a:moveTo>
                  <a:cubicBezTo>
                    <a:pt x="50" y="144"/>
                    <a:pt x="53" y="85"/>
                    <a:pt x="65" y="25"/>
                  </a:cubicBezTo>
                  <a:cubicBezTo>
                    <a:pt x="53" y="29"/>
                    <a:pt x="40" y="27"/>
                    <a:pt x="25" y="18"/>
                  </a:cubicBezTo>
                  <a:cubicBezTo>
                    <a:pt x="0" y="0"/>
                    <a:pt x="0" y="0"/>
                    <a:pt x="0" y="0"/>
                  </a:cubicBezTo>
                  <a:cubicBezTo>
                    <a:pt x="1" y="6"/>
                    <a:pt x="2" y="11"/>
                    <a:pt x="4" y="17"/>
                  </a:cubicBezTo>
                  <a:cubicBezTo>
                    <a:pt x="12" y="52"/>
                    <a:pt x="20" y="88"/>
                    <a:pt x="26" y="123"/>
                  </a:cubicBezTo>
                  <a:cubicBezTo>
                    <a:pt x="26" y="125"/>
                    <a:pt x="27" y="126"/>
                    <a:pt x="27" y="128"/>
                  </a:cubicBezTo>
                  <a:cubicBezTo>
                    <a:pt x="25" y="171"/>
                    <a:pt x="22" y="207"/>
                    <a:pt x="16" y="238"/>
                  </a:cubicBezTo>
                  <a:cubicBezTo>
                    <a:pt x="71" y="252"/>
                    <a:pt x="71" y="252"/>
                    <a:pt x="71" y="252"/>
                  </a:cubicBezTo>
                  <a:cubicBezTo>
                    <a:pt x="58" y="202"/>
                    <a:pt x="58" y="202"/>
                    <a:pt x="58" y="202"/>
                  </a:cubicBezTo>
                  <a:close/>
                </a:path>
              </a:pathLst>
            </a:custGeom>
            <a:solidFill>
              <a:srgbClr val="FFFFF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7" name="MH_Other_422"/>
            <p:cNvSpPr/>
            <p:nvPr>
              <p:custDataLst>
                <p:tags r:id="rId41"/>
              </p:custDataLst>
            </p:nvPr>
          </p:nvSpPr>
          <p:spPr bwMode="auto">
            <a:xfrm>
              <a:off x="7606501" y="3865118"/>
              <a:ext cx="33626" cy="77391"/>
            </a:xfrm>
            <a:custGeom>
              <a:gdLst>
                <a:gd fmla="*/ 23610 w 36" name="T0"/>
                <a:gd fmla="*/ 52390 h 80" name="T1"/>
                <a:gd fmla="*/ 18888 w 36" name="T2"/>
                <a:gd fmla="*/ 38102 h 80" name="T3"/>
                <a:gd fmla="*/ 9444 w 36" name="T4"/>
                <a:gd fmla="*/ 0 h 80" name="T5"/>
                <a:gd fmla="*/ 0 w 36" name="T6"/>
                <a:gd fmla="*/ 64296 h 80" name="T7"/>
                <a:gd fmla="*/ 84996 w 36" name="T8"/>
                <a:gd fmla="*/ 190508 h 80" name="T9"/>
                <a:gd fmla="*/ 37776 w 36" name="T10"/>
                <a:gd fmla="*/ 80966 h 80" name="T11"/>
                <a:gd fmla="*/ 23610 w 36" name="T12"/>
                <a:gd fmla="*/ 52390 h 8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0" w="36">
                  <a:moveTo>
                    <a:pt x="10" y="22"/>
                  </a:moveTo>
                  <a:cubicBezTo>
                    <a:pt x="9" y="20"/>
                    <a:pt x="8" y="18"/>
                    <a:pt x="8" y="16"/>
                  </a:cubicBezTo>
                  <a:cubicBezTo>
                    <a:pt x="4" y="0"/>
                    <a:pt x="4" y="0"/>
                    <a:pt x="4" y="0"/>
                  </a:cubicBezTo>
                  <a:cubicBezTo>
                    <a:pt x="2" y="8"/>
                    <a:pt x="0" y="17"/>
                    <a:pt x="0" y="27"/>
                  </a:cubicBezTo>
                  <a:cubicBezTo>
                    <a:pt x="3" y="47"/>
                    <a:pt x="15" y="64"/>
                    <a:pt x="36" y="80"/>
                  </a:cubicBezTo>
                  <a:cubicBezTo>
                    <a:pt x="24" y="65"/>
                    <a:pt x="17" y="50"/>
                    <a:pt x="16" y="34"/>
                  </a:cubicBezTo>
                  <a:cubicBezTo>
                    <a:pt x="13" y="31"/>
                    <a:pt x="11" y="27"/>
                    <a:pt x="10" y="22"/>
                  </a:cubicBezTo>
                  <a:close/>
                </a:path>
              </a:pathLst>
            </a:custGeom>
            <a:solidFill>
              <a:srgbClr val="D5D5D5"/>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8" name="MH_Other_423"/>
            <p:cNvSpPr/>
            <p:nvPr>
              <p:custDataLst>
                <p:tags r:id="rId42"/>
              </p:custDataLst>
            </p:nvPr>
          </p:nvSpPr>
          <p:spPr bwMode="auto">
            <a:xfrm>
              <a:off x="7595693" y="3949653"/>
              <a:ext cx="21617" cy="47625"/>
            </a:xfrm>
            <a:custGeom>
              <a:gdLst>
                <a:gd fmla="*/ 0 w 22" name="T0"/>
                <a:gd fmla="*/ 117235 h 50" name="T1"/>
                <a:gd fmla="*/ 52756 w 22" name="T2"/>
                <a:gd fmla="*/ 39860 h 50" name="T3"/>
                <a:gd fmla="*/ 43164 w 22" name="T4"/>
                <a:gd fmla="*/ 0 h 50" name="T5"/>
                <a:gd fmla="*/ 0 w 22" name="T6"/>
                <a:gd fmla="*/ 117235 h 5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0" w="22">
                  <a:moveTo>
                    <a:pt x="0" y="50"/>
                  </a:moveTo>
                  <a:cubicBezTo>
                    <a:pt x="22" y="17"/>
                    <a:pt x="22" y="17"/>
                    <a:pt x="22" y="17"/>
                  </a:cubicBezTo>
                  <a:cubicBezTo>
                    <a:pt x="20" y="11"/>
                    <a:pt x="19" y="6"/>
                    <a:pt x="18" y="0"/>
                  </a:cubicBezTo>
                  <a:cubicBezTo>
                    <a:pt x="0" y="50"/>
                    <a:pt x="0" y="50"/>
                    <a:pt x="0" y="50"/>
                  </a:cubicBez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19" name="MH_Other_424"/>
            <p:cNvSpPr/>
            <p:nvPr>
              <p:custDataLst>
                <p:tags r:id="rId43"/>
              </p:custDataLst>
            </p:nvPr>
          </p:nvSpPr>
          <p:spPr bwMode="auto">
            <a:xfrm>
              <a:off x="7595693" y="3966322"/>
              <a:ext cx="42033" cy="101203"/>
            </a:xfrm>
            <a:custGeom>
              <a:gdLst>
                <a:gd fmla="*/ 52755 w 44" name="T0"/>
                <a:gd fmla="*/ 0 h 106" name="T1"/>
                <a:gd fmla="*/ 0 w 44" name="T2"/>
                <a:gd fmla="*/ 77558 h 106" name="T3"/>
                <a:gd fmla="*/ 64745 w 44" name="T4"/>
                <a:gd fmla="*/ 171567 h 106" name="T5"/>
                <a:gd fmla="*/ 105511 w 44" name="T6"/>
                <a:gd fmla="*/ 249125 h 106" name="T7"/>
                <a:gd fmla="*/ 52755 w 44" name="T8"/>
                <a:gd fmla="*/ 0 h 10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5" w="44">
                  <a:moveTo>
                    <a:pt x="22" y="0"/>
                  </a:moveTo>
                  <a:cubicBezTo>
                    <a:pt x="0" y="33"/>
                    <a:pt x="0" y="33"/>
                    <a:pt x="0" y="33"/>
                  </a:cubicBezTo>
                  <a:cubicBezTo>
                    <a:pt x="0" y="46"/>
                    <a:pt x="9" y="60"/>
                    <a:pt x="27" y="73"/>
                  </a:cubicBezTo>
                  <a:cubicBezTo>
                    <a:pt x="36" y="85"/>
                    <a:pt x="42" y="96"/>
                    <a:pt x="44" y="106"/>
                  </a:cubicBezTo>
                  <a:cubicBezTo>
                    <a:pt x="38" y="71"/>
                    <a:pt x="30" y="35"/>
                    <a:pt x="22" y="0"/>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0" name="MH_Other_425"/>
            <p:cNvSpPr/>
            <p:nvPr>
              <p:custDataLst>
                <p:tags r:id="rId44"/>
              </p:custDataLst>
            </p:nvPr>
          </p:nvSpPr>
          <p:spPr bwMode="auto">
            <a:xfrm>
              <a:off x="7433567" y="3896074"/>
              <a:ext cx="84065" cy="207169"/>
            </a:xfrm>
            <a:custGeom>
              <a:gdLst>
                <a:gd fmla="*/ 169788 w 87" name="T0"/>
                <a:gd fmla="*/ 0 h 215" name="T1"/>
                <a:gd fmla="*/ 136774 w 87" name="T2"/>
                <a:gd fmla="*/ 45067 h 215" name="T3"/>
                <a:gd fmla="*/ 136774 w 87" name="T4"/>
                <a:gd fmla="*/ 322587 h 215" name="T5"/>
                <a:gd fmla="*/ 0 w 87" name="T6"/>
                <a:gd fmla="*/ 462533 h 215" name="T7"/>
                <a:gd fmla="*/ 37731 w 87" name="T8"/>
                <a:gd fmla="*/ 509972 h 215" name="T9"/>
                <a:gd fmla="*/ 205161 w 87" name="T10"/>
                <a:gd fmla="*/ 341563 h 215" name="T11"/>
                <a:gd fmla="*/ 169788 w 87" name="T12"/>
                <a:gd fmla="*/ 0 h 2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5" w="87">
                  <a:moveTo>
                    <a:pt x="72" y="0"/>
                  </a:moveTo>
                  <a:cubicBezTo>
                    <a:pt x="67" y="5"/>
                    <a:pt x="63" y="11"/>
                    <a:pt x="58" y="19"/>
                  </a:cubicBezTo>
                  <a:cubicBezTo>
                    <a:pt x="51" y="64"/>
                    <a:pt x="51" y="103"/>
                    <a:pt x="58" y="136"/>
                  </a:cubicBezTo>
                  <a:cubicBezTo>
                    <a:pt x="0" y="195"/>
                    <a:pt x="0" y="195"/>
                    <a:pt x="0" y="195"/>
                  </a:cubicBezTo>
                  <a:cubicBezTo>
                    <a:pt x="16" y="215"/>
                    <a:pt x="16" y="215"/>
                    <a:pt x="16" y="215"/>
                  </a:cubicBezTo>
                  <a:cubicBezTo>
                    <a:pt x="43" y="190"/>
                    <a:pt x="67" y="167"/>
                    <a:pt x="87" y="144"/>
                  </a:cubicBezTo>
                  <a:cubicBezTo>
                    <a:pt x="59" y="104"/>
                    <a:pt x="54" y="55"/>
                    <a:pt x="72" y="0"/>
                  </a:cubicBez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1" name="MH_Other_426"/>
            <p:cNvSpPr/>
            <p:nvPr>
              <p:custDataLst>
                <p:tags r:id="rId45"/>
              </p:custDataLst>
            </p:nvPr>
          </p:nvSpPr>
          <p:spPr bwMode="auto">
            <a:xfrm>
              <a:off x="7380726" y="3915124"/>
              <a:ext cx="109284" cy="169069"/>
            </a:xfrm>
            <a:custGeom>
              <a:gdLst>
                <a:gd fmla="*/ 266710 w 112" name="T0"/>
                <a:gd fmla="*/ 0 h 176" name="T1"/>
                <a:gd fmla="*/ 235753 w 112" name="T2"/>
                <a:gd fmla="*/ 56752 h 176" name="T3"/>
                <a:gd fmla="*/ 235753 w 112" name="T4"/>
                <a:gd fmla="*/ 56752 h 176" name="T5"/>
                <a:gd fmla="*/ 221465 w 112" name="T6"/>
                <a:gd fmla="*/ 85129 h 176" name="T7"/>
                <a:gd fmla="*/ 185744 w 112" name="T8"/>
                <a:gd fmla="*/ 120599 h 176" name="T9"/>
                <a:gd fmla="*/ 183363 w 112" name="T10"/>
                <a:gd fmla="*/ 191539 h 176" name="T11"/>
                <a:gd fmla="*/ 150024 w 112" name="T12"/>
                <a:gd fmla="*/ 267209 h 176" name="T13"/>
                <a:gd fmla="*/ 47627 w 112" name="T14"/>
                <a:gd fmla="*/ 276668 h 176" name="T15"/>
                <a:gd fmla="*/ 0 w 112" name="T16"/>
                <a:gd fmla="*/ 319232 h 176" name="T17"/>
                <a:gd fmla="*/ 128592 w 112" name="T18"/>
                <a:gd fmla="*/ 416184 h 176" name="T19"/>
                <a:gd fmla="*/ 266710 w 112" name="T20"/>
                <a:gd fmla="*/ 276668 h 176" name="T21"/>
                <a:gd fmla="*/ 266710 w 112" name="T22"/>
                <a:gd fmla="*/ 0 h 17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76" w="112">
                  <a:moveTo>
                    <a:pt x="112" y="0"/>
                  </a:moveTo>
                  <a:cubicBezTo>
                    <a:pt x="108" y="7"/>
                    <a:pt x="104" y="14"/>
                    <a:pt x="99" y="24"/>
                  </a:cubicBezTo>
                  <a:cubicBezTo>
                    <a:pt x="99" y="24"/>
                    <a:pt x="99" y="24"/>
                    <a:pt x="99" y="24"/>
                  </a:cubicBezTo>
                  <a:cubicBezTo>
                    <a:pt x="97" y="28"/>
                    <a:pt x="95" y="32"/>
                    <a:pt x="93" y="36"/>
                  </a:cubicBezTo>
                  <a:cubicBezTo>
                    <a:pt x="78" y="51"/>
                    <a:pt x="78" y="51"/>
                    <a:pt x="78" y="51"/>
                  </a:cubicBezTo>
                  <a:cubicBezTo>
                    <a:pt x="77" y="81"/>
                    <a:pt x="77" y="81"/>
                    <a:pt x="77" y="81"/>
                  </a:cubicBezTo>
                  <a:cubicBezTo>
                    <a:pt x="82" y="98"/>
                    <a:pt x="77" y="108"/>
                    <a:pt x="63" y="113"/>
                  </a:cubicBezTo>
                  <a:cubicBezTo>
                    <a:pt x="50" y="120"/>
                    <a:pt x="35" y="121"/>
                    <a:pt x="20" y="117"/>
                  </a:cubicBezTo>
                  <a:cubicBezTo>
                    <a:pt x="0" y="135"/>
                    <a:pt x="0" y="135"/>
                    <a:pt x="0" y="135"/>
                  </a:cubicBezTo>
                  <a:cubicBezTo>
                    <a:pt x="30" y="144"/>
                    <a:pt x="48" y="157"/>
                    <a:pt x="54" y="176"/>
                  </a:cubicBezTo>
                  <a:cubicBezTo>
                    <a:pt x="112" y="117"/>
                    <a:pt x="112" y="117"/>
                    <a:pt x="112" y="117"/>
                  </a:cubicBezTo>
                  <a:cubicBezTo>
                    <a:pt x="105" y="84"/>
                    <a:pt x="105" y="45"/>
                    <a:pt x="112" y="0"/>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2" name="MH_Other_427"/>
            <p:cNvSpPr/>
            <p:nvPr>
              <p:custDataLst>
                <p:tags r:id="rId46"/>
              </p:custDataLst>
            </p:nvPr>
          </p:nvSpPr>
          <p:spPr bwMode="auto">
            <a:xfrm>
              <a:off x="7378324" y="4044902"/>
              <a:ext cx="174135" cy="376238"/>
            </a:xfrm>
            <a:custGeom>
              <a:gdLst>
                <a:gd fmla="*/ 173314 w 179" name="T0"/>
                <a:gd fmla="*/ 144664 h 393" name="T1"/>
                <a:gd fmla="*/ 135328 w 179" name="T2"/>
                <a:gd fmla="*/ 97233 h 393" name="T3"/>
                <a:gd fmla="*/ 7123 w 179" name="T4"/>
                <a:gd fmla="*/ 0 h 393" name="T5"/>
                <a:gd fmla="*/ 2374 w 179" name="T6"/>
                <a:gd fmla="*/ 40316 h 393" name="T7"/>
                <a:gd fmla="*/ 14245 w 179" name="T8"/>
                <a:gd fmla="*/ 128064 h 393" name="T9"/>
                <a:gd fmla="*/ 21368 w 179" name="T10"/>
                <a:gd fmla="*/ 147036 h 393" name="T11"/>
                <a:gd fmla="*/ 40361 w 179" name="T12"/>
                <a:gd fmla="*/ 37945 h 393" name="T13"/>
                <a:gd fmla="*/ 149573 w 179" name="T14"/>
                <a:gd fmla="*/ 244269 h 393" name="T15"/>
                <a:gd fmla="*/ 163818 w 179" name="T16"/>
                <a:gd fmla="*/ 616602 h 393" name="T17"/>
                <a:gd fmla="*/ 116334 w 179" name="T18"/>
                <a:gd fmla="*/ 609488 h 393" name="T19"/>
                <a:gd fmla="*/ 166192 w 179" name="T20"/>
                <a:gd fmla="*/ 666405 h 393" name="T21"/>
                <a:gd fmla="*/ 121083 w 179" name="T22"/>
                <a:gd fmla="*/ 806326 h 393" name="T23"/>
                <a:gd fmla="*/ 121083 w 179" name="T24"/>
                <a:gd fmla="*/ 870358 h 393" name="T25"/>
                <a:gd fmla="*/ 197056 w 179" name="T26"/>
                <a:gd fmla="*/ 675891 h 393" name="T27"/>
                <a:gd fmla="*/ 375118 w 179" name="T28"/>
                <a:gd fmla="*/ 621345 h 393" name="T29"/>
                <a:gd fmla="*/ 379867 w 179" name="T30"/>
                <a:gd fmla="*/ 932018 h 393" name="T31"/>
                <a:gd fmla="*/ 403608 w 179" name="T32"/>
                <a:gd fmla="*/ 690120 h 393" name="T33"/>
                <a:gd fmla="*/ 408357 w 179" name="T34"/>
                <a:gd fmla="*/ 602373 h 393" name="T35"/>
                <a:gd fmla="*/ 424976 w 179" name="T36"/>
                <a:gd fmla="*/ 576286 h 393" name="T37"/>
                <a:gd fmla="*/ 403608 w 179" name="T38"/>
                <a:gd fmla="*/ 569171 h 393" name="T39"/>
                <a:gd fmla="*/ 384615 w 179" name="T40"/>
                <a:gd fmla="*/ 592887 h 393" name="T41"/>
                <a:gd fmla="*/ 197056 w 179" name="T42"/>
                <a:gd fmla="*/ 656919 h 393" name="T43"/>
                <a:gd fmla="*/ 175688 w 179" name="T44"/>
                <a:gd fmla="*/ 621345 h 393" name="T45"/>
                <a:gd fmla="*/ 166192 w 179" name="T46"/>
                <a:gd fmla="*/ 187352 h 393" name="T47"/>
                <a:gd fmla="*/ 216049 w 179" name="T48"/>
                <a:gd fmla="*/ 289329 h 393" name="T49"/>
                <a:gd fmla="*/ 235043 w 179" name="T50"/>
                <a:gd fmla="*/ 562057 h 393" name="T51"/>
                <a:gd fmla="*/ 258784 w 179" name="T52"/>
                <a:gd fmla="*/ 445851 h 393" name="T53"/>
                <a:gd fmla="*/ 301519 w 179" name="T54"/>
                <a:gd fmla="*/ 526483 h 393" name="T55"/>
                <a:gd fmla="*/ 370370 w 179" name="T56"/>
                <a:gd fmla="*/ 545456 h 393" name="T57"/>
                <a:gd fmla="*/ 360873 w 179" name="T58"/>
                <a:gd fmla="*/ 528855 h 393" name="T59"/>
                <a:gd fmla="*/ 308642 w 179" name="T60"/>
                <a:gd fmla="*/ 488539 h 393" name="T61"/>
                <a:gd fmla="*/ 258784 w 179" name="T62"/>
                <a:gd fmla="*/ 403163 h 393" name="T63"/>
                <a:gd fmla="*/ 235043 w 179" name="T64"/>
                <a:gd fmla="*/ 279843 h 393" name="T65"/>
                <a:gd fmla="*/ 173314 w 179" name="T66"/>
                <a:gd fmla="*/ 144664 h 39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393" w="179">
                  <a:moveTo>
                    <a:pt x="73" y="61"/>
                  </a:moveTo>
                  <a:cubicBezTo>
                    <a:pt x="57" y="41"/>
                    <a:pt x="57" y="41"/>
                    <a:pt x="57" y="41"/>
                  </a:cubicBezTo>
                  <a:cubicBezTo>
                    <a:pt x="51" y="22"/>
                    <a:pt x="33" y="9"/>
                    <a:pt x="3" y="0"/>
                  </a:cubicBezTo>
                  <a:cubicBezTo>
                    <a:pt x="1" y="5"/>
                    <a:pt x="0" y="11"/>
                    <a:pt x="1" y="17"/>
                  </a:cubicBezTo>
                  <a:cubicBezTo>
                    <a:pt x="7" y="14"/>
                    <a:pt x="9" y="26"/>
                    <a:pt x="6" y="54"/>
                  </a:cubicBezTo>
                  <a:cubicBezTo>
                    <a:pt x="7" y="57"/>
                    <a:pt x="8" y="59"/>
                    <a:pt x="9" y="62"/>
                  </a:cubicBezTo>
                  <a:cubicBezTo>
                    <a:pt x="18" y="50"/>
                    <a:pt x="21" y="35"/>
                    <a:pt x="17" y="16"/>
                  </a:cubicBezTo>
                  <a:cubicBezTo>
                    <a:pt x="44" y="42"/>
                    <a:pt x="59" y="71"/>
                    <a:pt x="63" y="103"/>
                  </a:cubicBezTo>
                  <a:cubicBezTo>
                    <a:pt x="69" y="260"/>
                    <a:pt x="69" y="260"/>
                    <a:pt x="69" y="260"/>
                  </a:cubicBezTo>
                  <a:cubicBezTo>
                    <a:pt x="64" y="257"/>
                    <a:pt x="57" y="256"/>
                    <a:pt x="49" y="257"/>
                  </a:cubicBezTo>
                  <a:cubicBezTo>
                    <a:pt x="66" y="262"/>
                    <a:pt x="73" y="271"/>
                    <a:pt x="70" y="281"/>
                  </a:cubicBezTo>
                  <a:cubicBezTo>
                    <a:pt x="51" y="340"/>
                    <a:pt x="51" y="340"/>
                    <a:pt x="51" y="340"/>
                  </a:cubicBezTo>
                  <a:cubicBezTo>
                    <a:pt x="51" y="367"/>
                    <a:pt x="51" y="367"/>
                    <a:pt x="51" y="367"/>
                  </a:cubicBezTo>
                  <a:cubicBezTo>
                    <a:pt x="56" y="338"/>
                    <a:pt x="67" y="311"/>
                    <a:pt x="83" y="285"/>
                  </a:cubicBezTo>
                  <a:cubicBezTo>
                    <a:pt x="107" y="282"/>
                    <a:pt x="132" y="274"/>
                    <a:pt x="158" y="262"/>
                  </a:cubicBezTo>
                  <a:cubicBezTo>
                    <a:pt x="165" y="303"/>
                    <a:pt x="165" y="347"/>
                    <a:pt x="160" y="393"/>
                  </a:cubicBezTo>
                  <a:cubicBezTo>
                    <a:pt x="171" y="363"/>
                    <a:pt x="174" y="329"/>
                    <a:pt x="170" y="291"/>
                  </a:cubicBezTo>
                  <a:cubicBezTo>
                    <a:pt x="168" y="275"/>
                    <a:pt x="169" y="263"/>
                    <a:pt x="172" y="254"/>
                  </a:cubicBezTo>
                  <a:cubicBezTo>
                    <a:pt x="173" y="249"/>
                    <a:pt x="176" y="246"/>
                    <a:pt x="179" y="243"/>
                  </a:cubicBezTo>
                  <a:cubicBezTo>
                    <a:pt x="176" y="242"/>
                    <a:pt x="173" y="241"/>
                    <a:pt x="170" y="240"/>
                  </a:cubicBezTo>
                  <a:cubicBezTo>
                    <a:pt x="162" y="250"/>
                    <a:pt x="162" y="250"/>
                    <a:pt x="162" y="250"/>
                  </a:cubicBezTo>
                  <a:cubicBezTo>
                    <a:pt x="83" y="277"/>
                    <a:pt x="83" y="277"/>
                    <a:pt x="83" y="277"/>
                  </a:cubicBezTo>
                  <a:cubicBezTo>
                    <a:pt x="81" y="270"/>
                    <a:pt x="78" y="266"/>
                    <a:pt x="74" y="262"/>
                  </a:cubicBezTo>
                  <a:cubicBezTo>
                    <a:pt x="84" y="190"/>
                    <a:pt x="83" y="129"/>
                    <a:pt x="70" y="79"/>
                  </a:cubicBezTo>
                  <a:cubicBezTo>
                    <a:pt x="91" y="122"/>
                    <a:pt x="91" y="122"/>
                    <a:pt x="91" y="122"/>
                  </a:cubicBezTo>
                  <a:cubicBezTo>
                    <a:pt x="103" y="166"/>
                    <a:pt x="106" y="204"/>
                    <a:pt x="99" y="237"/>
                  </a:cubicBezTo>
                  <a:cubicBezTo>
                    <a:pt x="105" y="221"/>
                    <a:pt x="108" y="205"/>
                    <a:pt x="109" y="188"/>
                  </a:cubicBezTo>
                  <a:cubicBezTo>
                    <a:pt x="117" y="198"/>
                    <a:pt x="123" y="209"/>
                    <a:pt x="127" y="222"/>
                  </a:cubicBezTo>
                  <a:cubicBezTo>
                    <a:pt x="156" y="230"/>
                    <a:pt x="156" y="230"/>
                    <a:pt x="156" y="230"/>
                  </a:cubicBezTo>
                  <a:cubicBezTo>
                    <a:pt x="154" y="228"/>
                    <a:pt x="153" y="225"/>
                    <a:pt x="152" y="223"/>
                  </a:cubicBezTo>
                  <a:cubicBezTo>
                    <a:pt x="145" y="224"/>
                    <a:pt x="138" y="218"/>
                    <a:pt x="130" y="206"/>
                  </a:cubicBezTo>
                  <a:cubicBezTo>
                    <a:pt x="126" y="190"/>
                    <a:pt x="119" y="178"/>
                    <a:pt x="109" y="170"/>
                  </a:cubicBezTo>
                  <a:cubicBezTo>
                    <a:pt x="108" y="153"/>
                    <a:pt x="105" y="135"/>
                    <a:pt x="99" y="118"/>
                  </a:cubicBezTo>
                  <a:cubicBezTo>
                    <a:pt x="73" y="61"/>
                    <a:pt x="73" y="61"/>
                    <a:pt x="73" y="61"/>
                  </a:cubicBezTo>
                  <a:close/>
                </a:path>
              </a:pathLst>
            </a:custGeom>
            <a:solidFill>
              <a:srgbClr val="C8C8C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3" name="MH_Other_428"/>
            <p:cNvSpPr/>
            <p:nvPr>
              <p:custDataLst>
                <p:tags r:id="rId47"/>
              </p:custDataLst>
            </p:nvPr>
          </p:nvSpPr>
          <p:spPr bwMode="auto">
            <a:xfrm>
              <a:off x="7538047" y="4031806"/>
              <a:ext cx="10809" cy="36910"/>
            </a:xfrm>
            <a:custGeom>
              <a:gdLst>
                <a:gd fmla="*/ 0 w 9" name="T0"/>
                <a:gd fmla="*/ 64480 h 31" name="T1"/>
                <a:gd fmla="*/ 26379 w 9" name="T2"/>
                <a:gd fmla="*/ 90858 h 31" name="T3"/>
                <a:gd fmla="*/ 11724 w 9" name="T4"/>
                <a:gd fmla="*/ 0 h 31" name="T5"/>
                <a:gd fmla="*/ 0 w 9" name="T6"/>
                <a:gd fmla="*/ 64480 h 31" name="T7"/>
                <a:gd fmla="*/ 0 w 9" name="T8"/>
                <a:gd fmla="*/ 64480 h 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1" w="9">
                  <a:moveTo>
                    <a:pt x="0" y="22"/>
                  </a:moveTo>
                  <a:lnTo>
                    <a:pt x="9" y="31"/>
                  </a:lnTo>
                  <a:lnTo>
                    <a:pt x="4" y="0"/>
                  </a:lnTo>
                  <a:lnTo>
                    <a:pt x="0" y="22"/>
                  </a:ln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4" name="MH_Other_429"/>
            <p:cNvSpPr>
              <a:spLocks noEditPoints="1"/>
            </p:cNvSpPr>
            <p:nvPr>
              <p:custDataLst>
                <p:tags r:id="rId48"/>
              </p:custDataLst>
            </p:nvPr>
          </p:nvSpPr>
          <p:spPr bwMode="auto">
            <a:xfrm>
              <a:off x="7486408" y="3859165"/>
              <a:ext cx="135705" cy="406003"/>
            </a:xfrm>
            <a:custGeom>
              <a:gdLst>
                <a:gd fmla="*/ 137207 w 140" name="T0"/>
                <a:gd fmla="*/ 425171 h 422" name="T1"/>
                <a:gd fmla="*/ 153766 w 140" name="T2"/>
                <a:gd fmla="*/ 517806 h 422" name="T3"/>
                <a:gd fmla="*/ 198713 w 140" name="T4"/>
                <a:gd fmla="*/ 629443 h 422" name="T5"/>
                <a:gd fmla="*/ 253123 w 140" name="T6"/>
                <a:gd fmla="*/ 741081 h 422" name="T7"/>
                <a:gd fmla="*/ 189251 w 140" name="T8"/>
                <a:gd fmla="*/ 662697 h 422" name="T9"/>
                <a:gd fmla="*/ 186885 w 140" name="T10"/>
                <a:gd fmla="*/ 878846 h 422" name="T11"/>
                <a:gd fmla="*/ 198713 w 140" name="T12"/>
                <a:gd fmla="*/ 945353 h 422" name="T13"/>
                <a:gd fmla="*/ 231832 w 140" name="T14"/>
                <a:gd fmla="*/ 1002359 h 422" name="T15"/>
                <a:gd fmla="*/ 248392 w 140" name="T16"/>
                <a:gd fmla="*/ 978606 h 422" name="T17"/>
                <a:gd fmla="*/ 276779 w 140" name="T18"/>
                <a:gd fmla="*/ 904973 h 422" name="T19"/>
                <a:gd fmla="*/ 309898 w 140" name="T20"/>
                <a:gd fmla="*/ 463175 h 422" name="T21"/>
                <a:gd fmla="*/ 238929 w 140" name="T22"/>
                <a:gd fmla="*/ 365790 h 422" name="T23"/>
                <a:gd fmla="*/ 56775 w 140" name="T24"/>
                <a:gd fmla="*/ 339662 h 422" name="T25"/>
                <a:gd fmla="*/ 163229 w 140" name="T26"/>
                <a:gd fmla="*/ 87885 h 422" name="T27"/>
                <a:gd fmla="*/ 241295 w 140" name="T28"/>
                <a:gd fmla="*/ 0 h 422" name="T29"/>
                <a:gd fmla="*/ 42581 w 140" name="T30"/>
                <a:gd fmla="*/ 92635 h 422" name="T31"/>
                <a:gd fmla="*/ 78066 w 140" name="T32"/>
                <a:gd fmla="*/ 434672 h 422" name="T33"/>
                <a:gd fmla="*/ 127744 w 140" name="T34"/>
                <a:gd fmla="*/ 491678 h 422" name="T35"/>
                <a:gd fmla="*/ 137207 w 140" name="T36"/>
                <a:gd fmla="*/ 425171 h 422" name="T37"/>
                <a:gd fmla="*/ 212907 w 140" name="T38"/>
                <a:gd fmla="*/ 21377 h 422" name="T39"/>
                <a:gd fmla="*/ 186885 w 140" name="T40"/>
                <a:gd fmla="*/ 52256 h 422" name="T41"/>
                <a:gd fmla="*/ 61507 w 140" name="T42"/>
                <a:gd fmla="*/ 109262 h 422" name="T43"/>
                <a:gd fmla="*/ 49678 w 140" name="T44"/>
                <a:gd fmla="*/ 334911 h 422" name="T45"/>
                <a:gd fmla="*/ 49678 w 140" name="T46"/>
                <a:gd fmla="*/ 334911 h 422" name="T47"/>
                <a:gd fmla="*/ 49678 w 140" name="T48"/>
                <a:gd fmla="*/ 339662 h 422" name="T49"/>
                <a:gd fmla="*/ 52044 w 140" name="T50"/>
                <a:gd fmla="*/ 344412 h 422" name="T51"/>
                <a:gd fmla="*/ 54410 w 140" name="T52"/>
                <a:gd fmla="*/ 346788 h 422" name="T53"/>
                <a:gd fmla="*/ 125379 w 140" name="T54"/>
                <a:gd fmla="*/ 463175 h 422" name="T55"/>
                <a:gd fmla="*/ 123013 w 140" name="T56"/>
                <a:gd fmla="*/ 475052 h 422" name="T57"/>
                <a:gd fmla="*/ 82797 w 140" name="T58"/>
                <a:gd fmla="*/ 429922 h 422" name="T59"/>
                <a:gd fmla="*/ 47313 w 140" name="T60"/>
                <a:gd fmla="*/ 97386 h 422" name="T61"/>
                <a:gd fmla="*/ 212907 w 140" name="T62"/>
                <a:gd fmla="*/ 21377 h 422" name="T63"/>
                <a:gd fmla="*/ 144304 w 140" name="T64"/>
                <a:gd fmla="*/ 422796 h 422" name="T65"/>
                <a:gd fmla="*/ 165595 w 140" name="T66"/>
                <a:gd fmla="*/ 444173 h 422" name="T67"/>
                <a:gd fmla="*/ 257854 w 140" name="T68"/>
                <a:gd fmla="*/ 733955 h 422" name="T69"/>
                <a:gd fmla="*/ 205810 w 140" name="T70"/>
                <a:gd fmla="*/ 627068 h 422" name="T71"/>
                <a:gd fmla="*/ 205810 w 140" name="T72"/>
                <a:gd fmla="*/ 627068 h 422" name="T73"/>
                <a:gd fmla="*/ 158498 w 140" name="T74"/>
                <a:gd fmla="*/ 515431 h 422" name="T75"/>
                <a:gd fmla="*/ 144304 w 140" name="T76"/>
                <a:gd fmla="*/ 422796 h 422" name="T77"/>
                <a:gd fmla="*/ 191616 w 140" name="T78"/>
                <a:gd fmla="*/ 676949 h 422" name="T79"/>
                <a:gd fmla="*/ 205810 w 140" name="T80"/>
                <a:gd fmla="*/ 693575 h 422" name="T81"/>
                <a:gd fmla="*/ 231832 w 140" name="T82"/>
                <a:gd fmla="*/ 990483 h 422" name="T83"/>
                <a:gd fmla="*/ 205810 w 140" name="T84"/>
                <a:gd fmla="*/ 942978 h 422" name="T85"/>
                <a:gd fmla="*/ 193982 w 140" name="T86"/>
                <a:gd fmla="*/ 876470 h 422" name="T87"/>
                <a:gd fmla="*/ 191616 w 140" name="T88"/>
                <a:gd fmla="*/ 676949 h 42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422" w="140">
                  <a:moveTo>
                    <a:pt x="58" y="179"/>
                  </a:moveTo>
                  <a:cubicBezTo>
                    <a:pt x="65" y="218"/>
                    <a:pt x="65" y="218"/>
                    <a:pt x="65" y="218"/>
                  </a:cubicBezTo>
                  <a:cubicBezTo>
                    <a:pt x="70" y="234"/>
                    <a:pt x="77" y="250"/>
                    <a:pt x="84" y="265"/>
                  </a:cubicBezTo>
                  <a:cubicBezTo>
                    <a:pt x="91" y="281"/>
                    <a:pt x="99" y="297"/>
                    <a:pt x="107" y="312"/>
                  </a:cubicBezTo>
                  <a:cubicBezTo>
                    <a:pt x="80" y="279"/>
                    <a:pt x="80" y="279"/>
                    <a:pt x="80" y="279"/>
                  </a:cubicBezTo>
                  <a:cubicBezTo>
                    <a:pt x="73" y="304"/>
                    <a:pt x="73" y="334"/>
                    <a:pt x="79" y="370"/>
                  </a:cubicBezTo>
                  <a:cubicBezTo>
                    <a:pt x="80" y="379"/>
                    <a:pt x="82" y="388"/>
                    <a:pt x="84" y="398"/>
                  </a:cubicBezTo>
                  <a:cubicBezTo>
                    <a:pt x="98" y="422"/>
                    <a:pt x="98" y="422"/>
                    <a:pt x="98" y="422"/>
                  </a:cubicBezTo>
                  <a:cubicBezTo>
                    <a:pt x="105" y="412"/>
                    <a:pt x="105" y="412"/>
                    <a:pt x="105" y="412"/>
                  </a:cubicBezTo>
                  <a:cubicBezTo>
                    <a:pt x="117" y="381"/>
                    <a:pt x="117" y="381"/>
                    <a:pt x="117" y="381"/>
                  </a:cubicBezTo>
                  <a:cubicBezTo>
                    <a:pt x="135" y="333"/>
                    <a:pt x="140" y="271"/>
                    <a:pt x="131" y="195"/>
                  </a:cubicBezTo>
                  <a:cubicBezTo>
                    <a:pt x="116" y="183"/>
                    <a:pt x="106" y="169"/>
                    <a:pt x="101" y="154"/>
                  </a:cubicBezTo>
                  <a:cubicBezTo>
                    <a:pt x="24" y="143"/>
                    <a:pt x="24" y="143"/>
                    <a:pt x="24" y="143"/>
                  </a:cubicBezTo>
                  <a:cubicBezTo>
                    <a:pt x="69" y="37"/>
                    <a:pt x="69" y="37"/>
                    <a:pt x="69" y="37"/>
                  </a:cubicBezTo>
                  <a:cubicBezTo>
                    <a:pt x="102" y="0"/>
                    <a:pt x="102" y="0"/>
                    <a:pt x="102" y="0"/>
                  </a:cubicBezTo>
                  <a:cubicBezTo>
                    <a:pt x="18" y="39"/>
                    <a:pt x="18" y="39"/>
                    <a:pt x="18" y="39"/>
                  </a:cubicBezTo>
                  <a:cubicBezTo>
                    <a:pt x="0" y="94"/>
                    <a:pt x="5" y="143"/>
                    <a:pt x="33" y="183"/>
                  </a:cubicBezTo>
                  <a:cubicBezTo>
                    <a:pt x="54" y="207"/>
                    <a:pt x="54" y="207"/>
                    <a:pt x="54" y="207"/>
                  </a:cubicBezTo>
                  <a:cubicBezTo>
                    <a:pt x="58" y="179"/>
                    <a:pt x="58" y="179"/>
                    <a:pt x="58" y="179"/>
                  </a:cubicBezTo>
                  <a:close/>
                  <a:moveTo>
                    <a:pt x="90" y="9"/>
                  </a:moveTo>
                  <a:cubicBezTo>
                    <a:pt x="79" y="22"/>
                    <a:pt x="79" y="22"/>
                    <a:pt x="79" y="22"/>
                  </a:cubicBezTo>
                  <a:cubicBezTo>
                    <a:pt x="26" y="46"/>
                    <a:pt x="26" y="46"/>
                    <a:pt x="26" y="46"/>
                  </a:cubicBezTo>
                  <a:cubicBezTo>
                    <a:pt x="16" y="77"/>
                    <a:pt x="14" y="109"/>
                    <a:pt x="21" y="141"/>
                  </a:cubicBezTo>
                  <a:cubicBezTo>
                    <a:pt x="21" y="141"/>
                    <a:pt x="21" y="141"/>
                    <a:pt x="21" y="141"/>
                  </a:cubicBezTo>
                  <a:cubicBezTo>
                    <a:pt x="21" y="142"/>
                    <a:pt x="21" y="143"/>
                    <a:pt x="21" y="143"/>
                  </a:cubicBezTo>
                  <a:cubicBezTo>
                    <a:pt x="21" y="144"/>
                    <a:pt x="21" y="144"/>
                    <a:pt x="22" y="145"/>
                  </a:cubicBezTo>
                  <a:cubicBezTo>
                    <a:pt x="22" y="145"/>
                    <a:pt x="22" y="146"/>
                    <a:pt x="23" y="146"/>
                  </a:cubicBezTo>
                  <a:cubicBezTo>
                    <a:pt x="30" y="162"/>
                    <a:pt x="40" y="179"/>
                    <a:pt x="53" y="195"/>
                  </a:cubicBezTo>
                  <a:cubicBezTo>
                    <a:pt x="52" y="200"/>
                    <a:pt x="52" y="200"/>
                    <a:pt x="52" y="200"/>
                  </a:cubicBezTo>
                  <a:cubicBezTo>
                    <a:pt x="35" y="181"/>
                    <a:pt x="35" y="181"/>
                    <a:pt x="35" y="181"/>
                  </a:cubicBezTo>
                  <a:cubicBezTo>
                    <a:pt x="8" y="142"/>
                    <a:pt x="3" y="95"/>
                    <a:pt x="20" y="41"/>
                  </a:cubicBezTo>
                  <a:cubicBezTo>
                    <a:pt x="90" y="9"/>
                    <a:pt x="90" y="9"/>
                    <a:pt x="90" y="9"/>
                  </a:cubicBezTo>
                  <a:close/>
                  <a:moveTo>
                    <a:pt x="61" y="178"/>
                  </a:moveTo>
                  <a:cubicBezTo>
                    <a:pt x="70" y="187"/>
                    <a:pt x="70" y="187"/>
                    <a:pt x="70" y="187"/>
                  </a:cubicBezTo>
                  <a:cubicBezTo>
                    <a:pt x="79" y="225"/>
                    <a:pt x="92" y="266"/>
                    <a:pt x="109" y="309"/>
                  </a:cubicBezTo>
                  <a:cubicBezTo>
                    <a:pt x="101" y="294"/>
                    <a:pt x="94" y="279"/>
                    <a:pt x="87" y="264"/>
                  </a:cubicBezTo>
                  <a:cubicBezTo>
                    <a:pt x="87" y="264"/>
                    <a:pt x="87" y="264"/>
                    <a:pt x="87" y="264"/>
                  </a:cubicBezTo>
                  <a:cubicBezTo>
                    <a:pt x="80" y="249"/>
                    <a:pt x="73" y="233"/>
                    <a:pt x="67" y="217"/>
                  </a:cubicBezTo>
                  <a:cubicBezTo>
                    <a:pt x="61" y="178"/>
                    <a:pt x="61" y="178"/>
                    <a:pt x="61" y="178"/>
                  </a:cubicBezTo>
                  <a:close/>
                  <a:moveTo>
                    <a:pt x="81" y="285"/>
                  </a:moveTo>
                  <a:cubicBezTo>
                    <a:pt x="87" y="292"/>
                    <a:pt x="87" y="292"/>
                    <a:pt x="87" y="292"/>
                  </a:cubicBezTo>
                  <a:cubicBezTo>
                    <a:pt x="82" y="332"/>
                    <a:pt x="86" y="374"/>
                    <a:pt x="98" y="417"/>
                  </a:cubicBezTo>
                  <a:cubicBezTo>
                    <a:pt x="87" y="397"/>
                    <a:pt x="87" y="397"/>
                    <a:pt x="87" y="397"/>
                  </a:cubicBezTo>
                  <a:cubicBezTo>
                    <a:pt x="85" y="387"/>
                    <a:pt x="83" y="378"/>
                    <a:pt x="82" y="369"/>
                  </a:cubicBezTo>
                  <a:cubicBezTo>
                    <a:pt x="76" y="337"/>
                    <a:pt x="76" y="309"/>
                    <a:pt x="81" y="285"/>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5" name="MH_Other_430"/>
            <p:cNvSpPr/>
            <p:nvPr>
              <p:custDataLst>
                <p:tags r:id="rId49"/>
              </p:custDataLst>
            </p:nvPr>
          </p:nvSpPr>
          <p:spPr bwMode="auto">
            <a:xfrm>
              <a:off x="7488809" y="3867499"/>
              <a:ext cx="85266" cy="184547"/>
            </a:xfrm>
            <a:custGeom>
              <a:gdLst>
                <a:gd fmla="*/ 181782 w 87" name="T0"/>
                <a:gd fmla="*/ 30920 h 191" name="T1"/>
                <a:gd fmla="*/ 208092 w 87" name="T2"/>
                <a:gd fmla="*/ 0 h 191" name="T3"/>
                <a:gd fmla="*/ 40662 w 87" name="T4"/>
                <a:gd fmla="*/ 76111 h 191" name="T5"/>
                <a:gd fmla="*/ 76540 w 87" name="T6"/>
                <a:gd fmla="*/ 409095 h 191" name="T7"/>
                <a:gd fmla="*/ 117201 w 87" name="T8"/>
                <a:gd fmla="*/ 454286 h 191" name="T9"/>
                <a:gd fmla="*/ 119593 w 87" name="T10"/>
                <a:gd fmla="*/ 442394 h 191" name="T11"/>
                <a:gd fmla="*/ 47837 w 87" name="T12"/>
                <a:gd fmla="*/ 325849 h 191" name="T13"/>
                <a:gd fmla="*/ 45445 w 87" name="T14"/>
                <a:gd fmla="*/ 323471 h 191" name="T15"/>
                <a:gd fmla="*/ 43054 w 87" name="T16"/>
                <a:gd fmla="*/ 318714 h 191" name="T17"/>
                <a:gd fmla="*/ 43054 w 87" name="T18"/>
                <a:gd fmla="*/ 313957 h 191" name="T19"/>
                <a:gd fmla="*/ 43054 w 87" name="T20"/>
                <a:gd fmla="*/ 313957 h 191" name="T21"/>
                <a:gd fmla="*/ 55013 w 87" name="T22"/>
                <a:gd fmla="*/ 88003 h 191" name="T23"/>
                <a:gd fmla="*/ 181782 w 87" name="T24"/>
                <a:gd fmla="*/ 30920 h 19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91" w="87">
                  <a:moveTo>
                    <a:pt x="76" y="13"/>
                  </a:moveTo>
                  <a:cubicBezTo>
                    <a:pt x="87" y="0"/>
                    <a:pt x="87" y="0"/>
                    <a:pt x="87" y="0"/>
                  </a:cubicBezTo>
                  <a:cubicBezTo>
                    <a:pt x="17" y="32"/>
                    <a:pt x="17" y="32"/>
                    <a:pt x="17" y="32"/>
                  </a:cubicBezTo>
                  <a:cubicBezTo>
                    <a:pt x="0" y="86"/>
                    <a:pt x="5" y="133"/>
                    <a:pt x="32" y="172"/>
                  </a:cubicBezTo>
                  <a:cubicBezTo>
                    <a:pt x="49" y="191"/>
                    <a:pt x="49" y="191"/>
                    <a:pt x="49" y="191"/>
                  </a:cubicBezTo>
                  <a:cubicBezTo>
                    <a:pt x="50" y="186"/>
                    <a:pt x="50" y="186"/>
                    <a:pt x="50" y="186"/>
                  </a:cubicBezTo>
                  <a:cubicBezTo>
                    <a:pt x="37" y="170"/>
                    <a:pt x="27" y="153"/>
                    <a:pt x="20" y="137"/>
                  </a:cubicBezTo>
                  <a:cubicBezTo>
                    <a:pt x="19" y="137"/>
                    <a:pt x="19" y="136"/>
                    <a:pt x="19" y="136"/>
                  </a:cubicBezTo>
                  <a:cubicBezTo>
                    <a:pt x="18" y="135"/>
                    <a:pt x="18" y="135"/>
                    <a:pt x="18" y="134"/>
                  </a:cubicBezTo>
                  <a:cubicBezTo>
                    <a:pt x="18" y="134"/>
                    <a:pt x="18" y="133"/>
                    <a:pt x="18" y="132"/>
                  </a:cubicBezTo>
                  <a:cubicBezTo>
                    <a:pt x="18" y="132"/>
                    <a:pt x="18" y="132"/>
                    <a:pt x="18" y="132"/>
                  </a:cubicBezTo>
                  <a:cubicBezTo>
                    <a:pt x="11" y="100"/>
                    <a:pt x="13" y="68"/>
                    <a:pt x="23" y="37"/>
                  </a:cubicBezTo>
                  <a:cubicBezTo>
                    <a:pt x="76" y="13"/>
                    <a:pt x="76" y="13"/>
                    <a:pt x="76" y="13"/>
                  </a:cubicBezTo>
                  <a:close/>
                </a:path>
              </a:pathLst>
            </a:custGeom>
            <a:solidFill>
              <a:srgbClr val="E0D3B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6" name="MH_Other_431"/>
            <p:cNvSpPr/>
            <p:nvPr>
              <p:custDataLst>
                <p:tags r:id="rId50"/>
              </p:custDataLst>
            </p:nvPr>
          </p:nvSpPr>
          <p:spPr bwMode="auto">
            <a:xfrm>
              <a:off x="7545254" y="4030616"/>
              <a:ext cx="46837" cy="125015"/>
            </a:xfrm>
            <a:custGeom>
              <a:gdLst>
                <a:gd fmla="*/ 21432 w 48" name="T0"/>
                <a:gd fmla="*/ 21344 h 131" name="T1"/>
                <a:gd fmla="*/ 0 w 48" name="T2"/>
                <a:gd fmla="*/ 0 h 131" name="T3"/>
                <a:gd fmla="*/ 14288 w 48" name="T4"/>
                <a:gd fmla="*/ 92490 h 131" name="T5"/>
                <a:gd fmla="*/ 61915 w 48" name="T6"/>
                <a:gd fmla="*/ 203953 h 131" name="T7"/>
                <a:gd fmla="*/ 61915 w 48" name="T8"/>
                <a:gd fmla="*/ 203953 h 131" name="T9"/>
                <a:gd fmla="*/ 114305 w 48" name="T10"/>
                <a:gd fmla="*/ 310673 h 131" name="T11"/>
                <a:gd fmla="*/ 21432 w 48" name="T12"/>
                <a:gd fmla="*/ 21344 h 13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1" w="48">
                  <a:moveTo>
                    <a:pt x="9" y="9"/>
                  </a:moveTo>
                  <a:cubicBezTo>
                    <a:pt x="0" y="0"/>
                    <a:pt x="0" y="0"/>
                    <a:pt x="0" y="0"/>
                  </a:cubicBezTo>
                  <a:cubicBezTo>
                    <a:pt x="6" y="39"/>
                    <a:pt x="6" y="39"/>
                    <a:pt x="6" y="39"/>
                  </a:cubicBezTo>
                  <a:cubicBezTo>
                    <a:pt x="12" y="55"/>
                    <a:pt x="19" y="71"/>
                    <a:pt x="26" y="86"/>
                  </a:cubicBezTo>
                  <a:cubicBezTo>
                    <a:pt x="26" y="86"/>
                    <a:pt x="26" y="86"/>
                    <a:pt x="26" y="86"/>
                  </a:cubicBezTo>
                  <a:cubicBezTo>
                    <a:pt x="33" y="101"/>
                    <a:pt x="40" y="116"/>
                    <a:pt x="48" y="131"/>
                  </a:cubicBezTo>
                  <a:cubicBezTo>
                    <a:pt x="31" y="88"/>
                    <a:pt x="18" y="47"/>
                    <a:pt x="9" y="9"/>
                  </a:cubicBezTo>
                  <a:close/>
                </a:path>
              </a:pathLst>
            </a:custGeom>
            <a:solidFill>
              <a:srgbClr val="E0D3B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7" name="MH_Other_432"/>
            <p:cNvSpPr/>
            <p:nvPr>
              <p:custDataLst>
                <p:tags r:id="rId51"/>
              </p:custDataLst>
            </p:nvPr>
          </p:nvSpPr>
          <p:spPr bwMode="auto">
            <a:xfrm>
              <a:off x="7559665" y="4133009"/>
              <a:ext cx="21617" cy="126206"/>
            </a:xfrm>
            <a:custGeom>
              <a:gdLst>
                <a:gd fmla="*/ 26378 w 22" name="T0"/>
                <a:gd fmla="*/ 16475 h 132" name="T1"/>
                <a:gd fmla="*/ 11990 w 22" name="T2"/>
                <a:gd fmla="*/ 0 h 132" name="T3"/>
                <a:gd fmla="*/ 14388 w 22" name="T4"/>
                <a:gd fmla="*/ 197701 h 132" name="T5"/>
                <a:gd fmla="*/ 26378 w 22" name="T6"/>
                <a:gd fmla="*/ 263601 h 132" name="T7"/>
                <a:gd fmla="*/ 52756 w 22" name="T8"/>
                <a:gd fmla="*/ 310673 h 132" name="T9"/>
                <a:gd fmla="*/ 26378 w 22" name="T10"/>
                <a:gd fmla="*/ 16475 h 13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2" w="22">
                  <a:moveTo>
                    <a:pt x="11" y="7"/>
                  </a:moveTo>
                  <a:cubicBezTo>
                    <a:pt x="5" y="0"/>
                    <a:pt x="5" y="0"/>
                    <a:pt x="5" y="0"/>
                  </a:cubicBezTo>
                  <a:cubicBezTo>
                    <a:pt x="0" y="24"/>
                    <a:pt x="0" y="52"/>
                    <a:pt x="6" y="84"/>
                  </a:cubicBezTo>
                  <a:cubicBezTo>
                    <a:pt x="7" y="93"/>
                    <a:pt x="9" y="102"/>
                    <a:pt x="11" y="112"/>
                  </a:cubicBezTo>
                  <a:cubicBezTo>
                    <a:pt x="22" y="132"/>
                    <a:pt x="22" y="132"/>
                    <a:pt x="22" y="132"/>
                  </a:cubicBezTo>
                  <a:cubicBezTo>
                    <a:pt x="10" y="89"/>
                    <a:pt x="6" y="47"/>
                    <a:pt x="11" y="7"/>
                  </a:cubicBezTo>
                  <a:close/>
                </a:path>
              </a:pathLst>
            </a:custGeom>
            <a:solidFill>
              <a:srgbClr val="E0D3B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8" name="MH_Other_433"/>
            <p:cNvSpPr/>
            <p:nvPr>
              <p:custDataLst>
                <p:tags r:id="rId52"/>
              </p:custDataLst>
            </p:nvPr>
          </p:nvSpPr>
          <p:spPr bwMode="auto">
            <a:xfrm>
              <a:off x="7564468" y="4112768"/>
              <a:ext cx="25220" cy="45244"/>
            </a:xfrm>
            <a:custGeom>
              <a:gdLst>
                <a:gd fmla="*/ 9118 w 27" name="T0"/>
                <a:gd fmla="*/ 0 h 47" name="T1"/>
                <a:gd fmla="*/ 0 w 27" name="T2"/>
                <a:gd fmla="*/ 33175 h 47" name="T3"/>
                <a:gd fmla="*/ 61549 w 27" name="T4"/>
                <a:gd fmla="*/ 111373 h 47" name="T5"/>
                <a:gd fmla="*/ 9118 w 27" name="T6"/>
                <a:gd fmla="*/ 0 h 4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7" w="27">
                  <a:moveTo>
                    <a:pt x="4" y="0"/>
                  </a:moveTo>
                  <a:cubicBezTo>
                    <a:pt x="2" y="5"/>
                    <a:pt x="1" y="9"/>
                    <a:pt x="0" y="14"/>
                  </a:cubicBezTo>
                  <a:cubicBezTo>
                    <a:pt x="27" y="47"/>
                    <a:pt x="27" y="47"/>
                    <a:pt x="27" y="47"/>
                  </a:cubicBezTo>
                  <a:cubicBezTo>
                    <a:pt x="19" y="32"/>
                    <a:pt x="11" y="16"/>
                    <a:pt x="4" y="0"/>
                  </a:cubicBez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29" name="MH_Other_434"/>
            <p:cNvSpPr/>
            <p:nvPr>
              <p:custDataLst>
                <p:tags r:id="rId53"/>
              </p:custDataLst>
            </p:nvPr>
          </p:nvSpPr>
          <p:spPr bwMode="auto">
            <a:xfrm>
              <a:off x="7596893" y="4188968"/>
              <a:ext cx="94873" cy="77391"/>
            </a:xfrm>
            <a:custGeom>
              <a:gdLst>
                <a:gd fmla="*/ 73420 w 99" name="T0"/>
                <a:gd fmla="*/ 0 h 80" name="T1"/>
                <a:gd fmla="*/ 59209 w 99" name="T2"/>
                <a:gd fmla="*/ 57152 h 80" name="T3"/>
                <a:gd fmla="*/ 134997 w 99" name="T4"/>
                <a:gd fmla="*/ 57152 h 80" name="T5"/>
                <a:gd fmla="*/ 21315 w 99" name="T6"/>
                <a:gd fmla="*/ 157169 h 80" name="T7"/>
                <a:gd fmla="*/ 0 w 99" name="T8"/>
                <a:gd fmla="*/ 190508 h 80" name="T9"/>
                <a:gd fmla="*/ 18947 w 99" name="T10"/>
                <a:gd fmla="*/ 185745 h 80" name="T11"/>
                <a:gd fmla="*/ 161049 w 99" name="T12"/>
                <a:gd fmla="*/ 92873 h 80" name="T13"/>
                <a:gd fmla="*/ 187102 w 99" name="T14"/>
                <a:gd fmla="*/ 73822 h 80" name="T15"/>
                <a:gd fmla="*/ 234469 w 99" name="T16"/>
                <a:gd fmla="*/ 35720 h 80" name="T17"/>
                <a:gd fmla="*/ 73420 w 99" name="T18"/>
                <a:gd fmla="*/ 0 h 8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0" w="99">
                  <a:moveTo>
                    <a:pt x="31" y="0"/>
                  </a:moveTo>
                  <a:cubicBezTo>
                    <a:pt x="29" y="9"/>
                    <a:pt x="27" y="17"/>
                    <a:pt x="25" y="24"/>
                  </a:cubicBezTo>
                  <a:cubicBezTo>
                    <a:pt x="57" y="24"/>
                    <a:pt x="57" y="24"/>
                    <a:pt x="57" y="24"/>
                  </a:cubicBezTo>
                  <a:cubicBezTo>
                    <a:pt x="9" y="66"/>
                    <a:pt x="9" y="66"/>
                    <a:pt x="9" y="66"/>
                  </a:cubicBezTo>
                  <a:cubicBezTo>
                    <a:pt x="6" y="71"/>
                    <a:pt x="3" y="76"/>
                    <a:pt x="0" y="80"/>
                  </a:cubicBezTo>
                  <a:cubicBezTo>
                    <a:pt x="8" y="78"/>
                    <a:pt x="8" y="78"/>
                    <a:pt x="8" y="78"/>
                  </a:cubicBezTo>
                  <a:cubicBezTo>
                    <a:pt x="68" y="39"/>
                    <a:pt x="68" y="39"/>
                    <a:pt x="68" y="39"/>
                  </a:cubicBezTo>
                  <a:cubicBezTo>
                    <a:pt x="79" y="31"/>
                    <a:pt x="79" y="31"/>
                    <a:pt x="79" y="31"/>
                  </a:cubicBezTo>
                  <a:cubicBezTo>
                    <a:pt x="86" y="27"/>
                    <a:pt x="92" y="22"/>
                    <a:pt x="99" y="15"/>
                  </a:cubicBezTo>
                  <a:cubicBezTo>
                    <a:pt x="73" y="14"/>
                    <a:pt x="51" y="9"/>
                    <a:pt x="31" y="0"/>
                  </a:cubicBezTo>
                  <a:close/>
                </a:path>
              </a:pathLst>
            </a:custGeom>
            <a:solidFill>
              <a:srgbClr val="9F8660"/>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0" name="MH_Other_435"/>
            <p:cNvSpPr>
              <a:spLocks noEditPoints="1"/>
            </p:cNvSpPr>
            <p:nvPr>
              <p:custDataLst>
                <p:tags r:id="rId54"/>
              </p:custDataLst>
            </p:nvPr>
          </p:nvSpPr>
          <p:spPr bwMode="auto">
            <a:xfrm>
              <a:off x="7073288" y="4040140"/>
              <a:ext cx="550027" cy="416719"/>
            </a:xfrm>
            <a:custGeom>
              <a:gdLst>
                <a:gd fmla="*/ 1157976 w 567" name="T0"/>
                <a:gd fmla="*/ 614257 h 435" name="T1"/>
                <a:gd fmla="*/ 1129443 w 567" name="T2"/>
                <a:gd fmla="*/ 943917 h 435" name="T3"/>
                <a:gd fmla="*/ 946354 w 567" name="T4"/>
                <a:gd fmla="*/ 687779 h 435" name="T5"/>
                <a:gd fmla="*/ 870265 w 567" name="T6"/>
                <a:gd fmla="*/ 818219 h 435" name="T7"/>
                <a:gd fmla="*/ 865510 w 567" name="T8"/>
                <a:gd fmla="*/ 621372 h 435" name="T9"/>
                <a:gd fmla="*/ 834599 w 567" name="T10"/>
                <a:gd fmla="*/ 649832 h 435" name="T11"/>
                <a:gd fmla="*/ 682421 w 567" name="T12"/>
                <a:gd fmla="*/ 481445 h 435" name="T13"/>
                <a:gd fmla="*/ 651510 w 567" name="T14"/>
                <a:gd fmla="*/ 436384 h 435" name="T15"/>
                <a:gd fmla="*/ 687177 w 567" name="T16"/>
                <a:gd fmla="*/ 443499 h 435" name="T17"/>
                <a:gd fmla="*/ 708577 w 567" name="T18"/>
                <a:gd fmla="*/ 246652 h 435" name="T19"/>
                <a:gd fmla="*/ 608710 w 567" name="T20"/>
                <a:gd fmla="*/ 267997 h 435" name="T21"/>
                <a:gd fmla="*/ 285333 w 567" name="T22"/>
                <a:gd fmla="*/ 85379 h 435" name="T23"/>
                <a:gd fmla="*/ 92733 w 567" name="T24"/>
                <a:gd fmla="*/ 469587 h 435" name="T25"/>
                <a:gd fmla="*/ 85600 w 567" name="T26"/>
                <a:gd fmla="*/ 739955 h 435" name="T27"/>
                <a:gd fmla="*/ 0 w 567" name="T28"/>
                <a:gd fmla="*/ 1031668 h 435" name="T29"/>
                <a:gd fmla="*/ 622977 w 567" name="T30"/>
                <a:gd fmla="*/ 898856 h 435" name="T31"/>
                <a:gd fmla="*/ 699066 w 567" name="T32"/>
                <a:gd fmla="*/ 903599 h 435" name="T33"/>
                <a:gd fmla="*/ 1210287 w 567" name="T34"/>
                <a:gd fmla="*/ 905971 h 435" name="T35"/>
                <a:gd fmla="*/ 1348198 w 567" name="T36"/>
                <a:gd fmla="*/ 775530 h 435" name="T37"/>
                <a:gd fmla="*/ 1210287 w 567" name="T38"/>
                <a:gd fmla="*/ 576311 h 435" name="T39"/>
                <a:gd fmla="*/ 1174620 w 567" name="T40"/>
                <a:gd fmla="*/ 588169 h 435" name="T41"/>
                <a:gd fmla="*/ 311488 w 567" name="T42"/>
                <a:gd fmla="*/ 99609 h 435" name="T43"/>
                <a:gd fmla="*/ 133155 w 567" name="T44"/>
                <a:gd fmla="*/ 547851 h 435" name="T45"/>
                <a:gd fmla="*/ 107000 w 567" name="T46"/>
                <a:gd fmla="*/ 953404 h 435" name="T47"/>
                <a:gd fmla="*/ 9511 w 567" name="T48"/>
                <a:gd fmla="*/ 1022181 h 435" name="T49"/>
                <a:gd fmla="*/ 66578 w 567" name="T50"/>
                <a:gd fmla="*/ 953404 h 435" name="T51"/>
                <a:gd fmla="*/ 90355 w 567" name="T52"/>
                <a:gd fmla="*/ 742327 h 435" name="T53"/>
                <a:gd fmla="*/ 104622 w 567" name="T54"/>
                <a:gd fmla="*/ 514648 h 435" name="T55"/>
                <a:gd fmla="*/ 99867 w 567" name="T56"/>
                <a:gd fmla="*/ 467215 h 435" name="T57"/>
                <a:gd fmla="*/ 235400 w 567" name="T58"/>
                <a:gd fmla="*/ 149414 h 435" name="T59"/>
                <a:gd fmla="*/ 290088 w 567" name="T60"/>
                <a:gd fmla="*/ 90123 h 435" name="T61"/>
                <a:gd fmla="*/ 366177 w 567" name="T62"/>
                <a:gd fmla="*/ 9487 h 43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435" w="567">
                  <a:moveTo>
                    <a:pt x="494" y="248"/>
                  </a:moveTo>
                  <a:cubicBezTo>
                    <a:pt x="491" y="251"/>
                    <a:pt x="488" y="254"/>
                    <a:pt x="487" y="259"/>
                  </a:cubicBezTo>
                  <a:cubicBezTo>
                    <a:pt x="484" y="268"/>
                    <a:pt x="483" y="280"/>
                    <a:pt x="485" y="296"/>
                  </a:cubicBezTo>
                  <a:cubicBezTo>
                    <a:pt x="489" y="334"/>
                    <a:pt x="486" y="368"/>
                    <a:pt x="475" y="398"/>
                  </a:cubicBezTo>
                  <a:cubicBezTo>
                    <a:pt x="480" y="352"/>
                    <a:pt x="480" y="308"/>
                    <a:pt x="473" y="267"/>
                  </a:cubicBezTo>
                  <a:cubicBezTo>
                    <a:pt x="447" y="279"/>
                    <a:pt x="422" y="287"/>
                    <a:pt x="398" y="290"/>
                  </a:cubicBezTo>
                  <a:cubicBezTo>
                    <a:pt x="382" y="316"/>
                    <a:pt x="371" y="343"/>
                    <a:pt x="366" y="372"/>
                  </a:cubicBezTo>
                  <a:cubicBezTo>
                    <a:pt x="366" y="345"/>
                    <a:pt x="366" y="345"/>
                    <a:pt x="366" y="345"/>
                  </a:cubicBezTo>
                  <a:cubicBezTo>
                    <a:pt x="385" y="286"/>
                    <a:pt x="385" y="286"/>
                    <a:pt x="385" y="286"/>
                  </a:cubicBezTo>
                  <a:cubicBezTo>
                    <a:pt x="388" y="276"/>
                    <a:pt x="381" y="267"/>
                    <a:pt x="364" y="262"/>
                  </a:cubicBezTo>
                  <a:cubicBezTo>
                    <a:pt x="363" y="296"/>
                    <a:pt x="357" y="331"/>
                    <a:pt x="346" y="368"/>
                  </a:cubicBezTo>
                  <a:cubicBezTo>
                    <a:pt x="351" y="274"/>
                    <a:pt x="351" y="274"/>
                    <a:pt x="351" y="274"/>
                  </a:cubicBezTo>
                  <a:cubicBezTo>
                    <a:pt x="332" y="265"/>
                    <a:pt x="332" y="265"/>
                    <a:pt x="332" y="265"/>
                  </a:cubicBezTo>
                  <a:cubicBezTo>
                    <a:pt x="325" y="244"/>
                    <a:pt x="310" y="223"/>
                    <a:pt x="287" y="203"/>
                  </a:cubicBezTo>
                  <a:cubicBezTo>
                    <a:pt x="221" y="173"/>
                    <a:pt x="221" y="173"/>
                    <a:pt x="221" y="173"/>
                  </a:cubicBezTo>
                  <a:cubicBezTo>
                    <a:pt x="274" y="184"/>
                    <a:pt x="274" y="184"/>
                    <a:pt x="274" y="184"/>
                  </a:cubicBezTo>
                  <a:cubicBezTo>
                    <a:pt x="265" y="161"/>
                    <a:pt x="250" y="135"/>
                    <a:pt x="228" y="107"/>
                  </a:cubicBezTo>
                  <a:cubicBezTo>
                    <a:pt x="250" y="122"/>
                    <a:pt x="271" y="149"/>
                    <a:pt x="289" y="187"/>
                  </a:cubicBezTo>
                  <a:cubicBezTo>
                    <a:pt x="296" y="188"/>
                    <a:pt x="303" y="191"/>
                    <a:pt x="308" y="196"/>
                  </a:cubicBezTo>
                  <a:cubicBezTo>
                    <a:pt x="298" y="104"/>
                    <a:pt x="298" y="104"/>
                    <a:pt x="298" y="104"/>
                  </a:cubicBezTo>
                  <a:cubicBezTo>
                    <a:pt x="286" y="90"/>
                    <a:pt x="286" y="90"/>
                    <a:pt x="286" y="90"/>
                  </a:cubicBezTo>
                  <a:cubicBezTo>
                    <a:pt x="256" y="113"/>
                    <a:pt x="256" y="113"/>
                    <a:pt x="256" y="113"/>
                  </a:cubicBezTo>
                  <a:cubicBezTo>
                    <a:pt x="154" y="0"/>
                    <a:pt x="154" y="0"/>
                    <a:pt x="154" y="0"/>
                  </a:cubicBezTo>
                  <a:cubicBezTo>
                    <a:pt x="136" y="9"/>
                    <a:pt x="125" y="21"/>
                    <a:pt x="120" y="36"/>
                  </a:cubicBezTo>
                  <a:cubicBezTo>
                    <a:pt x="108" y="37"/>
                    <a:pt x="100" y="46"/>
                    <a:pt x="96" y="62"/>
                  </a:cubicBezTo>
                  <a:cubicBezTo>
                    <a:pt x="54" y="89"/>
                    <a:pt x="35" y="135"/>
                    <a:pt x="39" y="198"/>
                  </a:cubicBezTo>
                  <a:cubicBezTo>
                    <a:pt x="40" y="205"/>
                    <a:pt x="41" y="211"/>
                    <a:pt x="41" y="218"/>
                  </a:cubicBezTo>
                  <a:cubicBezTo>
                    <a:pt x="43" y="252"/>
                    <a:pt x="41" y="284"/>
                    <a:pt x="36" y="312"/>
                  </a:cubicBezTo>
                  <a:cubicBezTo>
                    <a:pt x="22" y="348"/>
                    <a:pt x="19" y="378"/>
                    <a:pt x="25" y="401"/>
                  </a:cubicBezTo>
                  <a:cubicBezTo>
                    <a:pt x="11" y="410"/>
                    <a:pt x="3" y="421"/>
                    <a:pt x="0" y="435"/>
                  </a:cubicBezTo>
                  <a:cubicBezTo>
                    <a:pt x="233" y="405"/>
                    <a:pt x="233" y="405"/>
                    <a:pt x="233" y="405"/>
                  </a:cubicBezTo>
                  <a:cubicBezTo>
                    <a:pt x="262" y="379"/>
                    <a:pt x="262" y="379"/>
                    <a:pt x="262" y="379"/>
                  </a:cubicBezTo>
                  <a:cubicBezTo>
                    <a:pt x="112" y="285"/>
                    <a:pt x="112" y="285"/>
                    <a:pt x="112" y="285"/>
                  </a:cubicBezTo>
                  <a:cubicBezTo>
                    <a:pt x="294" y="381"/>
                    <a:pt x="294" y="381"/>
                    <a:pt x="294" y="381"/>
                  </a:cubicBezTo>
                  <a:cubicBezTo>
                    <a:pt x="455" y="423"/>
                    <a:pt x="455" y="423"/>
                    <a:pt x="455" y="423"/>
                  </a:cubicBezTo>
                  <a:cubicBezTo>
                    <a:pt x="509" y="382"/>
                    <a:pt x="509" y="382"/>
                    <a:pt x="509" y="382"/>
                  </a:cubicBezTo>
                  <a:cubicBezTo>
                    <a:pt x="527" y="382"/>
                    <a:pt x="527" y="382"/>
                    <a:pt x="527" y="382"/>
                  </a:cubicBezTo>
                  <a:cubicBezTo>
                    <a:pt x="567" y="327"/>
                    <a:pt x="567" y="327"/>
                    <a:pt x="567" y="327"/>
                  </a:cubicBezTo>
                  <a:cubicBezTo>
                    <a:pt x="549" y="293"/>
                    <a:pt x="538" y="264"/>
                    <a:pt x="533" y="238"/>
                  </a:cubicBezTo>
                  <a:cubicBezTo>
                    <a:pt x="509" y="243"/>
                    <a:pt x="509" y="243"/>
                    <a:pt x="509" y="243"/>
                  </a:cubicBezTo>
                  <a:cubicBezTo>
                    <a:pt x="506" y="243"/>
                    <a:pt x="503" y="243"/>
                    <a:pt x="501" y="244"/>
                  </a:cubicBezTo>
                  <a:cubicBezTo>
                    <a:pt x="498" y="245"/>
                    <a:pt x="496" y="246"/>
                    <a:pt x="494" y="248"/>
                  </a:cubicBezTo>
                  <a:close/>
                  <a:moveTo>
                    <a:pt x="163" y="14"/>
                  </a:moveTo>
                  <a:cubicBezTo>
                    <a:pt x="144" y="18"/>
                    <a:pt x="133" y="27"/>
                    <a:pt x="131" y="42"/>
                  </a:cubicBezTo>
                  <a:cubicBezTo>
                    <a:pt x="118" y="50"/>
                    <a:pt x="110" y="60"/>
                    <a:pt x="106" y="74"/>
                  </a:cubicBezTo>
                  <a:cubicBezTo>
                    <a:pt x="61" y="107"/>
                    <a:pt x="45" y="159"/>
                    <a:pt x="56" y="231"/>
                  </a:cubicBezTo>
                  <a:cubicBezTo>
                    <a:pt x="62" y="272"/>
                    <a:pt x="59" y="311"/>
                    <a:pt x="45" y="349"/>
                  </a:cubicBezTo>
                  <a:cubicBezTo>
                    <a:pt x="36" y="365"/>
                    <a:pt x="36" y="383"/>
                    <a:pt x="45" y="402"/>
                  </a:cubicBezTo>
                  <a:cubicBezTo>
                    <a:pt x="32" y="409"/>
                    <a:pt x="24" y="418"/>
                    <a:pt x="22" y="429"/>
                  </a:cubicBezTo>
                  <a:cubicBezTo>
                    <a:pt x="4" y="431"/>
                    <a:pt x="4" y="431"/>
                    <a:pt x="4" y="431"/>
                  </a:cubicBezTo>
                  <a:cubicBezTo>
                    <a:pt x="8" y="420"/>
                    <a:pt x="15" y="411"/>
                    <a:pt x="27" y="404"/>
                  </a:cubicBezTo>
                  <a:cubicBezTo>
                    <a:pt x="27" y="403"/>
                    <a:pt x="28" y="403"/>
                    <a:pt x="28" y="402"/>
                  </a:cubicBezTo>
                  <a:cubicBezTo>
                    <a:pt x="28" y="402"/>
                    <a:pt x="28" y="401"/>
                    <a:pt x="28" y="400"/>
                  </a:cubicBezTo>
                  <a:cubicBezTo>
                    <a:pt x="22" y="378"/>
                    <a:pt x="25" y="348"/>
                    <a:pt x="38" y="313"/>
                  </a:cubicBezTo>
                  <a:cubicBezTo>
                    <a:pt x="38" y="313"/>
                    <a:pt x="38" y="312"/>
                    <a:pt x="39" y="312"/>
                  </a:cubicBezTo>
                  <a:cubicBezTo>
                    <a:pt x="44" y="284"/>
                    <a:pt x="46" y="253"/>
                    <a:pt x="44" y="217"/>
                  </a:cubicBezTo>
                  <a:cubicBezTo>
                    <a:pt x="44" y="211"/>
                    <a:pt x="43" y="204"/>
                    <a:pt x="42" y="198"/>
                  </a:cubicBezTo>
                  <a:cubicBezTo>
                    <a:pt x="42" y="197"/>
                    <a:pt x="42" y="197"/>
                    <a:pt x="42" y="197"/>
                  </a:cubicBezTo>
                  <a:cubicBezTo>
                    <a:pt x="38" y="136"/>
                    <a:pt x="57" y="92"/>
                    <a:pt x="98" y="65"/>
                  </a:cubicBezTo>
                  <a:cubicBezTo>
                    <a:pt x="98" y="65"/>
                    <a:pt x="99" y="64"/>
                    <a:pt x="99" y="63"/>
                  </a:cubicBezTo>
                  <a:cubicBezTo>
                    <a:pt x="102" y="49"/>
                    <a:pt x="109" y="40"/>
                    <a:pt x="120" y="39"/>
                  </a:cubicBezTo>
                  <a:cubicBezTo>
                    <a:pt x="121" y="39"/>
                    <a:pt x="121" y="38"/>
                    <a:pt x="122" y="38"/>
                  </a:cubicBezTo>
                  <a:cubicBezTo>
                    <a:pt x="122" y="38"/>
                    <a:pt x="122" y="37"/>
                    <a:pt x="123" y="37"/>
                  </a:cubicBezTo>
                  <a:cubicBezTo>
                    <a:pt x="127" y="23"/>
                    <a:pt x="138" y="12"/>
                    <a:pt x="154" y="4"/>
                  </a:cubicBezTo>
                  <a:cubicBezTo>
                    <a:pt x="163" y="14"/>
                    <a:pt x="163" y="14"/>
                    <a:pt x="163" y="14"/>
                  </a:cubicBezTo>
                  <a:close/>
                </a:path>
              </a:pathLst>
            </a:custGeom>
            <a:solidFill>
              <a:srgbClr val="EAEAEA"/>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1" name="MH_Other_436"/>
            <p:cNvSpPr/>
            <p:nvPr>
              <p:custDataLst>
                <p:tags r:id="rId55"/>
              </p:custDataLst>
            </p:nvPr>
          </p:nvSpPr>
          <p:spPr bwMode="auto">
            <a:xfrm>
              <a:off x="7078091" y="4043712"/>
              <a:ext cx="153719" cy="409575"/>
            </a:xfrm>
            <a:custGeom>
              <a:gdLst>
                <a:gd fmla="*/ 301990 w 159" name="T0"/>
                <a:gd fmla="*/ 90246 h 427" name="T1"/>
                <a:gd fmla="*/ 378082 w 159" name="T2"/>
                <a:gd fmla="*/ 23749 h 427" name="T3"/>
                <a:gd fmla="*/ 356681 w 159" name="T4"/>
                <a:gd fmla="*/ 0 h 427" name="T5"/>
                <a:gd fmla="*/ 282967 w 159" name="T6"/>
                <a:gd fmla="*/ 78372 h 427" name="T7"/>
                <a:gd fmla="*/ 280589 w 159" name="T8"/>
                <a:gd fmla="*/ 80747 h 427" name="T9"/>
                <a:gd fmla="*/ 275833 w 159" name="T10"/>
                <a:gd fmla="*/ 83121 h 427" name="T11"/>
                <a:gd fmla="*/ 225898 w 159" name="T12"/>
                <a:gd fmla="*/ 140119 h 427" name="T13"/>
                <a:gd fmla="*/ 223520 w 159" name="T14"/>
                <a:gd fmla="*/ 144869 h 427" name="T15"/>
                <a:gd fmla="*/ 90359 w 159" name="T16"/>
                <a:gd fmla="*/ 458356 h 427" name="T17"/>
                <a:gd fmla="*/ 90359 w 159" name="T18"/>
                <a:gd fmla="*/ 460730 h 427" name="T19"/>
                <a:gd fmla="*/ 95115 w 159" name="T20"/>
                <a:gd fmla="*/ 505854 h 427" name="T21"/>
                <a:gd fmla="*/ 83226 w 159" name="T22"/>
                <a:gd fmla="*/ 731469 h 427" name="T23"/>
                <a:gd fmla="*/ 80848 w 159" name="T24"/>
                <a:gd fmla="*/ 733844 h 427" name="T25"/>
                <a:gd fmla="*/ 57069 w 159" name="T26"/>
                <a:gd fmla="*/ 940460 h 427" name="T27"/>
                <a:gd fmla="*/ 57069 w 159" name="T28"/>
                <a:gd fmla="*/ 945210 h 427" name="T29"/>
                <a:gd fmla="*/ 54691 w 159" name="T30"/>
                <a:gd fmla="*/ 949960 h 427" name="T31"/>
                <a:gd fmla="*/ 0 w 159" name="T32"/>
                <a:gd fmla="*/ 1014082 h 427" name="T33"/>
                <a:gd fmla="*/ 42802 w 159" name="T34"/>
                <a:gd fmla="*/ 1009332 h 427" name="T35"/>
                <a:gd fmla="*/ 97493 w 159" name="T36"/>
                <a:gd fmla="*/ 945210 h 427" name="T37"/>
                <a:gd fmla="*/ 97493 w 159" name="T38"/>
                <a:gd fmla="*/ 819340 h 427" name="T39"/>
                <a:gd fmla="*/ 123649 w 159" name="T40"/>
                <a:gd fmla="*/ 539102 h 427" name="T41"/>
                <a:gd fmla="*/ 242543 w 159" name="T42"/>
                <a:gd fmla="*/ 166243 h 427" name="T43"/>
                <a:gd fmla="*/ 301990 w 159" name="T44"/>
                <a:gd fmla="*/ 90246 h 4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427" w="159">
                  <a:moveTo>
                    <a:pt x="127" y="38"/>
                  </a:moveTo>
                  <a:cubicBezTo>
                    <a:pt x="129" y="23"/>
                    <a:pt x="140" y="14"/>
                    <a:pt x="159" y="10"/>
                  </a:cubicBezTo>
                  <a:cubicBezTo>
                    <a:pt x="150" y="0"/>
                    <a:pt x="150" y="0"/>
                    <a:pt x="150" y="0"/>
                  </a:cubicBezTo>
                  <a:cubicBezTo>
                    <a:pt x="134" y="8"/>
                    <a:pt x="123" y="19"/>
                    <a:pt x="119" y="33"/>
                  </a:cubicBezTo>
                  <a:cubicBezTo>
                    <a:pt x="118" y="33"/>
                    <a:pt x="118" y="34"/>
                    <a:pt x="118" y="34"/>
                  </a:cubicBezTo>
                  <a:cubicBezTo>
                    <a:pt x="117" y="34"/>
                    <a:pt x="117" y="35"/>
                    <a:pt x="116" y="35"/>
                  </a:cubicBezTo>
                  <a:cubicBezTo>
                    <a:pt x="105" y="36"/>
                    <a:pt x="98" y="45"/>
                    <a:pt x="95" y="59"/>
                  </a:cubicBezTo>
                  <a:cubicBezTo>
                    <a:pt x="95" y="60"/>
                    <a:pt x="94" y="61"/>
                    <a:pt x="94" y="61"/>
                  </a:cubicBezTo>
                  <a:cubicBezTo>
                    <a:pt x="53" y="88"/>
                    <a:pt x="34" y="132"/>
                    <a:pt x="38" y="193"/>
                  </a:cubicBezTo>
                  <a:cubicBezTo>
                    <a:pt x="38" y="194"/>
                    <a:pt x="38" y="194"/>
                    <a:pt x="38" y="194"/>
                  </a:cubicBezTo>
                  <a:cubicBezTo>
                    <a:pt x="39" y="200"/>
                    <a:pt x="40" y="207"/>
                    <a:pt x="40" y="213"/>
                  </a:cubicBezTo>
                  <a:cubicBezTo>
                    <a:pt x="42" y="249"/>
                    <a:pt x="40" y="280"/>
                    <a:pt x="35" y="308"/>
                  </a:cubicBezTo>
                  <a:cubicBezTo>
                    <a:pt x="34" y="308"/>
                    <a:pt x="34" y="309"/>
                    <a:pt x="34" y="309"/>
                  </a:cubicBezTo>
                  <a:cubicBezTo>
                    <a:pt x="21" y="344"/>
                    <a:pt x="18" y="374"/>
                    <a:pt x="24" y="396"/>
                  </a:cubicBezTo>
                  <a:cubicBezTo>
                    <a:pt x="24" y="397"/>
                    <a:pt x="24" y="398"/>
                    <a:pt x="24" y="398"/>
                  </a:cubicBezTo>
                  <a:cubicBezTo>
                    <a:pt x="24" y="399"/>
                    <a:pt x="23" y="399"/>
                    <a:pt x="23" y="400"/>
                  </a:cubicBezTo>
                  <a:cubicBezTo>
                    <a:pt x="11" y="407"/>
                    <a:pt x="4" y="416"/>
                    <a:pt x="0" y="427"/>
                  </a:cubicBezTo>
                  <a:cubicBezTo>
                    <a:pt x="18" y="425"/>
                    <a:pt x="18" y="425"/>
                    <a:pt x="18" y="425"/>
                  </a:cubicBezTo>
                  <a:cubicBezTo>
                    <a:pt x="20" y="414"/>
                    <a:pt x="28" y="405"/>
                    <a:pt x="41" y="398"/>
                  </a:cubicBezTo>
                  <a:cubicBezTo>
                    <a:pt x="32" y="379"/>
                    <a:pt x="32" y="361"/>
                    <a:pt x="41" y="345"/>
                  </a:cubicBezTo>
                  <a:cubicBezTo>
                    <a:pt x="55" y="307"/>
                    <a:pt x="58" y="268"/>
                    <a:pt x="52" y="227"/>
                  </a:cubicBezTo>
                  <a:cubicBezTo>
                    <a:pt x="41" y="155"/>
                    <a:pt x="57" y="103"/>
                    <a:pt x="102" y="70"/>
                  </a:cubicBezTo>
                  <a:cubicBezTo>
                    <a:pt x="106" y="56"/>
                    <a:pt x="114" y="46"/>
                    <a:pt x="127" y="38"/>
                  </a:cubicBezTo>
                  <a:close/>
                </a:path>
              </a:pathLst>
            </a:custGeom>
            <a:solidFill>
              <a:srgbClr val="FFFFF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2" name="MH_Other_437"/>
            <p:cNvSpPr/>
            <p:nvPr>
              <p:custDataLst>
                <p:tags r:id="rId56"/>
              </p:custDataLst>
            </p:nvPr>
          </p:nvSpPr>
          <p:spPr bwMode="auto">
            <a:xfrm>
              <a:off x="7445577" y="4119912"/>
              <a:ext cx="97275" cy="190500"/>
            </a:xfrm>
            <a:custGeom>
              <a:gdLst>
                <a:gd fmla="*/ 237401 w 100" name="T0"/>
                <a:gd fmla="*/ 381310 h 198" name="T1"/>
                <a:gd fmla="*/ 204165 w 100" name="T2"/>
                <a:gd fmla="*/ 357626 h 198" name="T3"/>
                <a:gd fmla="*/ 135319 w 100" name="T4"/>
                <a:gd fmla="*/ 338679 h 198" name="T5"/>
                <a:gd fmla="*/ 92586 w 100" name="T6"/>
                <a:gd fmla="*/ 258154 h 198" name="T7"/>
                <a:gd fmla="*/ 68846 w 100" name="T8"/>
                <a:gd fmla="*/ 374205 h 198" name="T9"/>
                <a:gd fmla="*/ 49854 w 100" name="T10"/>
                <a:gd fmla="*/ 101841 h 198" name="T11"/>
                <a:gd fmla="*/ 0 w 100" name="T12"/>
                <a:gd fmla="*/ 0 h 198" name="T13"/>
                <a:gd fmla="*/ 9496 w 100" name="T14"/>
                <a:gd fmla="*/ 433414 h 198" name="T15"/>
                <a:gd fmla="*/ 30862 w 100" name="T16"/>
                <a:gd fmla="*/ 468940 h 198" name="T17"/>
                <a:gd fmla="*/ 218409 w 100" name="T18"/>
                <a:gd fmla="*/ 404994 h 198" name="T19"/>
                <a:gd fmla="*/ 237401 w 100" name="T20"/>
                <a:gd fmla="*/ 381310 h 19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98" w="100">
                  <a:moveTo>
                    <a:pt x="100" y="161"/>
                  </a:moveTo>
                  <a:cubicBezTo>
                    <a:pt x="94" y="158"/>
                    <a:pt x="89" y="155"/>
                    <a:pt x="86" y="151"/>
                  </a:cubicBezTo>
                  <a:cubicBezTo>
                    <a:pt x="57" y="143"/>
                    <a:pt x="57" y="143"/>
                    <a:pt x="57" y="143"/>
                  </a:cubicBezTo>
                  <a:cubicBezTo>
                    <a:pt x="53" y="130"/>
                    <a:pt x="47" y="119"/>
                    <a:pt x="39" y="109"/>
                  </a:cubicBezTo>
                  <a:cubicBezTo>
                    <a:pt x="38" y="126"/>
                    <a:pt x="35" y="142"/>
                    <a:pt x="29" y="158"/>
                  </a:cubicBezTo>
                  <a:cubicBezTo>
                    <a:pt x="36" y="125"/>
                    <a:pt x="33" y="87"/>
                    <a:pt x="21" y="43"/>
                  </a:cubicBezTo>
                  <a:cubicBezTo>
                    <a:pt x="0" y="0"/>
                    <a:pt x="0" y="0"/>
                    <a:pt x="0" y="0"/>
                  </a:cubicBezTo>
                  <a:cubicBezTo>
                    <a:pt x="13" y="50"/>
                    <a:pt x="14" y="111"/>
                    <a:pt x="4" y="183"/>
                  </a:cubicBezTo>
                  <a:cubicBezTo>
                    <a:pt x="8" y="187"/>
                    <a:pt x="11" y="191"/>
                    <a:pt x="13" y="198"/>
                  </a:cubicBezTo>
                  <a:cubicBezTo>
                    <a:pt x="92" y="171"/>
                    <a:pt x="92" y="171"/>
                    <a:pt x="92" y="171"/>
                  </a:cubicBezTo>
                  <a:cubicBezTo>
                    <a:pt x="100" y="161"/>
                    <a:pt x="100" y="161"/>
                    <a:pt x="100" y="161"/>
                  </a:cubicBezTo>
                  <a:close/>
                </a:path>
              </a:pathLst>
            </a:custGeom>
            <a:solidFill>
              <a:srgbClr val="EAEAEA"/>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3" name="MH_Other_438"/>
            <p:cNvSpPr/>
            <p:nvPr>
              <p:custDataLst>
                <p:tags r:id="rId57"/>
              </p:custDataLst>
            </p:nvPr>
          </p:nvSpPr>
          <p:spPr bwMode="auto">
            <a:xfrm>
              <a:off x="7558463" y="4247309"/>
              <a:ext cx="22817" cy="21431"/>
            </a:xfrm>
            <a:custGeom>
              <a:gdLst>
                <a:gd fmla="*/ 2320 w 24" name="T0"/>
                <a:gd fmla="*/ 52756 h 22" name="T1"/>
                <a:gd fmla="*/ 55687 w 24" name="T2"/>
                <a:gd fmla="*/ 43164 h 22" name="T3"/>
                <a:gd fmla="*/ 2320 w 24" name="T4"/>
                <a:gd fmla="*/ 0 h 22" name="T5"/>
                <a:gd fmla="*/ 2320 w 24" name="T6"/>
                <a:gd fmla="*/ 52756 h 2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2" w="24">
                  <a:moveTo>
                    <a:pt x="1" y="22"/>
                  </a:moveTo>
                  <a:cubicBezTo>
                    <a:pt x="24" y="18"/>
                    <a:pt x="24" y="18"/>
                    <a:pt x="24" y="18"/>
                  </a:cubicBezTo>
                  <a:cubicBezTo>
                    <a:pt x="1" y="0"/>
                    <a:pt x="1" y="0"/>
                    <a:pt x="1" y="0"/>
                  </a:cubicBezTo>
                  <a:cubicBezTo>
                    <a:pt x="1" y="7"/>
                    <a:pt x="0" y="14"/>
                    <a:pt x="1" y="22"/>
                  </a:cubicBezTo>
                  <a:close/>
                </a:path>
              </a:pathLst>
            </a:custGeom>
            <a:solidFill>
              <a:srgbClr val="C5B37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4" name="MH_Other_439"/>
            <p:cNvSpPr/>
            <p:nvPr>
              <p:custDataLst>
                <p:tags r:id="rId58"/>
              </p:custDataLst>
            </p:nvPr>
          </p:nvSpPr>
          <p:spPr bwMode="auto">
            <a:xfrm>
              <a:off x="7558463" y="4213971"/>
              <a:ext cx="22817" cy="51197"/>
            </a:xfrm>
            <a:custGeom>
              <a:gdLst>
                <a:gd fmla="*/ 0 w 23" name="T0"/>
                <a:gd fmla="*/ 82404 h 52" name="T1"/>
                <a:gd fmla="*/ 55687 w 23" name="T2"/>
                <a:gd fmla="*/ 126029 h 52" name="T3"/>
                <a:gd fmla="*/ 21791 w 23" name="T4"/>
                <a:gd fmla="*/ 67862 h 52" name="T5"/>
                <a:gd fmla="*/ 9685 w 23" name="T6"/>
                <a:gd fmla="*/ 0 h 52" name="T7"/>
                <a:gd fmla="*/ 0 w 23" name="T8"/>
                <a:gd fmla="*/ 82404 h 5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2" w="23">
                  <a:moveTo>
                    <a:pt x="0" y="34"/>
                  </a:moveTo>
                  <a:cubicBezTo>
                    <a:pt x="23" y="52"/>
                    <a:pt x="23" y="52"/>
                    <a:pt x="23" y="52"/>
                  </a:cubicBezTo>
                  <a:cubicBezTo>
                    <a:pt x="9" y="28"/>
                    <a:pt x="9" y="28"/>
                    <a:pt x="9" y="28"/>
                  </a:cubicBezTo>
                  <a:cubicBezTo>
                    <a:pt x="7" y="18"/>
                    <a:pt x="5" y="9"/>
                    <a:pt x="4" y="0"/>
                  </a:cubicBezTo>
                  <a:cubicBezTo>
                    <a:pt x="2" y="9"/>
                    <a:pt x="0" y="20"/>
                    <a:pt x="0" y="34"/>
                  </a:cubicBez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5" name="MH_Other_440"/>
            <p:cNvSpPr>
              <a:spLocks noEditPoints="1"/>
            </p:cNvSpPr>
            <p:nvPr>
              <p:custDataLst>
                <p:tags r:id="rId59"/>
              </p:custDataLst>
            </p:nvPr>
          </p:nvSpPr>
          <p:spPr bwMode="auto">
            <a:xfrm>
              <a:off x="7073288" y="4218734"/>
              <a:ext cx="646101" cy="245269"/>
            </a:xfrm>
            <a:custGeom>
              <a:gdLst>
                <a:gd fmla="*/ 1284145 w 668" name="T0"/>
                <a:gd fmla="*/ 116580 h 255" name="T1"/>
                <a:gd fmla="*/ 1267530 w 668" name="T2"/>
                <a:gd fmla="*/ 121338 h 255" name="T3"/>
                <a:gd fmla="*/ 1348234 w 668" name="T4"/>
                <a:gd fmla="*/ 333086 h 255" name="T5"/>
                <a:gd fmla="*/ 1253288 w 668" name="T6"/>
                <a:gd fmla="*/ 463941 h 255" name="T7"/>
                <a:gd fmla="*/ 1210562 w 668" name="T8"/>
                <a:gd fmla="*/ 463941 h 255" name="T9"/>
                <a:gd fmla="*/ 1082385 w 668" name="T10"/>
                <a:gd fmla="*/ 561487 h 255" name="T11"/>
                <a:gd fmla="*/ 700227 w 668" name="T12"/>
                <a:gd fmla="*/ 461562 h 255" name="T13"/>
                <a:gd fmla="*/ 268223 w 668" name="T14"/>
                <a:gd fmla="*/ 233160 h 255" name="T15"/>
                <a:gd fmla="*/ 624270 w 668" name="T16"/>
                <a:gd fmla="*/ 456803 h 255" name="T17"/>
                <a:gd fmla="*/ 555434 w 668" name="T18"/>
                <a:gd fmla="*/ 518662 h 255" name="T19"/>
                <a:gd fmla="*/ 2374 w 668" name="T20"/>
                <a:gd fmla="*/ 590038 h 255" name="T21"/>
                <a:gd fmla="*/ 0 w 668" name="T22"/>
                <a:gd fmla="*/ 606692 h 255" name="T23"/>
                <a:gd fmla="*/ 579171 w 668" name="T24"/>
                <a:gd fmla="*/ 606692 h 255" name="T25"/>
                <a:gd fmla="*/ 826031 w 668" name="T26"/>
                <a:gd fmla="*/ 549592 h 255" name="T27"/>
                <a:gd fmla="*/ 1106121 w 668" name="T28"/>
                <a:gd fmla="*/ 578142 h 255" name="T29"/>
                <a:gd fmla="*/ 1229551 w 668" name="T30"/>
                <a:gd fmla="*/ 490112 h 255" name="T31"/>
                <a:gd fmla="*/ 1258035 w 668" name="T32"/>
                <a:gd fmla="*/ 490112 h 255" name="T33"/>
                <a:gd fmla="*/ 1267530 w 668" name="T34"/>
                <a:gd fmla="*/ 480595 h 255" name="T35"/>
                <a:gd fmla="*/ 1345860 w 668" name="T36"/>
                <a:gd fmla="*/ 471078 h 255" name="T37"/>
                <a:gd fmla="*/ 1338739 w 668" name="T38"/>
                <a:gd fmla="*/ 440149 h 255" name="T39"/>
                <a:gd fmla="*/ 1350608 w 668" name="T40"/>
                <a:gd fmla="*/ 437770 h 255" name="T41"/>
                <a:gd fmla="*/ 1362476 w 668" name="T42"/>
                <a:gd fmla="*/ 435391 h 255" name="T43"/>
                <a:gd fmla="*/ 1383839 w 668" name="T44"/>
                <a:gd fmla="*/ 430632 h 255" name="T45"/>
                <a:gd fmla="*/ 1395707 w 668" name="T46"/>
                <a:gd fmla="*/ 428253 h 255" name="T47"/>
                <a:gd fmla="*/ 1447927 w 668" name="T48"/>
                <a:gd fmla="*/ 413978 h 255" name="T49"/>
                <a:gd fmla="*/ 1452675 w 668" name="T50"/>
                <a:gd fmla="*/ 411599 h 255" name="T51"/>
                <a:gd fmla="*/ 1452675 w 668" name="T52"/>
                <a:gd fmla="*/ 411599 h 255" name="T53"/>
                <a:gd fmla="*/ 1452675 w 668" name="T54"/>
                <a:gd fmla="*/ 411599 h 255" name="T55"/>
                <a:gd fmla="*/ 1452675 w 668" name="T56"/>
                <a:gd fmla="*/ 411599 h 255" name="T57"/>
                <a:gd fmla="*/ 1455048 w 668" name="T58"/>
                <a:gd fmla="*/ 411599 h 255" name="T59"/>
                <a:gd fmla="*/ 1483532 w 668" name="T60"/>
                <a:gd fmla="*/ 402082 h 255" name="T61"/>
                <a:gd fmla="*/ 1512016 w 668" name="T62"/>
                <a:gd fmla="*/ 287881 h 255" name="T63"/>
                <a:gd fmla="*/ 1512016 w 668" name="T64"/>
                <a:gd fmla="*/ 280744 h 255" name="T65"/>
                <a:gd fmla="*/ 1509642 w 668" name="T66"/>
                <a:gd fmla="*/ 280744 h 255" name="T67"/>
                <a:gd fmla="*/ 1512016 w 668" name="T68"/>
                <a:gd fmla="*/ 280744 h 255" name="T69"/>
                <a:gd fmla="*/ 1585599 w 668" name="T70"/>
                <a:gd fmla="*/ 245056 h 255" name="T71"/>
                <a:gd fmla="*/ 1540500 w 668" name="T72"/>
                <a:gd fmla="*/ 195093 h 255" name="T73"/>
                <a:gd fmla="*/ 1471664 w 668" name="T74"/>
                <a:gd fmla="*/ 0 h 255" name="T75"/>
                <a:gd fmla="*/ 1445554 w 668" name="T76"/>
                <a:gd fmla="*/ 19033 h 255" name="T77"/>
                <a:gd fmla="*/ 1502521 w 668" name="T78"/>
                <a:gd fmla="*/ 235539 h 255" name="T79"/>
                <a:gd fmla="*/ 1398081 w 668" name="T80"/>
                <a:gd fmla="*/ 318811 h 255" name="T81"/>
                <a:gd fmla="*/ 1303135 w 668" name="T82"/>
                <a:gd fmla="*/ 111822 h 255" name="T83"/>
                <a:gd fmla="*/ 1284145 w 668" name="T84"/>
                <a:gd fmla="*/ 116580 h 255" name="T85"/>
                <a:gd fmla="*/ 1331618 w 668" name="T86"/>
                <a:gd fmla="*/ 461562 h 255" name="T87"/>
                <a:gd fmla="*/ 1272277 w 668" name="T88"/>
                <a:gd fmla="*/ 475837 h 255" name="T89"/>
                <a:gd fmla="*/ 1412322 w 668" name="T90"/>
                <a:gd fmla="*/ 335465 h 255" name="T91"/>
                <a:gd fmla="*/ 1469290 w 668" name="T92"/>
                <a:gd fmla="*/ 311673 h 255" name="T93"/>
                <a:gd fmla="*/ 1457422 w 668" name="T94"/>
                <a:gd fmla="*/ 399703 h 255" name="T95"/>
                <a:gd fmla="*/ 1331618 w 668" name="T96"/>
                <a:gd fmla="*/ 433012 h 255" name="T97"/>
                <a:gd fmla="*/ 1331618 w 668" name="T98"/>
                <a:gd fmla="*/ 461562 h 25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55" w="668">
                  <a:moveTo>
                    <a:pt x="541" y="49"/>
                  </a:moveTo>
                  <a:cubicBezTo>
                    <a:pt x="534" y="51"/>
                    <a:pt x="534" y="51"/>
                    <a:pt x="534" y="51"/>
                  </a:cubicBezTo>
                  <a:cubicBezTo>
                    <a:pt x="539" y="77"/>
                    <a:pt x="550" y="106"/>
                    <a:pt x="568" y="140"/>
                  </a:cubicBezTo>
                  <a:cubicBezTo>
                    <a:pt x="528" y="195"/>
                    <a:pt x="528" y="195"/>
                    <a:pt x="528" y="195"/>
                  </a:cubicBezTo>
                  <a:cubicBezTo>
                    <a:pt x="510" y="195"/>
                    <a:pt x="510" y="195"/>
                    <a:pt x="510" y="195"/>
                  </a:cubicBezTo>
                  <a:cubicBezTo>
                    <a:pt x="456" y="236"/>
                    <a:pt x="456" y="236"/>
                    <a:pt x="456" y="236"/>
                  </a:cubicBezTo>
                  <a:cubicBezTo>
                    <a:pt x="295" y="194"/>
                    <a:pt x="295" y="194"/>
                    <a:pt x="295" y="194"/>
                  </a:cubicBezTo>
                  <a:cubicBezTo>
                    <a:pt x="113" y="98"/>
                    <a:pt x="113" y="98"/>
                    <a:pt x="113" y="98"/>
                  </a:cubicBezTo>
                  <a:cubicBezTo>
                    <a:pt x="263" y="192"/>
                    <a:pt x="263" y="192"/>
                    <a:pt x="263" y="192"/>
                  </a:cubicBezTo>
                  <a:cubicBezTo>
                    <a:pt x="234" y="218"/>
                    <a:pt x="234" y="218"/>
                    <a:pt x="234" y="218"/>
                  </a:cubicBezTo>
                  <a:cubicBezTo>
                    <a:pt x="1" y="248"/>
                    <a:pt x="1" y="248"/>
                    <a:pt x="1" y="248"/>
                  </a:cubicBezTo>
                  <a:cubicBezTo>
                    <a:pt x="1" y="250"/>
                    <a:pt x="0" y="253"/>
                    <a:pt x="0" y="255"/>
                  </a:cubicBezTo>
                  <a:cubicBezTo>
                    <a:pt x="244" y="255"/>
                    <a:pt x="244" y="255"/>
                    <a:pt x="244" y="255"/>
                  </a:cubicBezTo>
                  <a:cubicBezTo>
                    <a:pt x="348" y="231"/>
                    <a:pt x="348" y="231"/>
                    <a:pt x="348" y="231"/>
                  </a:cubicBezTo>
                  <a:cubicBezTo>
                    <a:pt x="387" y="243"/>
                    <a:pt x="426" y="247"/>
                    <a:pt x="466" y="243"/>
                  </a:cubicBezTo>
                  <a:cubicBezTo>
                    <a:pt x="518" y="206"/>
                    <a:pt x="518" y="206"/>
                    <a:pt x="518" y="206"/>
                  </a:cubicBezTo>
                  <a:cubicBezTo>
                    <a:pt x="530" y="206"/>
                    <a:pt x="530" y="206"/>
                    <a:pt x="530" y="206"/>
                  </a:cubicBezTo>
                  <a:cubicBezTo>
                    <a:pt x="534" y="202"/>
                    <a:pt x="534" y="202"/>
                    <a:pt x="534" y="202"/>
                  </a:cubicBezTo>
                  <a:cubicBezTo>
                    <a:pt x="567" y="198"/>
                    <a:pt x="567" y="198"/>
                    <a:pt x="567" y="198"/>
                  </a:cubicBezTo>
                  <a:cubicBezTo>
                    <a:pt x="564" y="185"/>
                    <a:pt x="564" y="185"/>
                    <a:pt x="564" y="185"/>
                  </a:cubicBezTo>
                  <a:cubicBezTo>
                    <a:pt x="566" y="185"/>
                    <a:pt x="567" y="184"/>
                    <a:pt x="569" y="184"/>
                  </a:cubicBezTo>
                  <a:cubicBezTo>
                    <a:pt x="571" y="184"/>
                    <a:pt x="573" y="183"/>
                    <a:pt x="574" y="183"/>
                  </a:cubicBezTo>
                  <a:cubicBezTo>
                    <a:pt x="577" y="182"/>
                    <a:pt x="580" y="182"/>
                    <a:pt x="583" y="181"/>
                  </a:cubicBezTo>
                  <a:cubicBezTo>
                    <a:pt x="585" y="181"/>
                    <a:pt x="587" y="180"/>
                    <a:pt x="588" y="180"/>
                  </a:cubicBezTo>
                  <a:cubicBezTo>
                    <a:pt x="596" y="178"/>
                    <a:pt x="603" y="176"/>
                    <a:pt x="610" y="174"/>
                  </a:cubicBezTo>
                  <a:cubicBezTo>
                    <a:pt x="612" y="173"/>
                    <a:pt x="612" y="173"/>
                    <a:pt x="612" y="173"/>
                  </a:cubicBezTo>
                  <a:cubicBezTo>
                    <a:pt x="612" y="173"/>
                    <a:pt x="612" y="173"/>
                    <a:pt x="612" y="173"/>
                  </a:cubicBezTo>
                  <a:cubicBezTo>
                    <a:pt x="612" y="173"/>
                    <a:pt x="612" y="173"/>
                    <a:pt x="612" y="173"/>
                  </a:cubicBezTo>
                  <a:cubicBezTo>
                    <a:pt x="612" y="173"/>
                    <a:pt x="612" y="173"/>
                    <a:pt x="612" y="173"/>
                  </a:cubicBezTo>
                  <a:cubicBezTo>
                    <a:pt x="613" y="173"/>
                    <a:pt x="613" y="173"/>
                    <a:pt x="613" y="173"/>
                  </a:cubicBezTo>
                  <a:cubicBezTo>
                    <a:pt x="617" y="172"/>
                    <a:pt x="621" y="171"/>
                    <a:pt x="625" y="169"/>
                  </a:cubicBezTo>
                  <a:cubicBezTo>
                    <a:pt x="624" y="145"/>
                    <a:pt x="628" y="128"/>
                    <a:pt x="637" y="121"/>
                  </a:cubicBezTo>
                  <a:cubicBezTo>
                    <a:pt x="637" y="118"/>
                    <a:pt x="637" y="118"/>
                    <a:pt x="637" y="118"/>
                  </a:cubicBezTo>
                  <a:cubicBezTo>
                    <a:pt x="636" y="118"/>
                    <a:pt x="636" y="118"/>
                    <a:pt x="636" y="118"/>
                  </a:cubicBezTo>
                  <a:cubicBezTo>
                    <a:pt x="637" y="118"/>
                    <a:pt x="637" y="118"/>
                    <a:pt x="637" y="118"/>
                  </a:cubicBezTo>
                  <a:cubicBezTo>
                    <a:pt x="650" y="114"/>
                    <a:pt x="660" y="109"/>
                    <a:pt x="668" y="103"/>
                  </a:cubicBezTo>
                  <a:cubicBezTo>
                    <a:pt x="660" y="96"/>
                    <a:pt x="654" y="89"/>
                    <a:pt x="649" y="82"/>
                  </a:cubicBezTo>
                  <a:cubicBezTo>
                    <a:pt x="631" y="59"/>
                    <a:pt x="622" y="32"/>
                    <a:pt x="620" y="0"/>
                  </a:cubicBezTo>
                  <a:cubicBezTo>
                    <a:pt x="609" y="8"/>
                    <a:pt x="609" y="8"/>
                    <a:pt x="609" y="8"/>
                  </a:cubicBezTo>
                  <a:cubicBezTo>
                    <a:pt x="633" y="99"/>
                    <a:pt x="633" y="99"/>
                    <a:pt x="633" y="99"/>
                  </a:cubicBezTo>
                  <a:cubicBezTo>
                    <a:pt x="589" y="134"/>
                    <a:pt x="589" y="134"/>
                    <a:pt x="589" y="134"/>
                  </a:cubicBezTo>
                  <a:cubicBezTo>
                    <a:pt x="569" y="109"/>
                    <a:pt x="556" y="80"/>
                    <a:pt x="549" y="47"/>
                  </a:cubicBezTo>
                  <a:cubicBezTo>
                    <a:pt x="541" y="49"/>
                    <a:pt x="541" y="49"/>
                    <a:pt x="541" y="49"/>
                  </a:cubicBezTo>
                  <a:close/>
                  <a:moveTo>
                    <a:pt x="561" y="194"/>
                  </a:moveTo>
                  <a:cubicBezTo>
                    <a:pt x="536" y="200"/>
                    <a:pt x="536" y="200"/>
                    <a:pt x="536" y="200"/>
                  </a:cubicBezTo>
                  <a:cubicBezTo>
                    <a:pt x="595" y="141"/>
                    <a:pt x="595" y="141"/>
                    <a:pt x="595" y="141"/>
                  </a:cubicBezTo>
                  <a:cubicBezTo>
                    <a:pt x="603" y="140"/>
                    <a:pt x="611" y="136"/>
                    <a:pt x="619" y="131"/>
                  </a:cubicBezTo>
                  <a:cubicBezTo>
                    <a:pt x="614" y="168"/>
                    <a:pt x="614" y="168"/>
                    <a:pt x="614" y="168"/>
                  </a:cubicBezTo>
                  <a:cubicBezTo>
                    <a:pt x="561" y="182"/>
                    <a:pt x="561" y="182"/>
                    <a:pt x="561" y="182"/>
                  </a:cubicBezTo>
                  <a:cubicBezTo>
                    <a:pt x="561" y="194"/>
                    <a:pt x="561" y="194"/>
                    <a:pt x="561" y="194"/>
                  </a:cubicBezTo>
                  <a:close/>
                </a:path>
              </a:pathLst>
            </a:custGeom>
            <a:solidFill>
              <a:srgbClr val="C8C8C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6" name="MH_Other_441"/>
            <p:cNvSpPr/>
            <p:nvPr>
              <p:custDataLst>
                <p:tags r:id="rId60"/>
              </p:custDataLst>
            </p:nvPr>
          </p:nvSpPr>
          <p:spPr bwMode="auto">
            <a:xfrm>
              <a:off x="7592090" y="4346131"/>
              <a:ext cx="79261" cy="64294"/>
            </a:xfrm>
            <a:custGeom>
              <a:gdLst>
                <a:gd fmla="*/ 0 w 83" name="T0"/>
                <a:gd fmla="*/ 161199 h 69" name="T1"/>
                <a:gd fmla="*/ 59147 w 83" name="T2"/>
                <a:gd fmla="*/ 147182 h 69" name="T3"/>
                <a:gd fmla="*/ 59147 w 83" name="T4"/>
                <a:gd fmla="*/ 119147 h 69" name="T5"/>
                <a:gd fmla="*/ 184540 w 83" name="T6"/>
                <a:gd fmla="*/ 86440 h 69" name="T7"/>
                <a:gd fmla="*/ 196369 w 83" name="T8"/>
                <a:gd fmla="*/ 0 h 69" name="T9"/>
                <a:gd fmla="*/ 139588 w 83" name="T10"/>
                <a:gd fmla="*/ 23362 h 69" name="T11"/>
                <a:gd fmla="*/ 0 w 83" name="T12"/>
                <a:gd fmla="*/ 161199 h 6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9" w="83">
                  <a:moveTo>
                    <a:pt x="0" y="69"/>
                  </a:moveTo>
                  <a:cubicBezTo>
                    <a:pt x="25" y="63"/>
                    <a:pt x="25" y="63"/>
                    <a:pt x="25" y="63"/>
                  </a:cubicBezTo>
                  <a:cubicBezTo>
                    <a:pt x="25" y="51"/>
                    <a:pt x="25" y="51"/>
                    <a:pt x="25" y="51"/>
                  </a:cubicBezTo>
                  <a:cubicBezTo>
                    <a:pt x="78" y="37"/>
                    <a:pt x="78" y="37"/>
                    <a:pt x="78" y="37"/>
                  </a:cubicBezTo>
                  <a:cubicBezTo>
                    <a:pt x="83" y="0"/>
                    <a:pt x="83" y="0"/>
                    <a:pt x="83" y="0"/>
                  </a:cubicBezTo>
                  <a:cubicBezTo>
                    <a:pt x="75" y="5"/>
                    <a:pt x="67" y="9"/>
                    <a:pt x="59" y="10"/>
                  </a:cubicBezTo>
                  <a:cubicBezTo>
                    <a:pt x="0" y="69"/>
                    <a:pt x="0" y="69"/>
                    <a:pt x="0" y="69"/>
                  </a:cubicBezTo>
                  <a:close/>
                </a:path>
              </a:pathLst>
            </a:custGeom>
            <a:solidFill>
              <a:srgbClr val="EAEAEA"/>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7" name="MH_Other_442"/>
            <p:cNvSpPr/>
            <p:nvPr>
              <p:custDataLst>
                <p:tags r:id="rId61"/>
              </p:custDataLst>
            </p:nvPr>
          </p:nvSpPr>
          <p:spPr bwMode="auto">
            <a:xfrm>
              <a:off x="7605299" y="4212781"/>
              <a:ext cx="45635" cy="40481"/>
            </a:xfrm>
            <a:custGeom>
              <a:gdLst>
                <a:gd fmla="*/ 38102 w 48" name="T0"/>
                <a:gd fmla="*/ 0 h 42" name="T1"/>
                <a:gd fmla="*/ 0 w 48" name="T2"/>
                <a:gd fmla="*/ 99650 h 42" name="T3"/>
                <a:gd fmla="*/ 114305 w 48" name="T4"/>
                <a:gd fmla="*/ 0 h 42" name="T5"/>
                <a:gd fmla="*/ 38102 w 48" name="T6"/>
                <a:gd fmla="*/ 0 h 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2" w="48">
                  <a:moveTo>
                    <a:pt x="16" y="0"/>
                  </a:moveTo>
                  <a:cubicBezTo>
                    <a:pt x="11" y="16"/>
                    <a:pt x="6" y="30"/>
                    <a:pt x="0" y="42"/>
                  </a:cubicBezTo>
                  <a:cubicBezTo>
                    <a:pt x="48" y="0"/>
                    <a:pt x="48" y="0"/>
                    <a:pt x="48" y="0"/>
                  </a:cubicBezTo>
                  <a:cubicBezTo>
                    <a:pt x="16" y="0"/>
                    <a:pt x="16" y="0"/>
                    <a:pt x="16" y="0"/>
                  </a:cubicBezTo>
                  <a:close/>
                </a:path>
              </a:pathLst>
            </a:custGeom>
            <a:solidFill>
              <a:srgbClr val="B6A285"/>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8" name="MH_Other_443"/>
            <p:cNvSpPr/>
            <p:nvPr>
              <p:custDataLst>
                <p:tags r:id="rId62"/>
              </p:custDataLst>
            </p:nvPr>
          </p:nvSpPr>
          <p:spPr bwMode="auto">
            <a:xfrm>
              <a:off x="7386730" y="4060380"/>
              <a:ext cx="58846" cy="234554"/>
            </a:xfrm>
            <a:custGeom>
              <a:gdLst>
                <a:gd fmla="*/ 95742 w 60" name="T0"/>
                <a:gd fmla="*/ 573178 h 244" name="T1"/>
                <a:gd fmla="*/ 143613 w 60" name="T2"/>
                <a:gd fmla="*/ 580313 h 244" name="T3"/>
                <a:gd fmla="*/ 129252 w 60" name="T4"/>
                <a:gd fmla="*/ 206915 h 244" name="T5"/>
                <a:gd fmla="*/ 19148 w 60" name="T6"/>
                <a:gd fmla="*/ 0 h 244" name="T7"/>
                <a:gd fmla="*/ 0 w 60" name="T8"/>
                <a:gd fmla="*/ 109403 h 244" name="T9"/>
                <a:gd fmla="*/ 9574 w 60" name="T10"/>
                <a:gd fmla="*/ 164105 h 244" name="T11"/>
                <a:gd fmla="*/ 95742 w 60" name="T12"/>
                <a:gd fmla="*/ 573178 h 24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44" w="60">
                  <a:moveTo>
                    <a:pt x="40" y="241"/>
                  </a:moveTo>
                  <a:cubicBezTo>
                    <a:pt x="48" y="240"/>
                    <a:pt x="55" y="241"/>
                    <a:pt x="60" y="244"/>
                  </a:cubicBezTo>
                  <a:cubicBezTo>
                    <a:pt x="54" y="87"/>
                    <a:pt x="54" y="87"/>
                    <a:pt x="54" y="87"/>
                  </a:cubicBezTo>
                  <a:cubicBezTo>
                    <a:pt x="50" y="55"/>
                    <a:pt x="35" y="26"/>
                    <a:pt x="8" y="0"/>
                  </a:cubicBezTo>
                  <a:cubicBezTo>
                    <a:pt x="12" y="19"/>
                    <a:pt x="9" y="34"/>
                    <a:pt x="0" y="46"/>
                  </a:cubicBezTo>
                  <a:cubicBezTo>
                    <a:pt x="2" y="54"/>
                    <a:pt x="4" y="62"/>
                    <a:pt x="4" y="69"/>
                  </a:cubicBezTo>
                  <a:cubicBezTo>
                    <a:pt x="26" y="143"/>
                    <a:pt x="38" y="201"/>
                    <a:pt x="40" y="241"/>
                  </a:cubicBezTo>
                  <a:close/>
                </a:path>
              </a:pathLst>
            </a:custGeom>
            <a:solidFill>
              <a:srgbClr val="EAEAEA"/>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39" name="MH_Other_444"/>
            <p:cNvSpPr/>
            <p:nvPr>
              <p:custDataLst>
                <p:tags r:id="rId63"/>
              </p:custDataLst>
            </p:nvPr>
          </p:nvSpPr>
          <p:spPr bwMode="auto">
            <a:xfrm>
              <a:off x="7619711" y="4396137"/>
              <a:ext cx="220971" cy="50006"/>
            </a:xfrm>
            <a:custGeom>
              <a:gdLst>
                <a:gd fmla="*/ 11839 w 229" name="T0"/>
                <a:gd fmla="*/ 0 h 53" name="T1"/>
                <a:gd fmla="*/ 0 w 229" name="T2"/>
                <a:gd fmla="*/ 2323 h 53" name="T3"/>
                <a:gd fmla="*/ 7103 w 229" name="T4"/>
                <a:gd fmla="*/ 32516 h 53" name="T5"/>
                <a:gd fmla="*/ 28413 w 229" name="T6"/>
                <a:gd fmla="*/ 123097 h 53" name="T7"/>
                <a:gd fmla="*/ 423824 w 229" name="T8"/>
                <a:gd fmla="*/ 65032 h 53" name="T9"/>
                <a:gd fmla="*/ 542211 w 229" name="T10"/>
                <a:gd fmla="*/ 27871 h 53" name="T11"/>
                <a:gd fmla="*/ 499592 w 229" name="T12"/>
                <a:gd fmla="*/ 37161 h 53" name="T13"/>
                <a:gd fmla="*/ 52090 w 229" name="T14"/>
                <a:gd fmla="*/ 99871 h 53" name="T15"/>
                <a:gd fmla="*/ 11839 w 229" name="T16"/>
                <a:gd fmla="*/ 0 h 5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2" w="229">
                  <a:moveTo>
                    <a:pt x="5" y="0"/>
                  </a:moveTo>
                  <a:cubicBezTo>
                    <a:pt x="3" y="0"/>
                    <a:pt x="2" y="1"/>
                    <a:pt x="0" y="1"/>
                  </a:cubicBezTo>
                  <a:cubicBezTo>
                    <a:pt x="3" y="14"/>
                    <a:pt x="3" y="14"/>
                    <a:pt x="3" y="14"/>
                  </a:cubicBezTo>
                  <a:cubicBezTo>
                    <a:pt x="12" y="53"/>
                    <a:pt x="12" y="53"/>
                    <a:pt x="12" y="53"/>
                  </a:cubicBezTo>
                  <a:cubicBezTo>
                    <a:pt x="68" y="47"/>
                    <a:pt x="123" y="39"/>
                    <a:pt x="179" y="28"/>
                  </a:cubicBezTo>
                  <a:cubicBezTo>
                    <a:pt x="197" y="24"/>
                    <a:pt x="213" y="19"/>
                    <a:pt x="229" y="12"/>
                  </a:cubicBezTo>
                  <a:cubicBezTo>
                    <a:pt x="223" y="14"/>
                    <a:pt x="217" y="15"/>
                    <a:pt x="211" y="16"/>
                  </a:cubicBezTo>
                  <a:cubicBezTo>
                    <a:pt x="148" y="31"/>
                    <a:pt x="85" y="40"/>
                    <a:pt x="22" y="43"/>
                  </a:cubicBezTo>
                  <a:cubicBezTo>
                    <a:pt x="5" y="0"/>
                    <a:pt x="5" y="0"/>
                    <a:pt x="5" y="0"/>
                  </a:cubicBezTo>
                  <a:close/>
                </a:path>
              </a:pathLst>
            </a:custGeom>
            <a:solidFill>
              <a:srgbClr val="AAAAAA"/>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0" name="MH_Other_445"/>
            <p:cNvSpPr/>
            <p:nvPr>
              <p:custDataLst>
                <p:tags r:id="rId64"/>
              </p:custDataLst>
            </p:nvPr>
          </p:nvSpPr>
          <p:spPr bwMode="auto">
            <a:xfrm>
              <a:off x="7605300" y="4227068"/>
              <a:ext cx="80463" cy="121444"/>
            </a:xfrm>
            <a:custGeom>
              <a:gdLst>
                <a:gd fmla="*/ 0 w 84" name="T0"/>
                <a:gd fmla="*/ 92532 h 126" name="T1"/>
                <a:gd fmla="*/ 94904 w 84" name="T2"/>
                <a:gd fmla="*/ 298949 h 126" name="T3"/>
                <a:gd fmla="*/ 199299 w 84" name="T4"/>
                <a:gd fmla="*/ 215908 h 126" name="T5"/>
                <a:gd fmla="*/ 142356 w 84" name="T6"/>
                <a:gd fmla="*/ 0 h 126" name="T7"/>
                <a:gd fmla="*/ 0 w 84" name="T8"/>
                <a:gd fmla="*/ 92532 h 1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5" w="84">
                  <a:moveTo>
                    <a:pt x="0" y="39"/>
                  </a:moveTo>
                  <a:cubicBezTo>
                    <a:pt x="7" y="72"/>
                    <a:pt x="20" y="101"/>
                    <a:pt x="40" y="126"/>
                  </a:cubicBezTo>
                  <a:cubicBezTo>
                    <a:pt x="84" y="91"/>
                    <a:pt x="84" y="91"/>
                    <a:pt x="84" y="91"/>
                  </a:cubicBezTo>
                  <a:cubicBezTo>
                    <a:pt x="60" y="0"/>
                    <a:pt x="60" y="0"/>
                    <a:pt x="60" y="0"/>
                  </a:cubicBezTo>
                  <a:cubicBezTo>
                    <a:pt x="0" y="39"/>
                    <a:pt x="0" y="39"/>
                    <a:pt x="0" y="39"/>
                  </a:cubicBezTo>
                  <a:close/>
                </a:path>
              </a:pathLst>
            </a:custGeom>
            <a:solidFill>
              <a:srgbClr val="EAEAEA"/>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1" name="MH_Other_446"/>
            <p:cNvSpPr/>
            <p:nvPr>
              <p:custDataLst>
                <p:tags r:id="rId65"/>
              </p:custDataLst>
            </p:nvPr>
          </p:nvSpPr>
          <p:spPr bwMode="auto">
            <a:xfrm flipH="1">
              <a:off x="7880313" y="4187778"/>
              <a:ext cx="0" cy="1190"/>
            </a:xfrm>
            <a:custGeom>
              <a:gdLst>
                <a:gd fmla="*/ 0 h 1" name="T0"/>
                <a:gd fmla="*/ 0 h 1" name="T1"/>
                <a:gd fmla="*/ 2932 h 1" name="T2"/>
                <a:gd fmla="*/ 0 h 1" name="T3"/>
                <a:gd fmla="*/ 0 h 1"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1">
                  <a:moveTo>
                    <a:pt x="0" y="0"/>
                  </a:moveTo>
                  <a:lnTo>
                    <a:pt x="0" y="0"/>
                  </a:lnTo>
                  <a:lnTo>
                    <a:pt x="0" y="1"/>
                  </a:lnTo>
                  <a:lnTo>
                    <a:pt x="0" y="0"/>
                  </a:lnTo>
                  <a:close/>
                </a:path>
              </a:pathLst>
            </a:custGeom>
            <a:solidFill>
              <a:srgbClr val="222222"/>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2" name="MH_Other_447"/>
            <p:cNvSpPr/>
            <p:nvPr>
              <p:custDataLst>
                <p:tags r:id="rId66"/>
              </p:custDataLst>
            </p:nvPr>
          </p:nvSpPr>
          <p:spPr bwMode="auto">
            <a:xfrm>
              <a:off x="7786641" y="4148487"/>
              <a:ext cx="79261" cy="46435"/>
            </a:xfrm>
            <a:custGeom>
              <a:gdLst>
                <a:gd fmla="*/ 99077 w 82" name="T0"/>
                <a:gd fmla="*/ 61915 h 48" name="T1"/>
                <a:gd fmla="*/ 160411 w 82" name="T2"/>
                <a:gd fmla="*/ 38102 h 48" name="T3"/>
                <a:gd fmla="*/ 186360 w 82" name="T4"/>
                <a:gd fmla="*/ 0 h 48" name="T5"/>
                <a:gd fmla="*/ 28308 w 82" name="T6"/>
                <a:gd fmla="*/ 59534 h 48" name="T7"/>
                <a:gd fmla="*/ 0 w 82" name="T8"/>
                <a:gd fmla="*/ 114305 h 48" name="T9"/>
                <a:gd fmla="*/ 73129 w 82" name="T10"/>
                <a:gd fmla="*/ 76203 h 48" name="T11"/>
                <a:gd fmla="*/ 99077 w 82" name="T12"/>
                <a:gd fmla="*/ 61915 h 4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 w="82">
                  <a:moveTo>
                    <a:pt x="42" y="26"/>
                  </a:moveTo>
                  <a:cubicBezTo>
                    <a:pt x="49" y="23"/>
                    <a:pt x="57" y="19"/>
                    <a:pt x="68" y="16"/>
                  </a:cubicBezTo>
                  <a:cubicBezTo>
                    <a:pt x="78" y="13"/>
                    <a:pt x="82" y="7"/>
                    <a:pt x="79" y="0"/>
                  </a:cubicBezTo>
                  <a:cubicBezTo>
                    <a:pt x="12" y="25"/>
                    <a:pt x="12" y="25"/>
                    <a:pt x="12" y="25"/>
                  </a:cubicBezTo>
                  <a:cubicBezTo>
                    <a:pt x="0" y="48"/>
                    <a:pt x="0" y="48"/>
                    <a:pt x="0" y="48"/>
                  </a:cubicBezTo>
                  <a:cubicBezTo>
                    <a:pt x="31" y="32"/>
                    <a:pt x="31" y="32"/>
                    <a:pt x="31" y="32"/>
                  </a:cubicBezTo>
                  <a:cubicBezTo>
                    <a:pt x="34" y="30"/>
                    <a:pt x="37" y="28"/>
                    <a:pt x="42" y="26"/>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3" name="MH_Other_448"/>
            <p:cNvSpPr/>
            <p:nvPr>
              <p:custDataLst>
                <p:tags r:id="rId67"/>
              </p:custDataLst>
            </p:nvPr>
          </p:nvSpPr>
          <p:spPr bwMode="auto">
            <a:xfrm>
              <a:off x="7786641" y="4173491"/>
              <a:ext cx="44434" cy="21431"/>
            </a:xfrm>
            <a:custGeom>
              <a:gdLst>
                <a:gd fmla="*/ 108443 w 46" name="T0"/>
                <a:gd fmla="*/ 16786 h 22" name="T1"/>
                <a:gd fmla="*/ 99013 w 46" name="T2"/>
                <a:gd fmla="*/ 0 h 22" name="T3"/>
                <a:gd fmla="*/ 73081 w 46" name="T4"/>
                <a:gd fmla="*/ 14388 h 22" name="T5"/>
                <a:gd fmla="*/ 0 w 46" name="T6"/>
                <a:gd fmla="*/ 52756 h 22" name="T7"/>
                <a:gd fmla="*/ 108443 w 46" name="T8"/>
                <a:gd fmla="*/ 16786 h 2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2" w="46">
                  <a:moveTo>
                    <a:pt x="46" y="7"/>
                  </a:moveTo>
                  <a:cubicBezTo>
                    <a:pt x="42" y="0"/>
                    <a:pt x="42" y="0"/>
                    <a:pt x="42" y="0"/>
                  </a:cubicBezTo>
                  <a:cubicBezTo>
                    <a:pt x="37" y="2"/>
                    <a:pt x="34" y="4"/>
                    <a:pt x="31" y="6"/>
                  </a:cubicBezTo>
                  <a:cubicBezTo>
                    <a:pt x="0" y="22"/>
                    <a:pt x="0" y="22"/>
                    <a:pt x="0" y="22"/>
                  </a:cubicBezTo>
                  <a:cubicBezTo>
                    <a:pt x="46" y="7"/>
                    <a:pt x="46" y="7"/>
                    <a:pt x="46" y="7"/>
                  </a:cubicBezTo>
                  <a:close/>
                </a:path>
              </a:pathLst>
            </a:custGeom>
            <a:solidFill>
              <a:srgbClr val="B89B5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4" name="MH_Other_449"/>
            <p:cNvSpPr/>
            <p:nvPr>
              <p:custDataLst>
                <p:tags r:id="rId68"/>
              </p:custDataLst>
            </p:nvPr>
          </p:nvSpPr>
          <p:spPr bwMode="auto">
            <a:xfrm>
              <a:off x="7804654" y="4196111"/>
              <a:ext cx="86467" cy="44054"/>
            </a:xfrm>
            <a:custGeom>
              <a:gdLst>
                <a:gd fmla="*/ 133127 w 90" name="T0"/>
                <a:gd fmla="*/ 58936 h 46" name="T1"/>
                <a:gd fmla="*/ 183050 w 90" name="T2"/>
                <a:gd fmla="*/ 35362 h 46" name="T3"/>
                <a:gd fmla="*/ 211577 w 90" name="T4"/>
                <a:gd fmla="*/ 0 h 46" name="T5"/>
                <a:gd fmla="*/ 0 w 90" name="T6"/>
                <a:gd fmla="*/ 108443 h 46" name="T7"/>
                <a:gd fmla="*/ 83204 w 90" name="T8"/>
                <a:gd fmla="*/ 82511 h 46" name="T9"/>
                <a:gd fmla="*/ 133127 w 90" name="T10"/>
                <a:gd fmla="*/ 58936 h 4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6" w="90">
                  <a:moveTo>
                    <a:pt x="56" y="25"/>
                  </a:moveTo>
                  <a:cubicBezTo>
                    <a:pt x="77" y="15"/>
                    <a:pt x="77" y="15"/>
                    <a:pt x="77" y="15"/>
                  </a:cubicBezTo>
                  <a:cubicBezTo>
                    <a:pt x="86" y="12"/>
                    <a:pt x="90" y="7"/>
                    <a:pt x="89" y="0"/>
                  </a:cubicBezTo>
                  <a:cubicBezTo>
                    <a:pt x="0" y="46"/>
                    <a:pt x="0" y="46"/>
                    <a:pt x="0" y="46"/>
                  </a:cubicBezTo>
                  <a:cubicBezTo>
                    <a:pt x="35" y="35"/>
                    <a:pt x="35" y="35"/>
                    <a:pt x="35" y="35"/>
                  </a:cubicBezTo>
                  <a:cubicBezTo>
                    <a:pt x="56" y="25"/>
                    <a:pt x="56" y="25"/>
                    <a:pt x="56" y="25"/>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5" name="MH_Other_450"/>
            <p:cNvSpPr/>
            <p:nvPr>
              <p:custDataLst>
                <p:tags r:id="rId69"/>
              </p:custDataLst>
            </p:nvPr>
          </p:nvSpPr>
          <p:spPr bwMode="auto">
            <a:xfrm>
              <a:off x="7875509" y="4187778"/>
              <a:ext cx="4804" cy="1190"/>
            </a:xfrm>
            <a:custGeom>
              <a:gdLst>
                <a:gd fmla="*/ 0 w 5" name="T0"/>
                <a:gd fmla="*/ 2932 h 2" name="T1"/>
                <a:gd fmla="*/ 11723 w 5" name="T2"/>
                <a:gd fmla="*/ 2932 h 2" name="T3"/>
                <a:gd fmla="*/ 11723 w 5" name="T4"/>
                <a:gd fmla="*/ 0 h 2" name="T5"/>
                <a:gd fmla="*/ 0 w 5" name="T6"/>
                <a:gd fmla="*/ 2932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5">
                  <a:moveTo>
                    <a:pt x="0" y="2"/>
                  </a:moveTo>
                  <a:cubicBezTo>
                    <a:pt x="2" y="2"/>
                    <a:pt x="4" y="2"/>
                    <a:pt x="5" y="2"/>
                  </a:cubicBezTo>
                  <a:cubicBezTo>
                    <a:pt x="5" y="0"/>
                    <a:pt x="5" y="0"/>
                    <a:pt x="5" y="0"/>
                  </a:cubicBezTo>
                  <a:cubicBezTo>
                    <a:pt x="0" y="2"/>
                    <a:pt x="0" y="2"/>
                    <a:pt x="0" y="2"/>
                  </a:cubicBezTo>
                  <a:close/>
                </a:path>
              </a:pathLst>
            </a:custGeom>
            <a:solidFill>
              <a:srgbClr val="66666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6" name="MH_Other_451"/>
            <p:cNvSpPr/>
            <p:nvPr>
              <p:custDataLst>
                <p:tags r:id="rId70"/>
              </p:custDataLst>
            </p:nvPr>
          </p:nvSpPr>
          <p:spPr bwMode="auto">
            <a:xfrm>
              <a:off x="7689365" y="4244927"/>
              <a:ext cx="156121" cy="89297"/>
            </a:xfrm>
            <a:custGeom>
              <a:gdLst>
                <a:gd fmla="*/ 381012 w 160" name="T0"/>
                <a:gd fmla="*/ 0 h 92" name="T1"/>
                <a:gd fmla="*/ 333386 w 160" name="T2"/>
                <a:gd fmla="*/ 21504 h 92" name="T3"/>
                <a:gd fmla="*/ 138117 w 160" name="T4"/>
                <a:gd fmla="*/ 78847 h 92" name="T5"/>
                <a:gd fmla="*/ 28576 w 160" name="T6"/>
                <a:gd fmla="*/ 131412 h 92" name="T7"/>
                <a:gd fmla="*/ 73821 w 160" name="T8"/>
                <a:gd fmla="*/ 181587 h 92" name="T9"/>
                <a:gd fmla="*/ 0 w 160" name="T10"/>
                <a:gd fmla="*/ 217427 h 92" name="T11"/>
                <a:gd fmla="*/ 0 w 160" name="T12"/>
                <a:gd fmla="*/ 217427 h 92" name="T13"/>
                <a:gd fmla="*/ 9525 w 160" name="T14"/>
                <a:gd fmla="*/ 219816 h 92" name="T15"/>
                <a:gd fmla="*/ 80965 w 160" name="T16"/>
                <a:gd fmla="*/ 195923 h 92" name="T17"/>
                <a:gd fmla="*/ 142880 w 160" name="T18"/>
                <a:gd fmla="*/ 200702 h 92" name="T19"/>
                <a:gd fmla="*/ 178599 w 160" name="T20"/>
                <a:gd fmla="*/ 195923 h 92" name="T21"/>
                <a:gd fmla="*/ 381012 w 160" name="T22"/>
                <a:gd fmla="*/ 0 h 9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92" w="160">
                  <a:moveTo>
                    <a:pt x="160" y="0"/>
                  </a:moveTo>
                  <a:cubicBezTo>
                    <a:pt x="140" y="9"/>
                    <a:pt x="140" y="9"/>
                    <a:pt x="140" y="9"/>
                  </a:cubicBezTo>
                  <a:cubicBezTo>
                    <a:pt x="112" y="26"/>
                    <a:pt x="85" y="34"/>
                    <a:pt x="58" y="33"/>
                  </a:cubicBezTo>
                  <a:cubicBezTo>
                    <a:pt x="40" y="34"/>
                    <a:pt x="24" y="41"/>
                    <a:pt x="12" y="55"/>
                  </a:cubicBezTo>
                  <a:cubicBezTo>
                    <a:pt x="17" y="62"/>
                    <a:pt x="23" y="69"/>
                    <a:pt x="31" y="76"/>
                  </a:cubicBezTo>
                  <a:cubicBezTo>
                    <a:pt x="23" y="82"/>
                    <a:pt x="13" y="87"/>
                    <a:pt x="0" y="91"/>
                  </a:cubicBezTo>
                  <a:cubicBezTo>
                    <a:pt x="0" y="91"/>
                    <a:pt x="0" y="91"/>
                    <a:pt x="0" y="91"/>
                  </a:cubicBezTo>
                  <a:cubicBezTo>
                    <a:pt x="4" y="92"/>
                    <a:pt x="4" y="92"/>
                    <a:pt x="4" y="92"/>
                  </a:cubicBezTo>
                  <a:cubicBezTo>
                    <a:pt x="34" y="82"/>
                    <a:pt x="34" y="82"/>
                    <a:pt x="34" y="82"/>
                  </a:cubicBezTo>
                  <a:cubicBezTo>
                    <a:pt x="41" y="84"/>
                    <a:pt x="50" y="84"/>
                    <a:pt x="60" y="84"/>
                  </a:cubicBezTo>
                  <a:cubicBezTo>
                    <a:pt x="64" y="84"/>
                    <a:pt x="70" y="83"/>
                    <a:pt x="75" y="82"/>
                  </a:cubicBezTo>
                  <a:cubicBezTo>
                    <a:pt x="101" y="55"/>
                    <a:pt x="130" y="28"/>
                    <a:pt x="160" y="0"/>
                  </a:cubicBezTo>
                  <a:close/>
                </a:path>
              </a:pathLst>
            </a:custGeom>
            <a:solidFill>
              <a:srgbClr val="9F8660"/>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7" name="MH_Other_452"/>
            <p:cNvSpPr/>
            <p:nvPr>
              <p:custDataLst>
                <p:tags r:id="rId71"/>
              </p:custDataLst>
            </p:nvPr>
          </p:nvSpPr>
          <p:spPr bwMode="auto">
            <a:xfrm>
              <a:off x="7672552" y="4218734"/>
              <a:ext cx="194551" cy="79772"/>
            </a:xfrm>
            <a:custGeom>
              <a:gdLst>
                <a:gd fmla="*/ 372718 w 200" name="T0"/>
                <a:gd fmla="*/ 86211 h 82" name="T1"/>
                <a:gd fmla="*/ 420198 w 200" name="T2"/>
                <a:gd fmla="*/ 64658 h 82" name="T3"/>
                <a:gd fmla="*/ 427320 w 200" name="T4"/>
                <a:gd fmla="*/ 62263 h 82" name="T5"/>
                <a:gd fmla="*/ 472426 w 200" name="T6"/>
                <a:gd fmla="*/ 23947 h 82" name="T7"/>
                <a:gd fmla="*/ 474800 w 200" name="T8"/>
                <a:gd fmla="*/ 11974 h 82" name="T9"/>
                <a:gd fmla="*/ 225530 w 200" name="T10"/>
                <a:gd fmla="*/ 105369 h 82" name="T11"/>
                <a:gd fmla="*/ 73594 w 200" name="T12"/>
                <a:gd fmla="*/ 153264 h 82" name="T13"/>
                <a:gd fmla="*/ 0 w 200" name="T14"/>
                <a:gd fmla="*/ 0 h 82" name="T15"/>
                <a:gd fmla="*/ 68846 w 200" name="T16"/>
                <a:gd fmla="*/ 196369 h 82" name="T17"/>
                <a:gd fmla="*/ 178050 w 200" name="T18"/>
                <a:gd fmla="*/ 143685 h 82" name="T19"/>
                <a:gd fmla="*/ 372718 w 200" name="T20"/>
                <a:gd fmla="*/ 86211 h 8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82" w="200">
                  <a:moveTo>
                    <a:pt x="157" y="36"/>
                  </a:moveTo>
                  <a:cubicBezTo>
                    <a:pt x="177" y="27"/>
                    <a:pt x="177" y="27"/>
                    <a:pt x="177" y="27"/>
                  </a:cubicBezTo>
                  <a:cubicBezTo>
                    <a:pt x="180" y="26"/>
                    <a:pt x="180" y="26"/>
                    <a:pt x="180" y="26"/>
                  </a:cubicBezTo>
                  <a:cubicBezTo>
                    <a:pt x="189" y="21"/>
                    <a:pt x="195" y="16"/>
                    <a:pt x="199" y="10"/>
                  </a:cubicBezTo>
                  <a:cubicBezTo>
                    <a:pt x="200" y="8"/>
                    <a:pt x="200" y="7"/>
                    <a:pt x="200" y="5"/>
                  </a:cubicBezTo>
                  <a:cubicBezTo>
                    <a:pt x="166" y="23"/>
                    <a:pt x="131" y="36"/>
                    <a:pt x="95" y="44"/>
                  </a:cubicBezTo>
                  <a:cubicBezTo>
                    <a:pt x="70" y="45"/>
                    <a:pt x="49" y="52"/>
                    <a:pt x="31" y="64"/>
                  </a:cubicBezTo>
                  <a:cubicBezTo>
                    <a:pt x="0" y="0"/>
                    <a:pt x="0" y="0"/>
                    <a:pt x="0" y="0"/>
                  </a:cubicBezTo>
                  <a:cubicBezTo>
                    <a:pt x="2" y="32"/>
                    <a:pt x="11" y="59"/>
                    <a:pt x="29" y="82"/>
                  </a:cubicBezTo>
                  <a:cubicBezTo>
                    <a:pt x="41" y="68"/>
                    <a:pt x="57" y="61"/>
                    <a:pt x="75" y="60"/>
                  </a:cubicBezTo>
                  <a:cubicBezTo>
                    <a:pt x="102" y="61"/>
                    <a:pt x="129" y="53"/>
                    <a:pt x="157" y="36"/>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8" name="MH_Other_453"/>
            <p:cNvSpPr/>
            <p:nvPr>
              <p:custDataLst>
                <p:tags r:id="rId72"/>
              </p:custDataLst>
            </p:nvPr>
          </p:nvSpPr>
          <p:spPr bwMode="auto">
            <a:xfrm>
              <a:off x="7725393" y="4324699"/>
              <a:ext cx="37229" cy="44054"/>
            </a:xfrm>
            <a:custGeom>
              <a:gdLst>
                <a:gd fmla="*/ 90858 w 38" name="T0"/>
                <a:gd fmla="*/ 0 h 46" name="T1"/>
                <a:gd fmla="*/ 54993 w 38" name="T2"/>
                <a:gd fmla="*/ 4715 h 46" name="T3"/>
                <a:gd fmla="*/ 31083 w 38" name="T4"/>
                <a:gd fmla="*/ 35362 h 46" name="T5"/>
                <a:gd fmla="*/ 0 w 38" name="T6"/>
                <a:gd fmla="*/ 11787 h 46" name="T7"/>
                <a:gd fmla="*/ 50211 w 38" name="T8"/>
                <a:gd fmla="*/ 73081 h 46" name="T9"/>
                <a:gd fmla="*/ 28692 w 38" name="T10"/>
                <a:gd fmla="*/ 96656 h 46" name="T11"/>
                <a:gd fmla="*/ 74121 w 38" name="T12"/>
                <a:gd fmla="*/ 101371 h 46" name="T13"/>
                <a:gd fmla="*/ 74121 w 38" name="T14"/>
                <a:gd fmla="*/ 68366 h 46" name="T15"/>
                <a:gd fmla="*/ 47820 w 38" name="T16"/>
                <a:gd fmla="*/ 47149 h 46" name="T17"/>
                <a:gd fmla="*/ 90858 w 38" name="T18"/>
                <a:gd fmla="*/ 0 h 4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6" w="38">
                  <a:moveTo>
                    <a:pt x="38" y="0"/>
                  </a:moveTo>
                  <a:cubicBezTo>
                    <a:pt x="33" y="1"/>
                    <a:pt x="27" y="2"/>
                    <a:pt x="23" y="2"/>
                  </a:cubicBezTo>
                  <a:cubicBezTo>
                    <a:pt x="13" y="15"/>
                    <a:pt x="13" y="15"/>
                    <a:pt x="13" y="15"/>
                  </a:cubicBezTo>
                  <a:cubicBezTo>
                    <a:pt x="0" y="5"/>
                    <a:pt x="0" y="5"/>
                    <a:pt x="0" y="5"/>
                  </a:cubicBezTo>
                  <a:cubicBezTo>
                    <a:pt x="21" y="31"/>
                    <a:pt x="21" y="31"/>
                    <a:pt x="21" y="31"/>
                  </a:cubicBezTo>
                  <a:cubicBezTo>
                    <a:pt x="24" y="37"/>
                    <a:pt x="21" y="41"/>
                    <a:pt x="12" y="41"/>
                  </a:cubicBezTo>
                  <a:cubicBezTo>
                    <a:pt x="16" y="46"/>
                    <a:pt x="23" y="46"/>
                    <a:pt x="31" y="43"/>
                  </a:cubicBezTo>
                  <a:cubicBezTo>
                    <a:pt x="38" y="38"/>
                    <a:pt x="38" y="33"/>
                    <a:pt x="31" y="29"/>
                  </a:cubicBezTo>
                  <a:cubicBezTo>
                    <a:pt x="20" y="20"/>
                    <a:pt x="20" y="20"/>
                    <a:pt x="20" y="20"/>
                  </a:cubicBezTo>
                  <a:cubicBezTo>
                    <a:pt x="27" y="13"/>
                    <a:pt x="33" y="6"/>
                    <a:pt x="38" y="0"/>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49" name="MH_Other_454"/>
            <p:cNvSpPr/>
            <p:nvPr>
              <p:custDataLst>
                <p:tags r:id="rId73"/>
              </p:custDataLst>
            </p:nvPr>
          </p:nvSpPr>
          <p:spPr bwMode="auto">
            <a:xfrm>
              <a:off x="7676155" y="4335415"/>
              <a:ext cx="55243" cy="45244"/>
            </a:xfrm>
            <a:custGeom>
              <a:gdLst>
                <a:gd fmla="*/ 77040 w 56" name="T0"/>
                <a:gd fmla="*/ 11907 h 48" name="T1"/>
                <a:gd fmla="*/ 98708 w 56" name="T2"/>
                <a:gd fmla="*/ 57153 h 48" name="T3"/>
                <a:gd fmla="*/ 19260 w 56" name="T4"/>
                <a:gd fmla="*/ 88110 h 48" name="T5"/>
                <a:gd fmla="*/ 31298 w 56" name="T6"/>
                <a:gd fmla="*/ 0 h 48" name="T7"/>
                <a:gd fmla="*/ 2408 w 56" name="T8"/>
                <a:gd fmla="*/ 114305 h 48" name="T9"/>
                <a:gd fmla="*/ 134820 w 56" name="T10"/>
                <a:gd fmla="*/ 59534 h 48" name="T11"/>
                <a:gd fmla="*/ 77040 w 56" name="T12"/>
                <a:gd fmla="*/ 11907 h 4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 w="56">
                  <a:moveTo>
                    <a:pt x="32" y="5"/>
                  </a:moveTo>
                  <a:cubicBezTo>
                    <a:pt x="41" y="24"/>
                    <a:pt x="41" y="24"/>
                    <a:pt x="41" y="24"/>
                  </a:cubicBezTo>
                  <a:cubicBezTo>
                    <a:pt x="8" y="37"/>
                    <a:pt x="8" y="37"/>
                    <a:pt x="8" y="37"/>
                  </a:cubicBezTo>
                  <a:cubicBezTo>
                    <a:pt x="6" y="25"/>
                    <a:pt x="8" y="13"/>
                    <a:pt x="13" y="0"/>
                  </a:cubicBezTo>
                  <a:cubicBezTo>
                    <a:pt x="4" y="7"/>
                    <a:pt x="0" y="24"/>
                    <a:pt x="1" y="48"/>
                  </a:cubicBezTo>
                  <a:cubicBezTo>
                    <a:pt x="21" y="42"/>
                    <a:pt x="39" y="34"/>
                    <a:pt x="56" y="25"/>
                  </a:cubicBezTo>
                  <a:cubicBezTo>
                    <a:pt x="47" y="19"/>
                    <a:pt x="39" y="13"/>
                    <a:pt x="32" y="5"/>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0" name="MH_Other_455"/>
            <p:cNvSpPr/>
            <p:nvPr>
              <p:custDataLst>
                <p:tags r:id="rId74"/>
              </p:custDataLst>
            </p:nvPr>
          </p:nvSpPr>
          <p:spPr bwMode="auto">
            <a:xfrm>
              <a:off x="7682160" y="4324699"/>
              <a:ext cx="66052" cy="45244"/>
            </a:xfrm>
            <a:custGeom>
              <a:gdLst>
                <a:gd fmla="*/ 82970 w 68" name="T0"/>
                <a:gd fmla="*/ 83979 h 49" name="T1"/>
                <a:gd fmla="*/ 61635 w 68" name="T2"/>
                <a:gd fmla="*/ 39657 h 49" name="T3"/>
                <a:gd fmla="*/ 118528 w 68" name="T4"/>
                <a:gd fmla="*/ 86312 h 49" name="T5"/>
                <a:gd fmla="*/ 125640 w 68" name="T6"/>
                <a:gd fmla="*/ 90977 h 49" name="T7"/>
                <a:gd fmla="*/ 132751 w 68" name="T8"/>
                <a:gd fmla="*/ 95643 h 49" name="T9"/>
                <a:gd fmla="*/ 154086 w 68" name="T10"/>
                <a:gd fmla="*/ 72315 h 49" name="T11"/>
                <a:gd fmla="*/ 104305 w 68" name="T12"/>
                <a:gd fmla="*/ 11664 h 49" name="T13"/>
                <a:gd fmla="*/ 135122 w 68" name="T14"/>
                <a:gd fmla="*/ 34991 h 49" name="T15"/>
                <a:gd fmla="*/ 158827 w 68" name="T16"/>
                <a:gd fmla="*/ 4666 h 49" name="T17"/>
                <a:gd fmla="*/ 97193 w 68" name="T18"/>
                <a:gd fmla="*/ 0 h 49" name="T19"/>
                <a:gd fmla="*/ 26076 w 68" name="T20"/>
                <a:gd fmla="*/ 23328 h 49" name="T21"/>
                <a:gd fmla="*/ 16594 w 68" name="T22"/>
                <a:gd fmla="*/ 27993 h 49" name="T23"/>
                <a:gd fmla="*/ 4741 w 68" name="T24"/>
                <a:gd fmla="*/ 114305 h 49" name="T25"/>
                <a:gd fmla="*/ 82970 w 68" name="T26"/>
                <a:gd fmla="*/ 83979 h 4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9" w="68">
                  <a:moveTo>
                    <a:pt x="35" y="36"/>
                  </a:moveTo>
                  <a:cubicBezTo>
                    <a:pt x="26" y="17"/>
                    <a:pt x="26" y="17"/>
                    <a:pt x="26" y="17"/>
                  </a:cubicBezTo>
                  <a:cubicBezTo>
                    <a:pt x="33" y="25"/>
                    <a:pt x="41" y="31"/>
                    <a:pt x="50" y="37"/>
                  </a:cubicBezTo>
                  <a:cubicBezTo>
                    <a:pt x="51" y="37"/>
                    <a:pt x="52" y="38"/>
                    <a:pt x="53" y="39"/>
                  </a:cubicBezTo>
                  <a:cubicBezTo>
                    <a:pt x="54" y="40"/>
                    <a:pt x="55" y="41"/>
                    <a:pt x="56" y="41"/>
                  </a:cubicBezTo>
                  <a:cubicBezTo>
                    <a:pt x="65" y="41"/>
                    <a:pt x="68" y="37"/>
                    <a:pt x="65" y="31"/>
                  </a:cubicBezTo>
                  <a:cubicBezTo>
                    <a:pt x="44" y="5"/>
                    <a:pt x="44" y="5"/>
                    <a:pt x="44" y="5"/>
                  </a:cubicBezTo>
                  <a:cubicBezTo>
                    <a:pt x="57" y="15"/>
                    <a:pt x="57" y="15"/>
                    <a:pt x="57" y="15"/>
                  </a:cubicBezTo>
                  <a:cubicBezTo>
                    <a:pt x="67" y="2"/>
                    <a:pt x="67" y="2"/>
                    <a:pt x="67" y="2"/>
                  </a:cubicBezTo>
                  <a:cubicBezTo>
                    <a:pt x="57" y="2"/>
                    <a:pt x="48" y="2"/>
                    <a:pt x="41" y="0"/>
                  </a:cubicBezTo>
                  <a:cubicBezTo>
                    <a:pt x="11" y="10"/>
                    <a:pt x="11" y="10"/>
                    <a:pt x="11" y="10"/>
                  </a:cubicBezTo>
                  <a:cubicBezTo>
                    <a:pt x="7" y="12"/>
                    <a:pt x="7" y="12"/>
                    <a:pt x="7" y="12"/>
                  </a:cubicBezTo>
                  <a:cubicBezTo>
                    <a:pt x="2" y="25"/>
                    <a:pt x="0" y="37"/>
                    <a:pt x="2" y="49"/>
                  </a:cubicBezTo>
                  <a:cubicBezTo>
                    <a:pt x="35" y="36"/>
                    <a:pt x="35" y="36"/>
                    <a:pt x="35" y="36"/>
                  </a:cubicBezTo>
                  <a:close/>
                </a:path>
              </a:pathLst>
            </a:custGeom>
            <a:solidFill>
              <a:srgbClr val="DCA56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1" name="MH_Other_456"/>
            <p:cNvSpPr/>
            <p:nvPr>
              <p:custDataLst>
                <p:tags r:id="rId75"/>
              </p:custDataLst>
            </p:nvPr>
          </p:nvSpPr>
          <p:spPr bwMode="auto">
            <a:xfrm>
              <a:off x="7689365" y="4333034"/>
              <a:ext cx="3603" cy="2381"/>
            </a:xfrm>
            <a:custGeom>
              <a:gdLst>
                <a:gd fmla="*/ 0 w 3" name="T0"/>
                <a:gd fmla="*/ 5862 h 2" name="T1"/>
                <a:gd fmla="*/ 8794 w 3" name="T2"/>
                <a:gd fmla="*/ 2931 h 2" name="T3"/>
                <a:gd fmla="*/ 0 w 3" name="T4"/>
                <a:gd fmla="*/ 0 h 2" name="T5"/>
                <a:gd fmla="*/ 0 w 3" name="T6"/>
                <a:gd fmla="*/ 5862 h 2" name="T7"/>
                <a:gd fmla="*/ 0 w 3" name="T8"/>
                <a:gd fmla="*/ 5862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0" y="2"/>
                  </a:moveTo>
                  <a:lnTo>
                    <a:pt x="3" y="1"/>
                  </a:lnTo>
                  <a:lnTo>
                    <a:pt x="0" y="0"/>
                  </a:lnTo>
                  <a:lnTo>
                    <a:pt x="0" y="2"/>
                  </a:lnTo>
                  <a:close/>
                </a:path>
              </a:pathLst>
            </a:custGeom>
            <a:solidFill>
              <a:srgbClr val="66666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2" name="MH_Other_457"/>
            <p:cNvSpPr/>
            <p:nvPr>
              <p:custDataLst>
                <p:tags r:id="rId76"/>
              </p:custDataLst>
            </p:nvPr>
          </p:nvSpPr>
          <p:spPr bwMode="auto">
            <a:xfrm>
              <a:off x="7688165" y="4333034"/>
              <a:ext cx="1201" cy="0"/>
            </a:xfrm>
            <a:custGeom>
              <a:gdLst>
                <a:gd fmla="*/ 0 w 1" name="T0"/>
                <a:gd fmla="*/ 2932 w 1" name="T1"/>
                <a:gd fmla="*/ 2932 w 1" name="T2"/>
                <a:gd fmla="*/ 0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0" y="0"/>
                  </a:moveTo>
                  <a:cubicBezTo>
                    <a:pt x="1" y="0"/>
                    <a:pt x="1" y="0"/>
                    <a:pt x="1" y="0"/>
                  </a:cubicBezTo>
                  <a:cubicBezTo>
                    <a:pt x="1" y="0"/>
                    <a:pt x="1" y="0"/>
                    <a:pt x="1" y="0"/>
                  </a:cubicBezTo>
                  <a:cubicBezTo>
                    <a:pt x="1" y="0"/>
                    <a:pt x="1" y="0"/>
                    <a:pt x="0" y="0"/>
                  </a:cubicBezTo>
                  <a:close/>
                </a:path>
              </a:pathLst>
            </a:custGeom>
            <a:solidFill>
              <a:srgbClr val="66666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3" name="MH_Other_458"/>
            <p:cNvSpPr/>
            <p:nvPr>
              <p:custDataLst>
                <p:tags r:id="rId77"/>
              </p:custDataLst>
            </p:nvPr>
          </p:nvSpPr>
          <p:spPr bwMode="auto">
            <a:xfrm>
              <a:off x="7753014" y="4140153"/>
              <a:ext cx="42032" cy="28575"/>
            </a:xfrm>
            <a:custGeom>
              <a:gdLst>
                <a:gd fmla="*/ 35784 w 43" name="T0"/>
                <a:gd fmla="*/ 32826 h 30" name="T1"/>
                <a:gd fmla="*/ 0 w 43" name="T2"/>
                <a:gd fmla="*/ 70341 h 30" name="T3"/>
                <a:gd fmla="*/ 71568 w 43" name="T4"/>
                <a:gd fmla="*/ 53928 h 30" name="T5"/>
                <a:gd fmla="*/ 102581 w 43" name="T6"/>
                <a:gd fmla="*/ 0 h 30" name="T7"/>
                <a:gd fmla="*/ 35784 w 43" name="T8"/>
                <a:gd fmla="*/ 32826 h 3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 w="43">
                  <a:moveTo>
                    <a:pt x="15" y="14"/>
                  </a:moveTo>
                  <a:cubicBezTo>
                    <a:pt x="0" y="30"/>
                    <a:pt x="0" y="30"/>
                    <a:pt x="0" y="30"/>
                  </a:cubicBezTo>
                  <a:cubicBezTo>
                    <a:pt x="10" y="28"/>
                    <a:pt x="20" y="26"/>
                    <a:pt x="30" y="23"/>
                  </a:cubicBezTo>
                  <a:cubicBezTo>
                    <a:pt x="39" y="15"/>
                    <a:pt x="43" y="8"/>
                    <a:pt x="43" y="0"/>
                  </a:cubicBezTo>
                  <a:cubicBezTo>
                    <a:pt x="15" y="14"/>
                    <a:pt x="15" y="14"/>
                    <a:pt x="15" y="14"/>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4" name="MH_Other_459"/>
            <p:cNvSpPr/>
            <p:nvPr>
              <p:custDataLst>
                <p:tags r:id="rId78"/>
              </p:custDataLst>
            </p:nvPr>
          </p:nvSpPr>
          <p:spPr bwMode="auto">
            <a:xfrm>
              <a:off x="7309871" y="3944890"/>
              <a:ext cx="69654" cy="26194"/>
            </a:xfrm>
            <a:custGeom>
              <a:gdLst>
                <a:gd fmla="*/ 72051 w 72" name="T0"/>
                <a:gd fmla="*/ 6908 h 28" name="T1"/>
                <a:gd fmla="*/ 0 w 72" name="T2"/>
                <a:gd fmla="*/ 11514 h 28" name="T3"/>
                <a:gd fmla="*/ 108076 w 72" name="T4"/>
                <a:gd fmla="*/ 64479 h 28" name="T5"/>
                <a:gd fmla="*/ 172922 w 72" name="T6"/>
                <a:gd fmla="*/ 18423 h 28" name="T7"/>
                <a:gd fmla="*/ 117683 w 72" name="T8"/>
                <a:gd fmla="*/ 34542 h 28" name="T9"/>
                <a:gd fmla="*/ 72051 w 72" name="T10"/>
                <a:gd fmla="*/ 6908 h 2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 w="72">
                  <a:moveTo>
                    <a:pt x="30" y="3"/>
                  </a:moveTo>
                  <a:cubicBezTo>
                    <a:pt x="16" y="1"/>
                    <a:pt x="6" y="2"/>
                    <a:pt x="0" y="5"/>
                  </a:cubicBezTo>
                  <a:cubicBezTo>
                    <a:pt x="19" y="0"/>
                    <a:pt x="35" y="8"/>
                    <a:pt x="45" y="28"/>
                  </a:cubicBezTo>
                  <a:cubicBezTo>
                    <a:pt x="72" y="8"/>
                    <a:pt x="72" y="8"/>
                    <a:pt x="72" y="8"/>
                  </a:cubicBezTo>
                  <a:cubicBezTo>
                    <a:pt x="49" y="15"/>
                    <a:pt x="49" y="15"/>
                    <a:pt x="49" y="15"/>
                  </a:cubicBezTo>
                  <a:cubicBezTo>
                    <a:pt x="46" y="9"/>
                    <a:pt x="39" y="5"/>
                    <a:pt x="30" y="3"/>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5" name="MH_Other_460"/>
            <p:cNvSpPr/>
            <p:nvPr>
              <p:custDataLst>
                <p:tags r:id="rId79"/>
              </p:custDataLst>
            </p:nvPr>
          </p:nvSpPr>
          <p:spPr bwMode="auto">
            <a:xfrm>
              <a:off x="7234212" y="3949652"/>
              <a:ext cx="75658" cy="79772"/>
            </a:xfrm>
            <a:custGeom>
              <a:gdLst>
                <a:gd fmla="*/ 184645 w 78" name="T0"/>
                <a:gd fmla="*/ 0 h 83" name="T1"/>
                <a:gd fmla="*/ 142035 w 78" name="T2"/>
                <a:gd fmla="*/ 0 h 83" name="T3"/>
                <a:gd fmla="*/ 0 w 78" name="T4"/>
                <a:gd fmla="*/ 89904 h 83" name="T5"/>
                <a:gd fmla="*/ 18938 w 78" name="T6"/>
                <a:gd fmla="*/ 127758 h 83" name="T7"/>
                <a:gd fmla="*/ 28407 w 78" name="T8"/>
                <a:gd fmla="*/ 132490 h 83" name="T9"/>
                <a:gd fmla="*/ 87588 w 78" name="T10"/>
                <a:gd fmla="*/ 196369 h 83" name="T11"/>
                <a:gd fmla="*/ 172809 w 78" name="T12"/>
                <a:gd fmla="*/ 56781 h 83" name="T13"/>
                <a:gd fmla="*/ 184645 w 78" name="T14"/>
                <a:gd fmla="*/ 0 h 8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3" w="78">
                  <a:moveTo>
                    <a:pt x="78" y="0"/>
                  </a:moveTo>
                  <a:cubicBezTo>
                    <a:pt x="60" y="0"/>
                    <a:pt x="60" y="0"/>
                    <a:pt x="60" y="0"/>
                  </a:cubicBezTo>
                  <a:cubicBezTo>
                    <a:pt x="50" y="49"/>
                    <a:pt x="30" y="62"/>
                    <a:pt x="0" y="38"/>
                  </a:cubicBezTo>
                  <a:cubicBezTo>
                    <a:pt x="1" y="46"/>
                    <a:pt x="4" y="51"/>
                    <a:pt x="8" y="54"/>
                  </a:cubicBezTo>
                  <a:cubicBezTo>
                    <a:pt x="9" y="54"/>
                    <a:pt x="10" y="55"/>
                    <a:pt x="12" y="56"/>
                  </a:cubicBezTo>
                  <a:cubicBezTo>
                    <a:pt x="19" y="66"/>
                    <a:pt x="27" y="75"/>
                    <a:pt x="37" y="83"/>
                  </a:cubicBezTo>
                  <a:cubicBezTo>
                    <a:pt x="56" y="66"/>
                    <a:pt x="67" y="46"/>
                    <a:pt x="73" y="24"/>
                  </a:cubicBezTo>
                  <a:cubicBezTo>
                    <a:pt x="68" y="12"/>
                    <a:pt x="70" y="4"/>
                    <a:pt x="78" y="0"/>
                  </a:cubicBezTo>
                  <a:close/>
                </a:path>
              </a:pathLst>
            </a:custGeom>
            <a:solidFill>
              <a:srgbClr val="41271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6" name="MH_Other_461"/>
            <p:cNvSpPr/>
            <p:nvPr>
              <p:custDataLst>
                <p:tags r:id="rId80"/>
              </p:custDataLst>
            </p:nvPr>
          </p:nvSpPr>
          <p:spPr bwMode="auto">
            <a:xfrm>
              <a:off x="7270240" y="3972274"/>
              <a:ext cx="85266" cy="57150"/>
            </a:xfrm>
            <a:custGeom>
              <a:gdLst>
                <a:gd fmla="*/ 146610 w 88" name="T0"/>
                <a:gd fmla="*/ 69149 h 59" name="T1"/>
                <a:gd fmla="*/ 85129 w 88" name="T2"/>
                <a:gd fmla="*/ 0 h 59" name="T3"/>
                <a:gd fmla="*/ 0 w 88" name="T4"/>
                <a:gd fmla="*/ 140682 h 59" name="T5"/>
                <a:gd fmla="*/ 96952 w 88" name="T6"/>
                <a:gd fmla="*/ 71533 h 59" name="T7"/>
                <a:gd fmla="*/ 208092 w 88" name="T8"/>
                <a:gd fmla="*/ 102531 h 59" name="T9"/>
                <a:gd fmla="*/ 208092 w 88" name="T10"/>
                <a:gd fmla="*/ 69149 h 59" name="T11"/>
                <a:gd fmla="*/ 146610 w 88" name="T12"/>
                <a:gd fmla="*/ 69149 h 5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9" w="88">
                  <a:moveTo>
                    <a:pt x="62" y="29"/>
                  </a:moveTo>
                  <a:cubicBezTo>
                    <a:pt x="49" y="25"/>
                    <a:pt x="41" y="15"/>
                    <a:pt x="36" y="0"/>
                  </a:cubicBezTo>
                  <a:cubicBezTo>
                    <a:pt x="30" y="22"/>
                    <a:pt x="19" y="42"/>
                    <a:pt x="0" y="59"/>
                  </a:cubicBezTo>
                  <a:cubicBezTo>
                    <a:pt x="41" y="30"/>
                    <a:pt x="41" y="30"/>
                    <a:pt x="41" y="30"/>
                  </a:cubicBezTo>
                  <a:cubicBezTo>
                    <a:pt x="51" y="40"/>
                    <a:pt x="67" y="44"/>
                    <a:pt x="88" y="43"/>
                  </a:cubicBezTo>
                  <a:cubicBezTo>
                    <a:pt x="88" y="29"/>
                    <a:pt x="88" y="29"/>
                    <a:pt x="88" y="29"/>
                  </a:cubicBezTo>
                  <a:cubicBezTo>
                    <a:pt x="84" y="36"/>
                    <a:pt x="75" y="36"/>
                    <a:pt x="62" y="29"/>
                  </a:cubicBezTo>
                  <a:close/>
                </a:path>
              </a:pathLst>
            </a:custGeom>
            <a:solidFill>
              <a:srgbClr val="9E673F"/>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7" name="MH_Other_462"/>
            <p:cNvSpPr/>
            <p:nvPr>
              <p:custDataLst>
                <p:tags r:id="rId81"/>
              </p:custDataLst>
            </p:nvPr>
          </p:nvSpPr>
          <p:spPr bwMode="auto">
            <a:xfrm>
              <a:off x="7229409" y="4002041"/>
              <a:ext cx="136906" cy="134540"/>
            </a:xfrm>
            <a:custGeom>
              <a:gdLst>
                <a:gd fmla="*/ 40284 w 141" name="T0"/>
                <a:gd fmla="*/ 4739 h 141" name="T1"/>
                <a:gd fmla="*/ 30805 w 141" name="T2"/>
                <a:gd fmla="*/ 0 h 141" name="T3"/>
                <a:gd fmla="*/ 14218 w 141" name="T4"/>
                <a:gd fmla="*/ 37914 h 141" name="T5"/>
                <a:gd fmla="*/ 0 w 141" name="T6"/>
                <a:gd fmla="*/ 78198 h 141" name="T7"/>
                <a:gd fmla="*/ 232225 w 141" name="T8"/>
                <a:gd fmla="*/ 334120 h 141" name="T9"/>
                <a:gd fmla="*/ 291466 w 141" name="T10"/>
                <a:gd fmla="*/ 260661 h 141" name="T11"/>
                <a:gd fmla="*/ 334119 w 141" name="T12"/>
                <a:gd fmla="*/ 187202 h 141" name="T13"/>
                <a:gd fmla="*/ 293835 w 141" name="T14"/>
                <a:gd fmla="*/ 168245 h 141" name="T15"/>
                <a:gd fmla="*/ 165875 w 141" name="T16"/>
                <a:gd fmla="*/ 111373 h 141" name="T17"/>
                <a:gd fmla="*/ 99525 w 141" name="T18"/>
                <a:gd fmla="*/ 68720 h 141" name="T19"/>
                <a:gd fmla="*/ 40284 w 141" name="T20"/>
                <a:gd fmla="*/ 4739 h 14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1" w="141">
                  <a:moveTo>
                    <a:pt x="17" y="2"/>
                  </a:moveTo>
                  <a:cubicBezTo>
                    <a:pt x="15" y="1"/>
                    <a:pt x="14" y="0"/>
                    <a:pt x="13" y="0"/>
                  </a:cubicBezTo>
                  <a:cubicBezTo>
                    <a:pt x="6" y="16"/>
                    <a:pt x="6" y="16"/>
                    <a:pt x="6" y="16"/>
                  </a:cubicBezTo>
                  <a:cubicBezTo>
                    <a:pt x="0" y="33"/>
                    <a:pt x="0" y="33"/>
                    <a:pt x="0" y="33"/>
                  </a:cubicBezTo>
                  <a:cubicBezTo>
                    <a:pt x="98" y="141"/>
                    <a:pt x="98" y="141"/>
                    <a:pt x="98" y="141"/>
                  </a:cubicBezTo>
                  <a:cubicBezTo>
                    <a:pt x="107" y="131"/>
                    <a:pt x="116" y="121"/>
                    <a:pt x="123" y="110"/>
                  </a:cubicBezTo>
                  <a:cubicBezTo>
                    <a:pt x="130" y="100"/>
                    <a:pt x="136" y="90"/>
                    <a:pt x="141" y="79"/>
                  </a:cubicBezTo>
                  <a:cubicBezTo>
                    <a:pt x="124" y="71"/>
                    <a:pt x="124" y="71"/>
                    <a:pt x="124" y="71"/>
                  </a:cubicBezTo>
                  <a:cubicBezTo>
                    <a:pt x="70" y="47"/>
                    <a:pt x="70" y="47"/>
                    <a:pt x="70" y="47"/>
                  </a:cubicBezTo>
                  <a:cubicBezTo>
                    <a:pt x="60" y="42"/>
                    <a:pt x="51" y="36"/>
                    <a:pt x="42" y="29"/>
                  </a:cubicBezTo>
                  <a:cubicBezTo>
                    <a:pt x="32" y="21"/>
                    <a:pt x="24" y="12"/>
                    <a:pt x="17" y="2"/>
                  </a:cubicBezTo>
                  <a:close/>
                </a:path>
              </a:pathLst>
            </a:custGeom>
            <a:solidFill>
              <a:srgbClr val="EAEAEA"/>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8" name="MH_Other_463"/>
            <p:cNvSpPr/>
            <p:nvPr>
              <p:custDataLst>
                <p:tags r:id="rId82"/>
              </p:custDataLst>
            </p:nvPr>
          </p:nvSpPr>
          <p:spPr bwMode="auto">
            <a:xfrm>
              <a:off x="7222203" y="4016327"/>
              <a:ext cx="202957" cy="376238"/>
            </a:xfrm>
            <a:custGeom>
              <a:gdLst>
                <a:gd fmla="*/ 0 w 210" name="T0"/>
                <a:gd fmla="*/ 19021 h 392" name="T1"/>
                <a:gd fmla="*/ 0 w 210" name="T2"/>
                <a:gd fmla="*/ 57062 h 392" name="T3"/>
                <a:gd fmla="*/ 242006 w 210" name="T4"/>
                <a:gd fmla="*/ 325731 h 392" name="T5"/>
                <a:gd fmla="*/ 313184 w 210" name="T6"/>
                <a:gd fmla="*/ 271046 h 392" name="T7"/>
                <a:gd fmla="*/ 341655 w 210" name="T8"/>
                <a:gd fmla="*/ 304332 h 392" name="T9"/>
                <a:gd fmla="*/ 365381 w 210" name="T10"/>
                <a:gd fmla="*/ 523071 h 392" name="T11"/>
                <a:gd fmla="*/ 320302 w 210" name="T12"/>
                <a:gd fmla="*/ 501673 h 392" name="T13"/>
                <a:gd fmla="*/ 175573 w 210" name="T14"/>
                <a:gd fmla="*/ 311465 h 392" name="T15"/>
                <a:gd fmla="*/ 284713 w 210" name="T16"/>
                <a:gd fmla="*/ 494540 h 392" name="T17"/>
                <a:gd fmla="*/ 158965 w 210" name="T18"/>
                <a:gd fmla="*/ 468387 h 392" name="T19"/>
                <a:gd fmla="*/ 315556 w 210" name="T20"/>
                <a:gd fmla="*/ 539715 h 392" name="T21"/>
                <a:gd fmla="*/ 422324 w 210" name="T22"/>
                <a:gd fmla="*/ 687126 h 392" name="T23"/>
                <a:gd fmla="*/ 467403 w 210" name="T24"/>
                <a:gd fmla="*/ 708524 h 392" name="T25"/>
                <a:gd fmla="*/ 455540 w 210" name="T26"/>
                <a:gd fmla="*/ 932018 h 392" name="T27"/>
                <a:gd fmla="*/ 498247 w 210" name="T28"/>
                <a:gd fmla="*/ 679993 h 392" name="T29"/>
                <a:gd fmla="*/ 446050 w 210" name="T30"/>
                <a:gd fmla="*/ 656217 h 392" name="T31"/>
                <a:gd fmla="*/ 443677 w 210" name="T32"/>
                <a:gd fmla="*/ 644329 h 392" name="T33"/>
                <a:gd fmla="*/ 441304 w 210" name="T34"/>
                <a:gd fmla="*/ 639574 h 392" name="T35"/>
                <a:gd fmla="*/ 400970 w 210" name="T36"/>
                <a:gd fmla="*/ 561113 h 392" name="T37"/>
                <a:gd fmla="*/ 363009 w 210" name="T38"/>
                <a:gd fmla="*/ 287689 h 392" name="T39"/>
                <a:gd fmla="*/ 355891 w 210" name="T40"/>
                <a:gd fmla="*/ 278179 h 392" name="T41"/>
                <a:gd fmla="*/ 308439 w 210" name="T42"/>
                <a:gd fmla="*/ 223494 h 392" name="T43"/>
                <a:gd fmla="*/ 249123 w 210" name="T44"/>
                <a:gd fmla="*/ 297200 h 392" name="T45"/>
                <a:gd fmla="*/ 16608 w 210" name="T46"/>
                <a:gd fmla="*/ 40419 h 392" name="T47"/>
                <a:gd fmla="*/ 30844 w 210" name="T48"/>
                <a:gd fmla="*/ 0 h 392" name="T49"/>
                <a:gd fmla="*/ 0 w 210" name="T50"/>
                <a:gd fmla="*/ 19021 h 39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92" w="210">
                  <a:moveTo>
                    <a:pt x="0" y="8"/>
                  </a:moveTo>
                  <a:cubicBezTo>
                    <a:pt x="0" y="24"/>
                    <a:pt x="0" y="24"/>
                    <a:pt x="0" y="24"/>
                  </a:cubicBezTo>
                  <a:cubicBezTo>
                    <a:pt x="102" y="137"/>
                    <a:pt x="102" y="137"/>
                    <a:pt x="102" y="137"/>
                  </a:cubicBezTo>
                  <a:cubicBezTo>
                    <a:pt x="132" y="114"/>
                    <a:pt x="132" y="114"/>
                    <a:pt x="132" y="114"/>
                  </a:cubicBezTo>
                  <a:cubicBezTo>
                    <a:pt x="144" y="128"/>
                    <a:pt x="144" y="128"/>
                    <a:pt x="144" y="128"/>
                  </a:cubicBezTo>
                  <a:cubicBezTo>
                    <a:pt x="154" y="220"/>
                    <a:pt x="154" y="220"/>
                    <a:pt x="154" y="220"/>
                  </a:cubicBezTo>
                  <a:cubicBezTo>
                    <a:pt x="149" y="215"/>
                    <a:pt x="142" y="212"/>
                    <a:pt x="135" y="211"/>
                  </a:cubicBezTo>
                  <a:cubicBezTo>
                    <a:pt x="117" y="173"/>
                    <a:pt x="96" y="146"/>
                    <a:pt x="74" y="131"/>
                  </a:cubicBezTo>
                  <a:cubicBezTo>
                    <a:pt x="96" y="159"/>
                    <a:pt x="111" y="185"/>
                    <a:pt x="120" y="208"/>
                  </a:cubicBezTo>
                  <a:cubicBezTo>
                    <a:pt x="67" y="197"/>
                    <a:pt x="67" y="197"/>
                    <a:pt x="67" y="197"/>
                  </a:cubicBezTo>
                  <a:cubicBezTo>
                    <a:pt x="133" y="227"/>
                    <a:pt x="133" y="227"/>
                    <a:pt x="133" y="227"/>
                  </a:cubicBezTo>
                  <a:cubicBezTo>
                    <a:pt x="156" y="247"/>
                    <a:pt x="171" y="268"/>
                    <a:pt x="178" y="289"/>
                  </a:cubicBezTo>
                  <a:cubicBezTo>
                    <a:pt x="197" y="298"/>
                    <a:pt x="197" y="298"/>
                    <a:pt x="197" y="298"/>
                  </a:cubicBezTo>
                  <a:cubicBezTo>
                    <a:pt x="192" y="392"/>
                    <a:pt x="192" y="392"/>
                    <a:pt x="192" y="392"/>
                  </a:cubicBezTo>
                  <a:cubicBezTo>
                    <a:pt x="203" y="355"/>
                    <a:pt x="209" y="320"/>
                    <a:pt x="210" y="286"/>
                  </a:cubicBezTo>
                  <a:cubicBezTo>
                    <a:pt x="188" y="276"/>
                    <a:pt x="188" y="276"/>
                    <a:pt x="188" y="276"/>
                  </a:cubicBezTo>
                  <a:cubicBezTo>
                    <a:pt x="188" y="274"/>
                    <a:pt x="187" y="273"/>
                    <a:pt x="187" y="271"/>
                  </a:cubicBezTo>
                  <a:cubicBezTo>
                    <a:pt x="186" y="270"/>
                    <a:pt x="186" y="269"/>
                    <a:pt x="186" y="269"/>
                  </a:cubicBezTo>
                  <a:cubicBezTo>
                    <a:pt x="181" y="256"/>
                    <a:pt x="175" y="245"/>
                    <a:pt x="169" y="236"/>
                  </a:cubicBezTo>
                  <a:cubicBezTo>
                    <a:pt x="161" y="197"/>
                    <a:pt x="155" y="159"/>
                    <a:pt x="153" y="121"/>
                  </a:cubicBezTo>
                  <a:cubicBezTo>
                    <a:pt x="150" y="117"/>
                    <a:pt x="150" y="117"/>
                    <a:pt x="150" y="117"/>
                  </a:cubicBezTo>
                  <a:cubicBezTo>
                    <a:pt x="130" y="94"/>
                    <a:pt x="130" y="94"/>
                    <a:pt x="130" y="94"/>
                  </a:cubicBezTo>
                  <a:cubicBezTo>
                    <a:pt x="123" y="105"/>
                    <a:pt x="114" y="115"/>
                    <a:pt x="105" y="125"/>
                  </a:cubicBezTo>
                  <a:cubicBezTo>
                    <a:pt x="7" y="17"/>
                    <a:pt x="7" y="17"/>
                    <a:pt x="7" y="17"/>
                  </a:cubicBezTo>
                  <a:cubicBezTo>
                    <a:pt x="13" y="0"/>
                    <a:pt x="13" y="0"/>
                    <a:pt x="13" y="0"/>
                  </a:cubicBezTo>
                  <a:cubicBezTo>
                    <a:pt x="0" y="8"/>
                    <a:pt x="0" y="8"/>
                    <a:pt x="0" y="8"/>
                  </a:cubicBezTo>
                  <a:close/>
                </a:path>
              </a:pathLst>
            </a:custGeom>
            <a:solidFill>
              <a:srgbClr val="C8C8C8"/>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59" name="MH_Other_464"/>
            <p:cNvSpPr/>
            <p:nvPr>
              <p:custDataLst>
                <p:tags r:id="rId83"/>
              </p:custDataLst>
            </p:nvPr>
          </p:nvSpPr>
          <p:spPr bwMode="auto">
            <a:xfrm>
              <a:off x="7380726" y="4025853"/>
              <a:ext cx="19215" cy="19050"/>
            </a:xfrm>
            <a:custGeom>
              <a:gdLst>
                <a:gd fmla="*/ 46894 w 20" name="T0"/>
                <a:gd fmla="*/ 4689 h 20" name="T1"/>
                <a:gd fmla="*/ 32826 w 20" name="T2"/>
                <a:gd fmla="*/ 0 h 20" name="T3"/>
                <a:gd fmla="*/ 0 w 20" name="T4"/>
                <a:gd fmla="*/ 46894 h 20" name="T5"/>
                <a:gd fmla="*/ 46894 w 20" name="T6"/>
                <a:gd fmla="*/ 4689 h 2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 w="20">
                  <a:moveTo>
                    <a:pt x="20" y="2"/>
                  </a:moveTo>
                  <a:cubicBezTo>
                    <a:pt x="18" y="2"/>
                    <a:pt x="16" y="1"/>
                    <a:pt x="14" y="0"/>
                  </a:cubicBezTo>
                  <a:cubicBezTo>
                    <a:pt x="7" y="6"/>
                    <a:pt x="3" y="13"/>
                    <a:pt x="0" y="20"/>
                  </a:cubicBezTo>
                  <a:cubicBezTo>
                    <a:pt x="20" y="2"/>
                    <a:pt x="20" y="2"/>
                    <a:pt x="20" y="2"/>
                  </a:cubicBezTo>
                  <a:close/>
                </a:path>
              </a:pathLst>
            </a:custGeom>
            <a:solidFill>
              <a:srgbClr val="DCA56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60" name="MH_Other_465"/>
            <p:cNvSpPr/>
            <p:nvPr>
              <p:custDataLst>
                <p:tags r:id="rId84"/>
              </p:custDataLst>
            </p:nvPr>
          </p:nvSpPr>
          <p:spPr bwMode="auto">
            <a:xfrm>
              <a:off x="7366315" y="4069906"/>
              <a:ext cx="58845" cy="221456"/>
            </a:xfrm>
            <a:custGeom>
              <a:gdLst>
                <a:gd fmla="*/ 16545 w 62" name="T0"/>
                <a:gd fmla="*/ 0 h 231" name="T1"/>
                <a:gd fmla="*/ 0 w 62" name="T2"/>
                <a:gd fmla="*/ 18981 h 231" name="T3"/>
                <a:gd fmla="*/ 35454 w 62" name="T4"/>
                <a:gd fmla="*/ 121003 h 231" name="T5"/>
                <a:gd fmla="*/ 4727 w 62" name="T6"/>
                <a:gd fmla="*/ 147102 h 231" name="T7"/>
                <a:gd fmla="*/ 11818 w 62" name="T8"/>
                <a:gd fmla="*/ 156593 h 231" name="T9"/>
                <a:gd fmla="*/ 47272 w 62" name="T10"/>
                <a:gd fmla="*/ 144729 h 231" name="T11"/>
                <a:gd fmla="*/ 113453 w 62" name="T12"/>
                <a:gd fmla="*/ 481641 h 231" name="T13"/>
                <a:gd fmla="*/ 92180 w 62" name="T14"/>
                <a:gd fmla="*/ 512485 h 231" name="T15"/>
                <a:gd fmla="*/ 94544 w 62" name="T16"/>
                <a:gd fmla="*/ 524348 h 231" name="T17"/>
                <a:gd fmla="*/ 146543 w 62" name="T18"/>
                <a:gd fmla="*/ 548074 h 231" name="T19"/>
                <a:gd fmla="*/ 61454 w 62" name="T20"/>
                <a:gd fmla="*/ 139984 h 231" name="T21"/>
                <a:gd fmla="*/ 51999 w 62" name="T22"/>
                <a:gd fmla="*/ 85414 h 231" name="T23"/>
                <a:gd fmla="*/ 44908 w 62" name="T24"/>
                <a:gd fmla="*/ 66433 h 231" name="T25"/>
                <a:gd fmla="*/ 16545 w 62" name="T26"/>
                <a:gd fmla="*/ 0 h 23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1" w="62">
                  <a:moveTo>
                    <a:pt x="7" y="0"/>
                  </a:moveTo>
                  <a:cubicBezTo>
                    <a:pt x="0" y="8"/>
                    <a:pt x="0" y="8"/>
                    <a:pt x="0" y="8"/>
                  </a:cubicBezTo>
                  <a:cubicBezTo>
                    <a:pt x="15" y="51"/>
                    <a:pt x="15" y="51"/>
                    <a:pt x="15" y="51"/>
                  </a:cubicBezTo>
                  <a:cubicBezTo>
                    <a:pt x="2" y="62"/>
                    <a:pt x="2" y="62"/>
                    <a:pt x="2" y="62"/>
                  </a:cubicBezTo>
                  <a:cubicBezTo>
                    <a:pt x="5" y="66"/>
                    <a:pt x="5" y="66"/>
                    <a:pt x="5" y="66"/>
                  </a:cubicBezTo>
                  <a:cubicBezTo>
                    <a:pt x="20" y="61"/>
                    <a:pt x="20" y="61"/>
                    <a:pt x="20" y="61"/>
                  </a:cubicBezTo>
                  <a:cubicBezTo>
                    <a:pt x="48" y="203"/>
                    <a:pt x="48" y="203"/>
                    <a:pt x="48" y="203"/>
                  </a:cubicBezTo>
                  <a:cubicBezTo>
                    <a:pt x="39" y="216"/>
                    <a:pt x="39" y="216"/>
                    <a:pt x="39" y="216"/>
                  </a:cubicBezTo>
                  <a:cubicBezTo>
                    <a:pt x="39" y="218"/>
                    <a:pt x="40" y="219"/>
                    <a:pt x="40" y="221"/>
                  </a:cubicBezTo>
                  <a:cubicBezTo>
                    <a:pt x="62" y="231"/>
                    <a:pt x="62" y="231"/>
                    <a:pt x="62" y="231"/>
                  </a:cubicBezTo>
                  <a:cubicBezTo>
                    <a:pt x="60" y="191"/>
                    <a:pt x="48" y="133"/>
                    <a:pt x="26" y="59"/>
                  </a:cubicBezTo>
                  <a:cubicBezTo>
                    <a:pt x="26" y="52"/>
                    <a:pt x="24" y="44"/>
                    <a:pt x="22" y="36"/>
                  </a:cubicBezTo>
                  <a:cubicBezTo>
                    <a:pt x="21" y="33"/>
                    <a:pt x="20" y="31"/>
                    <a:pt x="19" y="28"/>
                  </a:cubicBezTo>
                  <a:cubicBezTo>
                    <a:pt x="16" y="18"/>
                    <a:pt x="12" y="9"/>
                    <a:pt x="7" y="0"/>
                  </a:cubicBezTo>
                  <a:close/>
                </a:path>
              </a:pathLst>
            </a:custGeom>
            <a:solidFill>
              <a:srgbClr val="B16A01"/>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61" name="MH_Other_466"/>
            <p:cNvSpPr/>
            <p:nvPr>
              <p:custDataLst>
                <p:tags r:id="rId85"/>
              </p:custDataLst>
            </p:nvPr>
          </p:nvSpPr>
          <p:spPr bwMode="auto">
            <a:xfrm>
              <a:off x="7373520" y="4057999"/>
              <a:ext cx="13210" cy="39291"/>
            </a:xfrm>
            <a:custGeom>
              <a:gdLst>
                <a:gd fmla="*/ 16413 w 15" name="T0"/>
                <a:gd fmla="*/ 7254 h 40" name="T1"/>
                <a:gd fmla="*/ 0 w 15" name="T2"/>
                <a:gd fmla="*/ 29016 h 40" name="T3"/>
                <a:gd fmla="*/ 28136 w 15" name="T4"/>
                <a:gd fmla="*/ 96720 h 40" name="T5"/>
                <a:gd fmla="*/ 16413 w 15" name="T6"/>
                <a:gd fmla="*/ 7254 h 4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0" w="15">
                  <a:moveTo>
                    <a:pt x="7" y="3"/>
                  </a:moveTo>
                  <a:cubicBezTo>
                    <a:pt x="0" y="12"/>
                    <a:pt x="0" y="12"/>
                    <a:pt x="0" y="12"/>
                  </a:cubicBezTo>
                  <a:cubicBezTo>
                    <a:pt x="5" y="21"/>
                    <a:pt x="9" y="30"/>
                    <a:pt x="12" y="40"/>
                  </a:cubicBezTo>
                  <a:cubicBezTo>
                    <a:pt x="15" y="12"/>
                    <a:pt x="13" y="0"/>
                    <a:pt x="7" y="3"/>
                  </a:cubicBezTo>
                  <a:close/>
                </a:path>
              </a:pathLst>
            </a:custGeom>
            <a:solidFill>
              <a:srgbClr val="EAEAEA"/>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62" name="MH_Other_467"/>
            <p:cNvSpPr/>
            <p:nvPr>
              <p:custDataLst>
                <p:tags r:id="rId86"/>
              </p:custDataLst>
            </p:nvPr>
          </p:nvSpPr>
          <p:spPr bwMode="auto">
            <a:xfrm>
              <a:off x="7371119" y="4127056"/>
              <a:ext cx="40832" cy="150019"/>
            </a:xfrm>
            <a:custGeom>
              <a:gdLst>
                <a:gd fmla="*/ 35784 w 43" name="T0"/>
                <a:gd fmla="*/ 0 h 155" name="T1"/>
                <a:gd fmla="*/ 0 w 43" name="T2"/>
                <a:gd fmla="*/ 11913 h 155" name="T3"/>
                <a:gd fmla="*/ 38170 w 43" name="T4"/>
                <a:gd fmla="*/ 285902 h 155" name="T5"/>
                <a:gd fmla="*/ 78725 w 43" name="T6"/>
                <a:gd fmla="*/ 364525 h 155" name="T7"/>
                <a:gd fmla="*/ 81111 w 43" name="T8"/>
                <a:gd fmla="*/ 369290 h 155" name="T9"/>
                <a:gd fmla="*/ 102581 w 43" name="T10"/>
                <a:gd fmla="*/ 338317 h 155" name="T11"/>
                <a:gd fmla="*/ 35784 w 43" name="T12"/>
                <a:gd fmla="*/ 0 h 15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55" w="43">
                  <a:moveTo>
                    <a:pt x="15" y="0"/>
                  </a:moveTo>
                  <a:cubicBezTo>
                    <a:pt x="0" y="5"/>
                    <a:pt x="0" y="5"/>
                    <a:pt x="0" y="5"/>
                  </a:cubicBezTo>
                  <a:cubicBezTo>
                    <a:pt x="2" y="43"/>
                    <a:pt x="8" y="81"/>
                    <a:pt x="16" y="120"/>
                  </a:cubicBezTo>
                  <a:cubicBezTo>
                    <a:pt x="22" y="129"/>
                    <a:pt x="28" y="140"/>
                    <a:pt x="33" y="153"/>
                  </a:cubicBezTo>
                  <a:cubicBezTo>
                    <a:pt x="33" y="153"/>
                    <a:pt x="33" y="154"/>
                    <a:pt x="34" y="155"/>
                  </a:cubicBezTo>
                  <a:cubicBezTo>
                    <a:pt x="43" y="142"/>
                    <a:pt x="43" y="142"/>
                    <a:pt x="43" y="142"/>
                  </a:cubicBezTo>
                  <a:cubicBezTo>
                    <a:pt x="15" y="0"/>
                    <a:pt x="15" y="0"/>
                    <a:pt x="15" y="0"/>
                  </a:cubicBezTo>
                  <a:close/>
                </a:path>
              </a:pathLst>
            </a:custGeom>
            <a:solidFill>
              <a:srgbClr val="F8931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63" name="MH_Other_468"/>
            <p:cNvSpPr/>
            <p:nvPr>
              <p:custDataLst>
                <p:tags r:id="rId87"/>
              </p:custDataLst>
            </p:nvPr>
          </p:nvSpPr>
          <p:spPr bwMode="auto">
            <a:xfrm>
              <a:off x="7349502" y="4078241"/>
              <a:ext cx="31224" cy="50006"/>
            </a:xfrm>
            <a:custGeom>
              <a:gdLst>
                <a:gd fmla="*/ 20 w 33" name="T0"/>
                <a:gd fmla="*/ 54 h 54" name="T1"/>
                <a:gd fmla="*/ 33 w 33" name="T2"/>
                <a:gd fmla="*/ 43 h 54" name="T3"/>
                <a:gd fmla="*/ 18 w 33" name="T4"/>
                <a:gd fmla="*/ 0 h 54" name="T5"/>
                <a:gd fmla="*/ 0 w 33" name="T6"/>
                <a:gd fmla="*/ 31 h 54" name="T7"/>
                <a:gd fmla="*/ 20 w 33" name="T8"/>
                <a:gd fmla="*/ 54 h 54" name="T9"/>
              </a:gdLst>
              <a:cxnLst>
                <a:cxn ang="0">
                  <a:pos x="T0" y="T1"/>
                </a:cxn>
                <a:cxn ang="0">
                  <a:pos x="T2" y="T3"/>
                </a:cxn>
                <a:cxn ang="0">
                  <a:pos x="T4" y="T5"/>
                </a:cxn>
                <a:cxn ang="0">
                  <a:pos x="T6" y="T7"/>
                </a:cxn>
                <a:cxn ang="0">
                  <a:pos x="T8" y="T9"/>
                </a:cxn>
              </a:cxnLst>
              <a:rect b="b" l="0" r="r" t="0"/>
              <a:pathLst>
                <a:path h="54" w="33">
                  <a:moveTo>
                    <a:pt x="20" y="54"/>
                  </a:moveTo>
                  <a:cubicBezTo>
                    <a:pt x="33" y="43"/>
                    <a:pt x="33" y="43"/>
                    <a:pt x="33" y="43"/>
                  </a:cubicBezTo>
                  <a:cubicBezTo>
                    <a:pt x="18" y="0"/>
                    <a:pt x="18" y="0"/>
                    <a:pt x="18" y="0"/>
                  </a:cubicBezTo>
                  <a:cubicBezTo>
                    <a:pt x="13" y="11"/>
                    <a:pt x="7" y="21"/>
                    <a:pt x="0" y="31"/>
                  </a:cubicBezTo>
                  <a:cubicBezTo>
                    <a:pt x="20" y="54"/>
                    <a:pt x="20" y="54"/>
                    <a:pt x="20" y="54"/>
                  </a:cubicBezTo>
                  <a:close/>
                </a:path>
              </a:pathLst>
            </a:custGeom>
            <a:solidFill>
              <a:srgbClr val="F8931D">
                <a:lumMod val="75000"/>
              </a:srgbClr>
            </a:solidFill>
            <a:ln>
              <a:noFill/>
            </a:ln>
          </p:spPr>
          <p:txBody>
            <a:bodyPr bIns="45720" lIns="91440" rIns="91440" tIns="45720"/>
            <a:lstStyle/>
            <a:p>
              <a:pPr>
                <a:defRPr/>
              </a:pPr>
              <a:endParaRPr altLang="en-US" kern="0" lang="zh-CN" sz="2400">
                <a:solidFill>
                  <a:prstClr val="black"/>
                </a:solidFill>
              </a:endParaRPr>
            </a:p>
          </p:txBody>
        </p:sp>
        <p:sp>
          <p:nvSpPr>
            <p:cNvPr id="964" name="MH_Other_469"/>
            <p:cNvSpPr/>
            <p:nvPr>
              <p:custDataLst>
                <p:tags r:id="rId88"/>
              </p:custDataLst>
            </p:nvPr>
          </p:nvSpPr>
          <p:spPr bwMode="auto">
            <a:xfrm>
              <a:off x="7067283" y="4229449"/>
              <a:ext cx="46837" cy="20241"/>
            </a:xfrm>
            <a:custGeom>
              <a:gdLst>
                <a:gd fmla="*/ 114305 w 48" name="T0"/>
                <a:gd fmla="*/ 47453 h 21" name="T1"/>
                <a:gd fmla="*/ 109542 w 48" name="T2"/>
                <a:gd fmla="*/ 0 h 21" name="T3"/>
                <a:gd fmla="*/ 0 w 48" name="T4"/>
                <a:gd fmla="*/ 49826 h 21" name="T5"/>
                <a:gd fmla="*/ 114305 w 48" name="T6"/>
                <a:gd fmla="*/ 47453 h 2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 w="48">
                  <a:moveTo>
                    <a:pt x="48" y="20"/>
                  </a:moveTo>
                  <a:cubicBezTo>
                    <a:pt x="48" y="13"/>
                    <a:pt x="47" y="7"/>
                    <a:pt x="46" y="0"/>
                  </a:cubicBezTo>
                  <a:cubicBezTo>
                    <a:pt x="17" y="4"/>
                    <a:pt x="2" y="11"/>
                    <a:pt x="0" y="21"/>
                  </a:cubicBezTo>
                  <a:cubicBezTo>
                    <a:pt x="14" y="17"/>
                    <a:pt x="30" y="17"/>
                    <a:pt x="48" y="20"/>
                  </a:cubicBezTo>
                  <a:close/>
                </a:path>
              </a:pathLst>
            </a:custGeom>
            <a:solidFill>
              <a:srgbClr val="DCA56D"/>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65" name="MH_Other_470"/>
            <p:cNvSpPr/>
            <p:nvPr>
              <p:custDataLst>
                <p:tags r:id="rId89"/>
              </p:custDataLst>
            </p:nvPr>
          </p:nvSpPr>
          <p:spPr bwMode="auto">
            <a:xfrm>
              <a:off x="6976011" y="4246118"/>
              <a:ext cx="139308" cy="217885"/>
            </a:xfrm>
            <a:custGeom>
              <a:gdLst>
                <a:gd fmla="*/ 335258 w 144" name="T0"/>
                <a:gd fmla="*/ 7127 h 227" name="T1"/>
                <a:gd fmla="*/ 221931 w 144" name="T2"/>
                <a:gd fmla="*/ 9503 h 227" name="T3"/>
                <a:gd fmla="*/ 9444 w 144" name="T4"/>
                <a:gd fmla="*/ 539281 h 227" name="T5"/>
                <a:gd fmla="*/ 236097 w 144" name="T6"/>
                <a:gd fmla="*/ 539281 h 227" name="T7"/>
                <a:gd fmla="*/ 238458 w 144" name="T8"/>
                <a:gd fmla="*/ 522651 h 227" name="T9"/>
                <a:gd fmla="*/ 297483 w 144" name="T10"/>
                <a:gd fmla="*/ 441878 h 227" name="T11"/>
                <a:gd fmla="*/ 323453 w 144" name="T12"/>
                <a:gd fmla="*/ 230442 h 227" name="T13"/>
                <a:gd fmla="*/ 335258 w 144" name="T14"/>
                <a:gd fmla="*/ 7127 h 227"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26" w="144">
                  <a:moveTo>
                    <a:pt x="142" y="3"/>
                  </a:moveTo>
                  <a:cubicBezTo>
                    <a:pt x="124" y="0"/>
                    <a:pt x="108" y="0"/>
                    <a:pt x="94" y="4"/>
                  </a:cubicBezTo>
                  <a:cubicBezTo>
                    <a:pt x="30" y="19"/>
                    <a:pt x="0" y="93"/>
                    <a:pt x="4" y="227"/>
                  </a:cubicBezTo>
                  <a:cubicBezTo>
                    <a:pt x="100" y="227"/>
                    <a:pt x="100" y="227"/>
                    <a:pt x="100" y="227"/>
                  </a:cubicBezTo>
                  <a:cubicBezTo>
                    <a:pt x="100" y="225"/>
                    <a:pt x="101" y="222"/>
                    <a:pt x="101" y="220"/>
                  </a:cubicBezTo>
                  <a:cubicBezTo>
                    <a:pt x="104" y="206"/>
                    <a:pt x="112" y="195"/>
                    <a:pt x="126" y="186"/>
                  </a:cubicBezTo>
                  <a:cubicBezTo>
                    <a:pt x="120" y="163"/>
                    <a:pt x="123" y="133"/>
                    <a:pt x="137" y="97"/>
                  </a:cubicBezTo>
                  <a:cubicBezTo>
                    <a:pt x="142" y="69"/>
                    <a:pt x="144" y="37"/>
                    <a:pt x="142" y="3"/>
                  </a:cubicBezTo>
                  <a:close/>
                </a:path>
              </a:pathLst>
            </a:custGeom>
            <a:solidFill>
              <a:srgbClr val="000000"/>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sp>
          <p:nvSpPr>
            <p:cNvPr id="966" name="MH_Other_471"/>
            <p:cNvSpPr/>
            <p:nvPr>
              <p:custDataLst>
                <p:tags r:id="rId90"/>
              </p:custDataLst>
            </p:nvPr>
          </p:nvSpPr>
          <p:spPr bwMode="auto">
            <a:xfrm>
              <a:off x="7695370" y="4450906"/>
              <a:ext cx="66051" cy="13097"/>
            </a:xfrm>
            <a:custGeom>
              <a:gdLst>
                <a:gd fmla="*/ 0 w 55" name="T0"/>
                <a:gd fmla="*/ 0 h 11" name="T1"/>
                <a:gd fmla="*/ 0 w 55" name="T2"/>
                <a:gd fmla="*/ 32241 h 11" name="T3"/>
                <a:gd fmla="*/ 161198 w 55" name="T4"/>
                <a:gd fmla="*/ 32241 h 11" name="T5"/>
                <a:gd fmla="*/ 0 w 55" name="T6"/>
                <a:gd fmla="*/ 0 h 11" name="T7"/>
                <a:gd fmla="*/ 0 w 55" name="T8"/>
                <a:gd fmla="*/ 0 h 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 w="55">
                  <a:moveTo>
                    <a:pt x="0" y="0"/>
                  </a:moveTo>
                  <a:lnTo>
                    <a:pt x="0" y="11"/>
                  </a:lnTo>
                  <a:lnTo>
                    <a:pt x="55" y="11"/>
                  </a:lnTo>
                  <a:lnTo>
                    <a:pt x="0" y="0"/>
                  </a:lnTo>
                  <a:close/>
                </a:path>
              </a:pathLst>
            </a:custGeom>
            <a:solidFill>
              <a:srgbClr val="666666"/>
            </a:solidFill>
            <a:ln>
              <a:noFill/>
            </a:ln>
            <a:extLst>
              <a:ext uri="{91240B29-F687-4F45-9708-019B960494DF}">
                <a14:hiddenLine w="9525">
                  <a:solidFill>
                    <a:srgbClr val="000000"/>
                  </a:solidFill>
                  <a:round/>
                </a14:hiddenLine>
              </a:ext>
            </a:extLst>
          </p:spPr>
          <p:txBody>
            <a:bodyPr bIns="45720" lIns="91440" rIns="91440" tIns="45720"/>
            <a:lstStyle/>
            <a:p>
              <a:pPr>
                <a:defRPr/>
              </a:pPr>
              <a:endParaRPr altLang="en-US" kern="0" lang="zh-CN" sz="2400">
                <a:solidFill>
                  <a:prstClr val="black"/>
                </a:solidFill>
              </a:endParaRPr>
            </a:p>
          </p:txBody>
        </p:sp>
      </p:grpSp>
      <p:grpSp>
        <p:nvGrpSpPr>
          <p:cNvPr id="10" name="组合 9"/>
          <p:cNvGrpSpPr/>
          <p:nvPr/>
        </p:nvGrpSpPr>
        <p:grpSpPr>
          <a:xfrm>
            <a:off x="7498919" y="3403573"/>
            <a:ext cx="1431563" cy="760975"/>
            <a:chOff x="5021793" y="2504043"/>
            <a:chExt cx="1073672" cy="570730"/>
          </a:xfrm>
        </p:grpSpPr>
        <p:sp>
          <p:nvSpPr>
            <p:cNvPr id="864" name="MH_Other_373"/>
            <p:cNvSpPr/>
            <p:nvPr>
              <p:custDataLst>
                <p:tags r:id="rId91"/>
              </p:custDataLst>
            </p:nvPr>
          </p:nvSpPr>
          <p:spPr>
            <a:xfrm rot="16200000">
              <a:off x="5289118" y="2242757"/>
              <a:ext cx="539024" cy="1073671"/>
            </a:xfrm>
            <a:prstGeom prst="rect">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865" name="MH_Other_374"/>
            <p:cNvSpPr/>
            <p:nvPr>
              <p:custDataLst>
                <p:tags r:id="rId92"/>
              </p:custDataLst>
            </p:nvPr>
          </p:nvSpPr>
          <p:spPr>
            <a:xfrm rot="16200000">
              <a:off x="4832997" y="2698877"/>
              <a:ext cx="539024" cy="161432"/>
            </a:xfrm>
            <a:prstGeom prst="rect">
              <a:avLst/>
            </a:prstGeom>
            <a:solidFill>
              <a:schemeClr val="accent2"/>
            </a:solidFill>
            <a:ln algn="ctr" cap="flat" cmpd="sng" w="12700">
              <a:noFill/>
              <a:prstDash val="solid"/>
              <a:miter lim="800000"/>
            </a:ln>
            <a:effectLst/>
          </p:spPr>
          <p:txBody>
            <a:bodyPr anchor="ctr" bIns="45720" lIns="91440" rIns="91440" tIns="45720"/>
            <a:lstStyle/>
            <a:p>
              <a:pPr algn="ctr">
                <a:defRPr/>
              </a:pPr>
              <a:endParaRPr altLang="en-US" kern="0" lang="zh-CN" sz="2400">
                <a:solidFill>
                  <a:prstClr val="white"/>
                </a:solidFill>
              </a:endParaRPr>
            </a:p>
          </p:txBody>
        </p:sp>
        <p:sp>
          <p:nvSpPr>
            <p:cNvPr id="31099" name="MH_Other_377"/>
            <p:cNvSpPr txBox="1">
              <a:spLocks noChangeArrowheads="1"/>
            </p:cNvSpPr>
            <p:nvPr>
              <p:custDataLst>
                <p:tags r:id="rId93"/>
              </p:custDataLst>
            </p:nvPr>
          </p:nvSpPr>
          <p:spPr bwMode="auto">
            <a:xfrm>
              <a:off x="5289832" y="2504043"/>
              <a:ext cx="581763" cy="5707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eaLnBrk="1" hangingPunct="1"/>
              <a:r>
                <a:rPr altLang="zh-CN" lang="en-US" sz="3600">
                  <a:solidFill>
                    <a:schemeClr val="accent2"/>
                  </a:solidFill>
                  <a:latin charset="0" panose="020b0806030902050204" pitchFamily="34" typeface="Impact"/>
                  <a:ea typeface="+mn-ea"/>
                </a:rPr>
                <a:t>02</a:t>
              </a:r>
            </a:p>
          </p:txBody>
        </p:sp>
      </p:grpSp>
      <p:grpSp>
        <p:nvGrpSpPr>
          <p:cNvPr id="11" name="组合 10"/>
          <p:cNvGrpSpPr/>
          <p:nvPr/>
        </p:nvGrpSpPr>
        <p:grpSpPr>
          <a:xfrm>
            <a:off x="6727362" y="4470540"/>
            <a:ext cx="1029503" cy="1419277"/>
            <a:chOff x="4443078" y="3304273"/>
            <a:chExt cx="772127" cy="1064458"/>
          </a:xfrm>
        </p:grpSpPr>
        <p:sp>
          <p:nvSpPr>
            <p:cNvPr id="870" name="MH_Other_378"/>
            <p:cNvSpPr/>
            <p:nvPr>
              <p:custDataLst>
                <p:tags r:id="rId94"/>
              </p:custDataLst>
            </p:nvPr>
          </p:nvSpPr>
          <p:spPr>
            <a:xfrm rot="19800000">
              <a:off x="4671517" y="3304273"/>
              <a:ext cx="543688" cy="1064458"/>
            </a:xfrm>
            <a:prstGeom prst="rect">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871" name="MH_Other_379"/>
            <p:cNvSpPr/>
            <p:nvPr>
              <p:custDataLst>
                <p:tags r:id="rId95"/>
              </p:custDataLst>
            </p:nvPr>
          </p:nvSpPr>
          <p:spPr>
            <a:xfrm rot="19800000">
              <a:off x="4443078" y="3364668"/>
              <a:ext cx="543688" cy="158537"/>
            </a:xfrm>
            <a:prstGeom prst="rect">
              <a:avLst/>
            </a:prstGeom>
            <a:solidFill>
              <a:schemeClr val="accent1"/>
            </a:solidFill>
            <a:ln algn="ctr" cap="flat" cmpd="sng" w="12700">
              <a:noFill/>
              <a:prstDash val="solid"/>
              <a:miter lim="800000"/>
            </a:ln>
            <a:effectLst/>
          </p:spPr>
          <p:txBody>
            <a:bodyPr anchor="ctr" bIns="45720" lIns="91440" rIns="91440" tIns="45720"/>
            <a:lstStyle/>
            <a:p>
              <a:pPr algn="ctr"/>
              <a:endParaRPr altLang="en-US" kern="0" lang="zh-CN" sz="2400">
                <a:solidFill>
                  <a:prstClr val="white"/>
                </a:solidFill>
              </a:endParaRPr>
            </a:p>
          </p:txBody>
        </p:sp>
        <p:sp>
          <p:nvSpPr>
            <p:cNvPr id="31104" name="MH_Other_382"/>
            <p:cNvSpPr txBox="1">
              <a:spLocks noChangeArrowheads="1"/>
            </p:cNvSpPr>
            <p:nvPr>
              <p:custDataLst>
                <p:tags r:id="rId96"/>
              </p:custDataLst>
            </p:nvPr>
          </p:nvSpPr>
          <p:spPr bwMode="auto">
            <a:xfrm flipV="1" rot="9000000">
              <a:off x="4678232" y="3550383"/>
              <a:ext cx="530261" cy="5707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defPPr>
                <a:defRPr lang="zh-CN"/>
              </a:defPPr>
              <a:lvl1pPr>
                <a:defRPr sz="2400">
                  <a:solidFill>
                    <a:schemeClr val="accent1"/>
                  </a:solidFill>
                  <a:latin charset="0" panose="020b0806030902050204" pitchFamily="34" typeface="Impact"/>
                </a:defRPr>
              </a:lvl1pPr>
              <a:lvl2pPr indent="-285750" marL="742950">
                <a:defRPr>
                  <a:latin charset="0" panose="02020603050405020304" pitchFamily="18" typeface="Times New Roman"/>
                  <a:ea charset="-122" panose="020b0503020204020204" pitchFamily="34" typeface="微软雅黑"/>
                </a:defRPr>
              </a:lvl2pPr>
              <a:lvl3pPr indent="-228600" marL="1143000">
                <a:defRPr>
                  <a:latin charset="0" panose="02020603050405020304" pitchFamily="18" typeface="Times New Roman"/>
                  <a:ea charset="-122" panose="020b0503020204020204" pitchFamily="34" typeface="微软雅黑"/>
                </a:defRPr>
              </a:lvl3pPr>
              <a:lvl4pPr indent="-228600" marL="1600200">
                <a:defRPr>
                  <a:latin charset="0" panose="02020603050405020304" pitchFamily="18" typeface="Times New Roman"/>
                  <a:ea charset="-122" panose="020b0503020204020204" pitchFamily="34" typeface="微软雅黑"/>
                </a:defRPr>
              </a:lvl4pPr>
              <a:lvl5pPr indent="-228600" marL="2057400">
                <a:defRPr>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latin charset="0" panose="02020603050405020304" pitchFamily="18" typeface="Times New Roman"/>
                  <a:ea charset="-122" panose="020b0503020204020204" pitchFamily="34" typeface="微软雅黑"/>
                </a:defRPr>
              </a:lvl9pPr>
            </a:lstStyle>
            <a:p>
              <a:r>
                <a:rPr altLang="zh-CN" lang="en-US" sz="3600"/>
                <a:t>03</a:t>
              </a:r>
            </a:p>
          </p:txBody>
        </p:sp>
      </p:grpSp>
      <p:grpSp>
        <p:nvGrpSpPr>
          <p:cNvPr id="13" name="组合 12"/>
          <p:cNvGrpSpPr/>
          <p:nvPr/>
        </p:nvGrpSpPr>
        <p:grpSpPr>
          <a:xfrm>
            <a:off x="4215464" y="3411623"/>
            <a:ext cx="1431563" cy="718700"/>
            <a:chOff x="2559202" y="2510082"/>
            <a:chExt cx="1073672" cy="539025"/>
          </a:xfrm>
        </p:grpSpPr>
        <p:sp>
          <p:nvSpPr>
            <p:cNvPr id="846" name="MH_Other_358"/>
            <p:cNvSpPr/>
            <p:nvPr>
              <p:custDataLst>
                <p:tags r:id="rId97"/>
              </p:custDataLst>
            </p:nvPr>
          </p:nvSpPr>
          <p:spPr>
            <a:xfrm rot="5400000">
              <a:off x="2826526" y="2242759"/>
              <a:ext cx="539024" cy="1073672"/>
            </a:xfrm>
            <a:prstGeom prst="rect">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1084" name="MH_Other_362"/>
            <p:cNvSpPr txBox="1">
              <a:spLocks noChangeArrowheads="1"/>
            </p:cNvSpPr>
            <p:nvPr>
              <p:custDataLst>
                <p:tags r:id="rId98"/>
              </p:custDataLst>
            </p:nvPr>
          </p:nvSpPr>
          <p:spPr bwMode="auto">
            <a:xfrm flipV="1" rot="10800000">
              <a:off x="2804396" y="2543001"/>
              <a:ext cx="583285" cy="471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defPPr>
                <a:defRPr lang="zh-CN"/>
              </a:defPPr>
              <a:lvl1pPr>
                <a:defRPr sz="2400">
                  <a:solidFill>
                    <a:schemeClr val="accent1"/>
                  </a:solidFill>
                  <a:latin charset="0" panose="020b0806030902050204" pitchFamily="34" typeface="Impact"/>
                </a:defRPr>
              </a:lvl1pPr>
              <a:lvl2pPr indent="-285750" marL="742950">
                <a:defRPr>
                  <a:latin charset="0" panose="02020603050405020304" pitchFamily="18" typeface="Times New Roman"/>
                  <a:ea charset="-122" panose="020b0503020204020204" pitchFamily="34" typeface="微软雅黑"/>
                </a:defRPr>
              </a:lvl2pPr>
              <a:lvl3pPr indent="-228600" marL="1143000">
                <a:defRPr>
                  <a:latin charset="0" panose="02020603050405020304" pitchFamily="18" typeface="Times New Roman"/>
                  <a:ea charset="-122" panose="020b0503020204020204" pitchFamily="34" typeface="微软雅黑"/>
                </a:defRPr>
              </a:lvl3pPr>
              <a:lvl4pPr indent="-228600" marL="1600200">
                <a:defRPr>
                  <a:latin charset="0" panose="02020603050405020304" pitchFamily="18" typeface="Times New Roman"/>
                  <a:ea charset="-122" panose="020b0503020204020204" pitchFamily="34" typeface="微软雅黑"/>
                </a:defRPr>
              </a:lvl4pPr>
              <a:lvl5pPr indent="-228600" marL="2057400">
                <a:defRPr>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latin charset="0" panose="02020603050405020304" pitchFamily="18" typeface="Times New Roman"/>
                  <a:ea charset="-122" panose="020b0503020204020204" pitchFamily="34" typeface="微软雅黑"/>
                </a:defRPr>
              </a:lvl9pPr>
            </a:lstStyle>
            <a:p>
              <a:r>
                <a:rPr altLang="zh-CN" lang="en-US" sz="3600"/>
                <a:t>05</a:t>
              </a:r>
            </a:p>
          </p:txBody>
        </p:sp>
        <p:sp>
          <p:nvSpPr>
            <p:cNvPr id="847" name="MH_Other_359"/>
            <p:cNvSpPr/>
            <p:nvPr>
              <p:custDataLst>
                <p:tags r:id="rId99"/>
              </p:custDataLst>
            </p:nvPr>
          </p:nvSpPr>
          <p:spPr>
            <a:xfrm rot="5400000">
              <a:off x="3283407" y="2699639"/>
              <a:ext cx="539024" cy="159909"/>
            </a:xfrm>
            <a:prstGeom prst="rect">
              <a:avLst/>
            </a:prstGeom>
            <a:solidFill>
              <a:schemeClr val="accent1"/>
            </a:solidFill>
            <a:ln algn="ctr" cap="flat" cmpd="sng" w="12700">
              <a:noFill/>
              <a:prstDash val="solid"/>
              <a:miter lim="800000"/>
            </a:ln>
            <a:effectLst/>
          </p:spPr>
          <p:txBody>
            <a:bodyPr anchor="ctr" bIns="45720" lIns="91440" rIns="91440" tIns="45720"/>
            <a:lstStyle/>
            <a:p>
              <a:pPr algn="ctr"/>
              <a:endParaRPr altLang="en-US" kern="0" lang="zh-CN" sz="2400">
                <a:solidFill>
                  <a:prstClr val="white"/>
                </a:solidFill>
              </a:endParaRPr>
            </a:p>
          </p:txBody>
        </p:sp>
      </p:grpSp>
      <p:grpSp>
        <p:nvGrpSpPr>
          <p:cNvPr id="12" name="组合 11"/>
          <p:cNvGrpSpPr/>
          <p:nvPr/>
        </p:nvGrpSpPr>
        <p:grpSpPr>
          <a:xfrm>
            <a:off x="5389143" y="1652160"/>
            <a:ext cx="1029507" cy="1419277"/>
            <a:chOff x="3439461" y="1190457"/>
            <a:chExt cx="772130" cy="1064458"/>
          </a:xfrm>
        </p:grpSpPr>
        <p:sp>
          <p:nvSpPr>
            <p:cNvPr id="852" name="MH_Other_363"/>
            <p:cNvSpPr/>
            <p:nvPr>
              <p:custDataLst>
                <p:tags r:id="rId100"/>
              </p:custDataLst>
            </p:nvPr>
          </p:nvSpPr>
          <p:spPr>
            <a:xfrm rot="9000000">
              <a:off x="3439461" y="1190457"/>
              <a:ext cx="545211" cy="1064458"/>
            </a:xfrm>
            <a:prstGeom prst="rect">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1089" name="MH_Other_367"/>
            <p:cNvSpPr txBox="1">
              <a:spLocks noChangeArrowheads="1"/>
            </p:cNvSpPr>
            <p:nvPr>
              <p:custDataLst>
                <p:tags r:id="rId101"/>
              </p:custDataLst>
            </p:nvPr>
          </p:nvSpPr>
          <p:spPr bwMode="auto">
            <a:xfrm flipV="1" rot="9000000">
              <a:off x="3447630" y="1436567"/>
              <a:ext cx="528875" cy="5707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eaLnBrk="1" hangingPunct="1"/>
              <a:r>
                <a:rPr altLang="zh-CN" lang="en-US" sz="3600">
                  <a:solidFill>
                    <a:schemeClr val="accent2"/>
                  </a:solidFill>
                  <a:latin charset="0" panose="020b0806030902050204" pitchFamily="34" typeface="Impact"/>
                  <a:ea typeface="+mn-ea"/>
                </a:rPr>
                <a:t>06</a:t>
              </a:r>
            </a:p>
          </p:txBody>
        </p:sp>
        <p:sp>
          <p:nvSpPr>
            <p:cNvPr id="853" name="MH_Other_364"/>
            <p:cNvSpPr/>
            <p:nvPr>
              <p:custDataLst>
                <p:tags r:id="rId102"/>
              </p:custDataLst>
            </p:nvPr>
          </p:nvSpPr>
          <p:spPr>
            <a:xfrm rot="9000000">
              <a:off x="3667901" y="2034474"/>
              <a:ext cx="543690" cy="158535"/>
            </a:xfrm>
            <a:prstGeom prst="rect">
              <a:avLst/>
            </a:prstGeom>
            <a:solidFill>
              <a:schemeClr val="accent2"/>
            </a:solidFill>
            <a:ln algn="ctr" cap="flat" cmpd="sng" w="12700">
              <a:noFill/>
              <a:prstDash val="solid"/>
              <a:miter lim="800000"/>
            </a:ln>
            <a:effectLst/>
          </p:spPr>
          <p:txBody>
            <a:bodyPr anchor="ctr" bIns="45720" lIns="91440" rIns="91440" tIns="45720"/>
            <a:lstStyle/>
            <a:p>
              <a:pPr algn="ctr"/>
              <a:endParaRPr altLang="en-US" kern="0" lang="zh-CN" sz="2400">
                <a:solidFill>
                  <a:prstClr val="white"/>
                </a:solidFill>
              </a:endParaRPr>
            </a:p>
          </p:txBody>
        </p:sp>
      </p:grpSp>
      <p:grpSp>
        <p:nvGrpSpPr>
          <p:cNvPr id="14" name="组合 13"/>
          <p:cNvGrpSpPr/>
          <p:nvPr/>
        </p:nvGrpSpPr>
        <p:grpSpPr>
          <a:xfrm>
            <a:off x="6727362" y="1652160"/>
            <a:ext cx="1029503" cy="1419277"/>
            <a:chOff x="4443078" y="1190457"/>
            <a:chExt cx="772127" cy="1064458"/>
          </a:xfrm>
        </p:grpSpPr>
        <p:sp>
          <p:nvSpPr>
            <p:cNvPr id="858" name="MH_Other_368"/>
            <p:cNvSpPr/>
            <p:nvPr>
              <p:custDataLst>
                <p:tags r:id="rId103"/>
              </p:custDataLst>
            </p:nvPr>
          </p:nvSpPr>
          <p:spPr>
            <a:xfrm rot="12600000">
              <a:off x="4671517" y="1190457"/>
              <a:ext cx="543688" cy="1064458"/>
            </a:xfrm>
            <a:prstGeom prst="rect">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endParaRPr>
            </a:p>
          </p:txBody>
        </p:sp>
        <p:sp>
          <p:nvSpPr>
            <p:cNvPr id="31094" name="MH_Other_372"/>
            <p:cNvSpPr txBox="1">
              <a:spLocks noChangeArrowheads="1"/>
            </p:cNvSpPr>
            <p:nvPr>
              <p:custDataLst>
                <p:tags r:id="rId104"/>
              </p:custDataLst>
            </p:nvPr>
          </p:nvSpPr>
          <p:spPr bwMode="auto">
            <a:xfrm flipV="1" rot="12600000">
              <a:off x="4702335" y="1436567"/>
              <a:ext cx="482055" cy="5707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eaLnBrk="1" hangingPunct="1"/>
              <a:r>
                <a:rPr altLang="zh-CN" lang="en-US" sz="3600">
                  <a:solidFill>
                    <a:schemeClr val="accent1"/>
                  </a:solidFill>
                  <a:latin charset="0" panose="020b0806030902050204" pitchFamily="34" typeface="Impact"/>
                  <a:ea typeface="+mn-ea"/>
                </a:rPr>
                <a:t>01</a:t>
              </a:r>
            </a:p>
          </p:txBody>
        </p:sp>
        <p:sp>
          <p:nvSpPr>
            <p:cNvPr id="859" name="MH_Other_369"/>
            <p:cNvSpPr/>
            <p:nvPr>
              <p:custDataLst>
                <p:tags r:id="rId105"/>
              </p:custDataLst>
            </p:nvPr>
          </p:nvSpPr>
          <p:spPr>
            <a:xfrm rot="12600000">
              <a:off x="4443078" y="2034474"/>
              <a:ext cx="543688" cy="158535"/>
            </a:xfrm>
            <a:prstGeom prst="rect">
              <a:avLst/>
            </a:prstGeom>
            <a:solidFill>
              <a:schemeClr val="accent1"/>
            </a:solidFill>
            <a:ln algn="ctr" cap="flat" cmpd="sng" w="12700">
              <a:noFill/>
              <a:prstDash val="solid"/>
              <a:miter lim="800000"/>
            </a:ln>
            <a:effectLst/>
          </p:spPr>
          <p:txBody>
            <a:bodyPr anchor="ctr" bIns="45720" lIns="91440" rIns="91440" tIns="45720"/>
            <a:lstStyle/>
            <a:p>
              <a:pPr algn="ctr">
                <a:defRPr/>
              </a:pPr>
              <a:endParaRPr altLang="en-US" kern="0" lang="zh-CN" sz="2400">
                <a:solidFill>
                  <a:prstClr val="white"/>
                </a:solidFill>
              </a:endParaRPr>
            </a:p>
          </p:txBody>
        </p:sp>
      </p:grpSp>
      <p:grpSp>
        <p:nvGrpSpPr>
          <p:cNvPr id="15" name="组合 14"/>
          <p:cNvGrpSpPr/>
          <p:nvPr/>
        </p:nvGrpSpPr>
        <p:grpSpPr>
          <a:xfrm>
            <a:off x="5537376" y="2827807"/>
            <a:ext cx="2073227" cy="1884316"/>
            <a:chOff x="3550636" y="2072220"/>
            <a:chExt cx="1554920" cy="1413237"/>
          </a:xfrm>
        </p:grpSpPr>
        <p:sp>
          <p:nvSpPr>
            <p:cNvPr id="30723" name="MH_Other_1"/>
            <p:cNvSpPr/>
            <p:nvPr>
              <p:custDataLst>
                <p:tags r:id="rId106"/>
              </p:custDataLst>
            </p:nvPr>
          </p:nvSpPr>
          <p:spPr bwMode="auto">
            <a:xfrm>
              <a:off x="4927373" y="2778838"/>
              <a:ext cx="111175" cy="253658"/>
            </a:xfrm>
            <a:custGeom>
              <a:gdLst>
                <a:gd fmla="*/ 2147483646 w 138" name="T0"/>
                <a:gd fmla="*/ 2147483646 h 317" name="T1"/>
                <a:gd fmla="*/ 2147483646 w 138" name="T2"/>
                <a:gd fmla="*/ 2147483646 h 317" name="T3"/>
                <a:gd fmla="*/ 2147483646 w 138" name="T4"/>
                <a:gd fmla="*/ 2147483646 h 317" name="T5"/>
                <a:gd fmla="*/ 2147483646 w 138" name="T6"/>
                <a:gd fmla="*/ 2147483646 h 317" name="T7"/>
                <a:gd fmla="*/ 2147483646 w 138" name="T8"/>
                <a:gd fmla="*/ 2147483646 h 317" name="T9"/>
                <a:gd fmla="*/ 2147483646 w 138" name="T10"/>
                <a:gd fmla="*/ 2147483646 h 317" name="T11"/>
                <a:gd fmla="*/ 2147483646 w 138" name="T12"/>
                <a:gd fmla="*/ 2147483646 h 317" name="T13"/>
                <a:gd fmla="*/ 2147483646 w 138" name="T14"/>
                <a:gd fmla="*/ 2147483646 h 317" name="T15"/>
                <a:gd fmla="*/ 2147483646 w 138" name="T16"/>
                <a:gd fmla="*/ 0 h 317" name="T17"/>
                <a:gd fmla="*/ 2147483646 w 138" name="T18"/>
                <a:gd fmla="*/ 0 h 317" name="T19"/>
                <a:gd fmla="*/ 2147483646 w 138" name="T20"/>
                <a:gd fmla="*/ 0 h 317" name="T21"/>
                <a:gd fmla="*/ 2147483646 w 138" name="T22"/>
                <a:gd fmla="*/ 0 h 317" name="T23"/>
                <a:gd fmla="*/ 2147483646 w 138" name="T24"/>
                <a:gd fmla="*/ 0 h 317" name="T25"/>
                <a:gd fmla="*/ 2147483646 w 138" name="T26"/>
                <a:gd fmla="*/ 0 h 317" name="T27"/>
                <a:gd fmla="*/ 2147483646 w 138" name="T28"/>
                <a:gd fmla="*/ 0 h 317" name="T29"/>
                <a:gd fmla="*/ 2147483646 w 138" name="T30"/>
                <a:gd fmla="*/ 0 h 317" name="T31"/>
                <a:gd fmla="*/ 2147483646 w 138" name="T32"/>
                <a:gd fmla="*/ 0 h 317" name="T33"/>
                <a:gd fmla="*/ 2147483646 w 138" name="T34"/>
                <a:gd fmla="*/ 0 h 317" name="T35"/>
                <a:gd fmla="*/ 2147483646 w 138" name="T36"/>
                <a:gd fmla="*/ 0 h 317" name="T37"/>
                <a:gd fmla="*/ 2147483646 w 138" name="T38"/>
                <a:gd fmla="*/ 2147483646 h 317" name="T39"/>
                <a:gd fmla="*/ 2147483646 w 138" name="T40"/>
                <a:gd fmla="*/ 2147483646 h 317" name="T41"/>
                <a:gd fmla="*/ 2147483646 w 138" name="T42"/>
                <a:gd fmla="*/ 2147483646 h 317" name="T43"/>
                <a:gd fmla="*/ 2147483646 w 138" name="T44"/>
                <a:gd fmla="*/ 2147483646 h 317" name="T45"/>
                <a:gd fmla="*/ 2147483646 w 138" name="T46"/>
                <a:gd fmla="*/ 2147483646 h 317" name="T47"/>
                <a:gd fmla="*/ 2147483646 w 138" name="T48"/>
                <a:gd fmla="*/ 2147483646 h 317" name="T49"/>
                <a:gd fmla="*/ 2147483646 w 138" name="T50"/>
                <a:gd fmla="*/ 2147483646 h 317" name="T51"/>
                <a:gd fmla="*/ 2147483646 w 138" name="T52"/>
                <a:gd fmla="*/ 2147483646 h 317" name="T53"/>
                <a:gd fmla="*/ 2147483646 w 138" name="T54"/>
                <a:gd fmla="*/ 2147483646 h 317" name="T55"/>
                <a:gd fmla="*/ 2147483646 w 138" name="T56"/>
                <a:gd fmla="*/ 2147483646 h 317" name="T57"/>
                <a:gd fmla="*/ 2147483646 w 138" name="T58"/>
                <a:gd fmla="*/ 2147483646 h 317" name="T59"/>
                <a:gd fmla="*/ 2147483646 w 138" name="T60"/>
                <a:gd fmla="*/ 2147483646 h 317" name="T61"/>
                <a:gd fmla="*/ 0 w 138" name="T62"/>
                <a:gd fmla="*/ 2147483646 h 317" name="T63"/>
                <a:gd fmla="*/ 592366478 w 138" name="T64"/>
                <a:gd fmla="*/ 2147483646 h 317" name="T65"/>
                <a:gd fmla="*/ 2147483646 w 138" name="T66"/>
                <a:gd fmla="*/ 2147483646 h 317" name="T67"/>
                <a:gd fmla="*/ 2147483646 w 138" name="T68"/>
                <a:gd fmla="*/ 2147483646 h 317" name="T69"/>
                <a:gd fmla="*/ 2147483646 w 138" name="T70"/>
                <a:gd fmla="*/ 2147483646 h 317" name="T71"/>
                <a:gd fmla="*/ 2147483646 w 138" name="T72"/>
                <a:gd fmla="*/ 2147483646 h 317" name="T73"/>
                <a:gd fmla="*/ 2147483646 w 138" name="T74"/>
                <a:gd fmla="*/ 2147483646 h 317" name="T75"/>
                <a:gd fmla="*/ 2147483646 w 138" name="T76"/>
                <a:gd fmla="*/ 2147483646 h 317" name="T77"/>
                <a:gd fmla="*/ 2147483646 w 138" name="T78"/>
                <a:gd fmla="*/ 2147483646 h 317" name="T79"/>
                <a:gd fmla="*/ 2147483646 w 138" name="T80"/>
                <a:gd fmla="*/ 2147483646 h 31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17" w="138">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24" name="MH_Other_2"/>
            <p:cNvSpPr/>
            <p:nvPr>
              <p:custDataLst>
                <p:tags r:id="rId107"/>
              </p:custDataLst>
            </p:nvPr>
          </p:nvSpPr>
          <p:spPr bwMode="auto">
            <a:xfrm>
              <a:off x="4933464" y="2830174"/>
              <a:ext cx="102036" cy="166086"/>
            </a:xfrm>
            <a:custGeom>
              <a:gdLst>
                <a:gd fmla="*/ 2147483646 w 126" name="T0"/>
                <a:gd fmla="*/ 2147483646 h 208" name="T1"/>
                <a:gd fmla="*/ 2147483646 w 126" name="T2"/>
                <a:gd fmla="*/ 2147483646 h 208" name="T3"/>
                <a:gd fmla="*/ 2147483646 w 126" name="T4"/>
                <a:gd fmla="*/ 2147483646 h 208" name="T5"/>
                <a:gd fmla="*/ 2147483646 w 126" name="T6"/>
                <a:gd fmla="*/ 2147483646 h 208" name="T7"/>
                <a:gd fmla="*/ 0 w 126" name="T8"/>
                <a:gd fmla="*/ 2147483646 h 208" name="T9"/>
                <a:gd fmla="*/ 599277274 w 126" name="T10"/>
                <a:gd fmla="*/ 2147483646 h 208" name="T11"/>
                <a:gd fmla="*/ 2147483646 w 126" name="T12"/>
                <a:gd fmla="*/ 2147483646 h 208" name="T13"/>
                <a:gd fmla="*/ 2147483646 w 126" name="T14"/>
                <a:gd fmla="*/ 2147483646 h 208" name="T15"/>
                <a:gd fmla="*/ 2147483646 w 126" name="T16"/>
                <a:gd fmla="*/ 2147483646 h 208" name="T17"/>
                <a:gd fmla="*/ 2147483646 w 126" name="T18"/>
                <a:gd fmla="*/ 2147483646 h 208" name="T19"/>
                <a:gd fmla="*/ 2147483646 w 126" name="T20"/>
                <a:gd fmla="*/ 2147483646 h 208" name="T21"/>
                <a:gd fmla="*/ 2147483646 w 126" name="T22"/>
                <a:gd fmla="*/ 2147483646 h 208" name="T23"/>
                <a:gd fmla="*/ 2147483646 w 126" name="T24"/>
                <a:gd fmla="*/ 2147483646 h 208" name="T25"/>
                <a:gd fmla="*/ 2147483646 w 126" name="T26"/>
                <a:gd fmla="*/ 0 h 208" name="T27"/>
                <a:gd fmla="*/ 2147483646 w 126" name="T28"/>
                <a:gd fmla="*/ 1185529125 h 208" name="T29"/>
                <a:gd fmla="*/ 2147483646 w 126" name="T30"/>
                <a:gd fmla="*/ 2147483646 h 20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08" w="125">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25" name="MH_Other_3"/>
            <p:cNvSpPr/>
            <p:nvPr>
              <p:custDataLst>
                <p:tags r:id="rId108"/>
              </p:custDataLst>
            </p:nvPr>
          </p:nvSpPr>
          <p:spPr bwMode="auto">
            <a:xfrm>
              <a:off x="4927372" y="2873962"/>
              <a:ext cx="103559" cy="134378"/>
            </a:xfrm>
            <a:custGeom>
              <a:gdLst>
                <a:gd fmla="*/ 0 w 128" name="T0"/>
                <a:gd fmla="*/ 2147483646 h 169" name="T1"/>
                <a:gd fmla="*/ 598877082 w 128" name="T2"/>
                <a:gd fmla="*/ 2147483646 h 169" name="T3"/>
                <a:gd fmla="*/ 2147483646 w 128" name="T4"/>
                <a:gd fmla="*/ 2147483646 h 169" name="T5"/>
                <a:gd fmla="*/ 2147483646 w 128" name="T6"/>
                <a:gd fmla="*/ 2147483646 h 169" name="T7"/>
                <a:gd fmla="*/ 2147483646 w 128" name="T8"/>
                <a:gd fmla="*/ 2147483646 h 169" name="T9"/>
                <a:gd fmla="*/ 2147483646 w 128" name="T10"/>
                <a:gd fmla="*/ 2147483646 h 169" name="T11"/>
                <a:gd fmla="*/ 2147483646 w 128" name="T12"/>
                <a:gd fmla="*/ 2147483646 h 169" name="T13"/>
                <a:gd fmla="*/ 2147483646 w 128" name="T14"/>
                <a:gd fmla="*/ 2147483646 h 169" name="T15"/>
                <a:gd fmla="*/ 2147483646 w 128" name="T16"/>
                <a:gd fmla="*/ 0 h 169" name="T17"/>
                <a:gd fmla="*/ 2147483646 w 128" name="T18"/>
                <a:gd fmla="*/ 1176292025 h 169" name="T19"/>
                <a:gd fmla="*/ 2147483646 w 128" name="T20"/>
                <a:gd fmla="*/ 2147483646 h 169" name="T21"/>
                <a:gd fmla="*/ 2147483646 w 128" name="T22"/>
                <a:gd fmla="*/ 2147483646 h 169" name="T23"/>
                <a:gd fmla="*/ 2147483646 w 128" name="T24"/>
                <a:gd fmla="*/ 2147483646 h 169" name="T25"/>
                <a:gd fmla="*/ 2147483646 w 128" name="T26"/>
                <a:gd fmla="*/ 2147483646 h 169" name="T27"/>
                <a:gd fmla="*/ 2147483646 w 128" name="T28"/>
                <a:gd fmla="*/ 2147483646 h 169" name="T29"/>
                <a:gd fmla="*/ 2147483646 w 128" name="T30"/>
                <a:gd fmla="*/ 2147483646 h 169" name="T31"/>
                <a:gd fmla="*/ 2147483646 w 128" name="T32"/>
                <a:gd fmla="*/ 2147483646 h 169" name="T33"/>
                <a:gd fmla="*/ 0 w 128" name="T34"/>
                <a:gd fmla="*/ 2147483646 h 16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69" w="128">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26" name="MH_Other_4"/>
            <p:cNvSpPr/>
            <p:nvPr>
              <p:custDataLst>
                <p:tags r:id="rId109"/>
              </p:custDataLst>
            </p:nvPr>
          </p:nvSpPr>
          <p:spPr bwMode="auto">
            <a:xfrm>
              <a:off x="4933464" y="2994750"/>
              <a:ext cx="1523" cy="1509"/>
            </a:xfrm>
            <a:custGeom>
              <a:gdLst>
                <a:gd fmla="*/ 447676037 w 2" name="T0"/>
                <a:gd fmla="*/ 223838018 h 4" name="T1"/>
                <a:gd fmla="*/ 447676037 w 2" name="T2"/>
                <a:gd fmla="*/ 0 h 4" name="T3"/>
                <a:gd fmla="*/ 0 w 2" name="T4"/>
                <a:gd fmla="*/ 223838018 h 4" name="T5"/>
                <a:gd fmla="*/ 0 w 2" name="T6"/>
                <a:gd fmla="*/ 223838018 h 4" name="T7"/>
                <a:gd fmla="*/ 447676037 w 2" name="T8"/>
                <a:gd fmla="*/ 223838018 h 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 w="2">
                  <a:moveTo>
                    <a:pt x="2" y="4"/>
                  </a:moveTo>
                  <a:lnTo>
                    <a:pt x="2" y="0"/>
                  </a:lnTo>
                  <a:lnTo>
                    <a:pt x="0" y="4"/>
                  </a:lnTo>
                  <a:lnTo>
                    <a:pt x="2" y="4"/>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27" name="MH_Other_5"/>
            <p:cNvSpPr/>
            <p:nvPr>
              <p:custDataLst>
                <p:tags r:id="rId110"/>
              </p:custDataLst>
            </p:nvPr>
          </p:nvSpPr>
          <p:spPr bwMode="auto">
            <a:xfrm>
              <a:off x="5026362" y="2873962"/>
              <a:ext cx="1523" cy="1509"/>
            </a:xfrm>
            <a:custGeom>
              <a:gdLst>
                <a:gd fmla="*/ 0 w 3" name="T0"/>
                <a:gd fmla="*/ 0 h 5" name="T1"/>
                <a:gd fmla="*/ 0 w 3" name="T2"/>
                <a:gd fmla="*/ 179120564 h 5" name="T3"/>
                <a:gd fmla="*/ 298966937 w 3" name="T4"/>
                <a:gd fmla="*/ 0 h 5" name="T5"/>
                <a:gd fmla="*/ 298966937 w 3" name="T6"/>
                <a:gd fmla="*/ 0 h 5" name="T7"/>
                <a:gd fmla="*/ 0 w 3" name="T8"/>
                <a:gd fmla="*/ 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3">
                  <a:moveTo>
                    <a:pt x="0" y="0"/>
                  </a:moveTo>
                  <a:lnTo>
                    <a:pt x="0" y="5"/>
                  </a:lnTo>
                  <a:lnTo>
                    <a:pt x="3" y="0"/>
                  </a:ln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28" name="MH_Other_6"/>
            <p:cNvSpPr/>
            <p:nvPr>
              <p:custDataLst>
                <p:tags r:id="rId111"/>
              </p:custDataLst>
            </p:nvPr>
          </p:nvSpPr>
          <p:spPr bwMode="auto">
            <a:xfrm>
              <a:off x="4942601" y="2914727"/>
              <a:ext cx="79192" cy="101161"/>
            </a:xfrm>
            <a:custGeom>
              <a:gdLst>
                <a:gd fmla="*/ 2147483646 w 98" name="T0"/>
                <a:gd fmla="*/ 2147483646 h 125" name="T1"/>
                <a:gd fmla="*/ 2147483646 w 98" name="T2"/>
                <a:gd fmla="*/ 2147483646 h 125" name="T3"/>
                <a:gd fmla="*/ 0 w 98" name="T4"/>
                <a:gd fmla="*/ 2147483646 h 125" name="T5"/>
                <a:gd fmla="*/ 597439620 w 98" name="T6"/>
                <a:gd fmla="*/ 2147483646 h 125" name="T7"/>
                <a:gd fmla="*/ 2147483646 w 98" name="T8"/>
                <a:gd fmla="*/ 2147483646 h 125" name="T9"/>
                <a:gd fmla="*/ 2147483646 w 98" name="T10"/>
                <a:gd fmla="*/ 2147483646 h 125" name="T11"/>
                <a:gd fmla="*/ 2147483646 w 98" name="T12"/>
                <a:gd fmla="*/ 2147483646 h 125" name="T13"/>
                <a:gd fmla="*/ 2147483646 w 98" name="T14"/>
                <a:gd fmla="*/ 2147483646 h 125" name="T15"/>
                <a:gd fmla="*/ 2147483646 w 98" name="T16"/>
                <a:gd fmla="*/ 2147483646 h 125" name="T17"/>
                <a:gd fmla="*/ 2147483646 w 98" name="T18"/>
                <a:gd fmla="*/ 0 h 125" name="T19"/>
                <a:gd fmla="*/ 2147483646 w 98" name="T20"/>
                <a:gd fmla="*/ 1219279061 h 125" name="T21"/>
                <a:gd fmla="*/ 2147483646 w 98" name="T22"/>
                <a:gd fmla="*/ 1828919443 h 125" name="T23"/>
                <a:gd fmla="*/ 2147483646 w 98" name="T24"/>
                <a:gd fmla="*/ 2147483646 h 12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5" w="98">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29" name="MH_Other_7"/>
            <p:cNvSpPr/>
            <p:nvPr>
              <p:custDataLst>
                <p:tags r:id="rId112"/>
              </p:custDataLst>
            </p:nvPr>
          </p:nvSpPr>
          <p:spPr bwMode="auto">
            <a:xfrm flipH="1">
              <a:off x="5020270" y="2917746"/>
              <a:ext cx="0" cy="0"/>
            </a:xfrm>
            <a:custGeom>
              <a:gdLst>
                <a:gd fmla="*/ 711 h 1" name="T0"/>
                <a:gd fmla="*/ 0 h 1" name="T1"/>
                <a:gd fmla="*/ 0 h 1" name="T2"/>
                <a:gd fmla="*/ 711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0" name="MH_Other_8"/>
            <p:cNvSpPr/>
            <p:nvPr>
              <p:custDataLst>
                <p:tags r:id="rId113"/>
              </p:custDataLst>
            </p:nvPr>
          </p:nvSpPr>
          <p:spPr bwMode="auto">
            <a:xfrm>
              <a:off x="4968491" y="2960022"/>
              <a:ext cx="42642" cy="66435"/>
            </a:xfrm>
            <a:custGeom>
              <a:gdLst>
                <a:gd fmla="*/ 2147483646 w 52" name="T0"/>
                <a:gd fmla="*/ 2147483646 h 83" name="T1"/>
                <a:gd fmla="*/ 0 w 52" name="T2"/>
                <a:gd fmla="*/ 2147483646 h 83" name="T3"/>
                <a:gd fmla="*/ 1229031388 w 52" name="T4"/>
                <a:gd fmla="*/ 2147483646 h 83" name="T5"/>
                <a:gd fmla="*/ 2147483646 w 52" name="T6"/>
                <a:gd fmla="*/ 2147483646 h 83" name="T7"/>
                <a:gd fmla="*/ 2147483646 w 52" name="T8"/>
                <a:gd fmla="*/ 2147483646 h 83" name="T9"/>
                <a:gd fmla="*/ 2147483646 w 52" name="T10"/>
                <a:gd fmla="*/ 2147483646 h 83" name="T11"/>
                <a:gd fmla="*/ 2147483646 w 52" name="T12"/>
                <a:gd fmla="*/ 2147483646 h 83" name="T13"/>
                <a:gd fmla="*/ 2147483646 w 52" name="T14"/>
                <a:gd fmla="*/ 0 h 83" name="T15"/>
                <a:gd fmla="*/ 2147483646 w 52" name="T16"/>
                <a:gd fmla="*/ 0 h 83" name="T17"/>
                <a:gd fmla="*/ 2147483646 w 52" name="T18"/>
                <a:gd fmla="*/ 597749370 h 83" name="T19"/>
                <a:gd fmla="*/ 2147483646 w 52" name="T20"/>
                <a:gd fmla="*/ 2147483646 h 8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83" w="52">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1" name="MH_Other_9"/>
            <p:cNvSpPr/>
            <p:nvPr>
              <p:custDataLst>
                <p:tags r:id="rId114"/>
              </p:custDataLst>
            </p:nvPr>
          </p:nvSpPr>
          <p:spPr bwMode="auto">
            <a:xfrm flipH="1">
              <a:off x="5009610" y="2960022"/>
              <a:ext cx="0" cy="0"/>
            </a:xfrm>
            <a:custGeom>
              <a:gdLst>
                <a:gd fmla="*/ 0 w 1" name="T0"/>
                <a:gd fmla="*/ 1067 h 1" name="T1"/>
                <a:gd fmla="*/ 1067 w 1" name="T2"/>
                <a:gd fmla="*/ 0 h 1" name="T3"/>
                <a:gd fmla="*/ 0 w 1" name="T4"/>
                <a:gd fmla="*/ 0 h 1" name="T5"/>
                <a:gd fmla="*/ 0 w 1" name="T6"/>
                <a:gd fmla="*/ 1067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2" name="MH_Other_10"/>
            <p:cNvSpPr/>
            <p:nvPr>
              <p:custDataLst>
                <p:tags r:id="rId115"/>
              </p:custDataLst>
            </p:nvPr>
          </p:nvSpPr>
          <p:spPr bwMode="auto">
            <a:xfrm>
              <a:off x="4986766" y="2999280"/>
              <a:ext cx="12183" cy="33217"/>
            </a:xfrm>
            <a:custGeom>
              <a:gdLst>
                <a:gd fmla="*/ 0 w 14" name="T0"/>
                <a:gd fmla="*/ 2147483646 h 41" name="T1"/>
                <a:gd fmla="*/ 689597300 w 14" name="T2"/>
                <a:gd fmla="*/ 2147483646 h 41" name="T3"/>
                <a:gd fmla="*/ 689597300 w 14" name="T4"/>
                <a:gd fmla="*/ 2147483646 h 41" name="T5"/>
                <a:gd fmla="*/ 2147483646 w 14" name="T6"/>
                <a:gd fmla="*/ 0 h 41" name="T7"/>
                <a:gd fmla="*/ 2147483646 w 14" name="T8"/>
                <a:gd fmla="*/ 1220481384 h 41" name="T9"/>
                <a:gd fmla="*/ 0 w 14" name="T10"/>
                <a:gd fmla="*/ 2147483646 h 4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1" w="14">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3" name="MH_Other_11"/>
            <p:cNvSpPr/>
            <p:nvPr>
              <p:custDataLst>
                <p:tags r:id="rId116"/>
              </p:custDataLst>
            </p:nvPr>
          </p:nvSpPr>
          <p:spPr bwMode="auto">
            <a:xfrm>
              <a:off x="4997427" y="2999278"/>
              <a:ext cx="1523" cy="1510"/>
            </a:xfrm>
            <a:custGeom>
              <a:gdLst>
                <a:gd fmla="*/ 0 w 4" name="T0"/>
                <a:gd fmla="*/ 0 h 4" name="T1"/>
                <a:gd fmla="*/ 0 w 4" name="T2"/>
                <a:gd fmla="*/ 224119998 h 4" name="T3"/>
                <a:gd fmla="*/ 223838018 w 4" name="T4"/>
                <a:gd fmla="*/ 0 h 4" name="T5"/>
                <a:gd fmla="*/ 0 w 4" name="T6"/>
                <a:gd fmla="*/ 0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4">
                  <a:moveTo>
                    <a:pt x="0" y="0"/>
                  </a:moveTo>
                  <a:lnTo>
                    <a:pt x="0" y="4"/>
                  </a:lnTo>
                  <a:lnTo>
                    <a:pt x="4" y="0"/>
                  </a:ln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4" name="MH_Other_12"/>
            <p:cNvSpPr/>
            <p:nvPr>
              <p:custDataLst>
                <p:tags r:id="rId117"/>
              </p:custDataLst>
            </p:nvPr>
          </p:nvSpPr>
          <p:spPr bwMode="auto">
            <a:xfrm>
              <a:off x="4970015" y="2778838"/>
              <a:ext cx="3046" cy="25668"/>
            </a:xfrm>
            <a:custGeom>
              <a:gdLst>
                <a:gd fmla="*/ 560104925 w 4" name="T0"/>
                <a:gd fmla="*/ 0 h 32" name="T1"/>
                <a:gd fmla="*/ 560104925 w 4" name="T2"/>
                <a:gd fmla="*/ 0 h 32" name="T3"/>
                <a:gd fmla="*/ 0 w 4" name="T4"/>
                <a:gd fmla="*/ 0 h 32" name="T5"/>
                <a:gd fmla="*/ 0 w 4" name="T6"/>
                <a:gd fmla="*/ 0 h 32" name="T7"/>
                <a:gd fmla="*/ 0 w 4" name="T8"/>
                <a:gd fmla="*/ 2147483646 h 32" name="T9"/>
                <a:gd fmla="*/ 1679684538 w 4" name="T10"/>
                <a:gd fmla="*/ 2147483646 h 32" name="T11"/>
                <a:gd fmla="*/ 1679684538 w 4" name="T12"/>
                <a:gd fmla="*/ 2147483646 h 32" name="T13"/>
                <a:gd fmla="*/ 2147483646 w 4" name="T14"/>
                <a:gd fmla="*/ 2147483646 h 32" name="T15"/>
                <a:gd fmla="*/ 560104925 w 4" name="T16"/>
                <a:gd fmla="*/ 0 h 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 w="4">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5" name="MH_Other_13"/>
            <p:cNvSpPr/>
            <p:nvPr>
              <p:custDataLst>
                <p:tags r:id="rId118"/>
              </p:custDataLst>
            </p:nvPr>
          </p:nvSpPr>
          <p:spPr bwMode="auto">
            <a:xfrm>
              <a:off x="4966969" y="2778839"/>
              <a:ext cx="19798" cy="64925"/>
            </a:xfrm>
            <a:custGeom>
              <a:gdLst>
                <a:gd fmla="*/ 2147483646 w 26" name="T0"/>
                <a:gd fmla="*/ 2147483646 h 82" name="T1"/>
                <a:gd fmla="*/ 2147483646 w 26" name="T2"/>
                <a:gd fmla="*/ 0 h 82" name="T3"/>
                <a:gd fmla="*/ 2147483646 w 26" name="T4"/>
                <a:gd fmla="*/ 0 h 82" name="T5"/>
                <a:gd fmla="*/ 2147483646 w 26" name="T6"/>
                <a:gd fmla="*/ 2147483646 h 82" name="T7"/>
                <a:gd fmla="*/ 2147483646 w 26" name="T8"/>
                <a:gd fmla="*/ 2147483646 h 82" name="T9"/>
                <a:gd fmla="*/ 2147483646 w 26" name="T10"/>
                <a:gd fmla="*/ 2147483646 h 82" name="T11"/>
                <a:gd fmla="*/ 2147483646 w 26" name="T12"/>
                <a:gd fmla="*/ 2147483646 h 82" name="T13"/>
                <a:gd fmla="*/ 1050854296 w 26" name="T14"/>
                <a:gd fmla="*/ 2147483646 h 82" name="T15"/>
                <a:gd fmla="*/ 2101708592 w 26" name="T16"/>
                <a:gd fmla="*/ 2147483646 h 82" name="T17"/>
                <a:gd fmla="*/ 2101708592 w 26" name="T18"/>
                <a:gd fmla="*/ 2147483646 h 82" name="T19"/>
                <a:gd fmla="*/ 2101708592 w 26" name="T20"/>
                <a:gd fmla="*/ 2147483646 h 82" name="T21"/>
                <a:gd fmla="*/ 2147483646 w 26" name="T22"/>
                <a:gd fmla="*/ 2147483646 h 8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82" w="26">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6" name="MH_Other_14"/>
            <p:cNvSpPr/>
            <p:nvPr>
              <p:custDataLst>
                <p:tags r:id="rId119"/>
              </p:custDataLst>
            </p:nvPr>
          </p:nvSpPr>
          <p:spPr bwMode="auto">
            <a:xfrm>
              <a:off x="4971537" y="2802996"/>
              <a:ext cx="1523" cy="0"/>
            </a:xfrm>
            <a:custGeom>
              <a:gdLst>
                <a:gd fmla="*/ 2147483646 w 1" name="T0"/>
                <a:gd fmla="*/ 0 h 1" name="T1"/>
                <a:gd fmla="*/ 0 w 1" name="T2"/>
                <a:gd fmla="*/ 1067 h 1" name="T3"/>
                <a:gd fmla="*/ 2147483646 w 1" name="T4"/>
                <a:gd fmla="*/ 1067 h 1" name="T5"/>
                <a:gd fmla="*/ 2147483646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7" name="MH_Other_15"/>
            <p:cNvSpPr/>
            <p:nvPr>
              <p:custDataLst>
                <p:tags r:id="rId120"/>
              </p:custDataLst>
            </p:nvPr>
          </p:nvSpPr>
          <p:spPr bwMode="auto">
            <a:xfrm>
              <a:off x="4962400" y="2778838"/>
              <a:ext cx="53303" cy="104182"/>
            </a:xfrm>
            <a:custGeom>
              <a:gdLst>
                <a:gd fmla="*/ 2147483646 w 67" name="T0"/>
                <a:gd fmla="*/ 2147483646 h 130" name="T1"/>
                <a:gd fmla="*/ 2147483646 w 67" name="T2"/>
                <a:gd fmla="*/ 2147483646 h 130" name="T3"/>
                <a:gd fmla="*/ 2147483646 w 67" name="T4"/>
                <a:gd fmla="*/ 0 h 130" name="T5"/>
                <a:gd fmla="*/ 2147483646 w 67" name="T6"/>
                <a:gd fmla="*/ 0 h 130" name="T7"/>
                <a:gd fmla="*/ 2147483646 w 67" name="T8"/>
                <a:gd fmla="*/ 2147483646 h 130" name="T9"/>
                <a:gd fmla="*/ 2147483646 w 67" name="T10"/>
                <a:gd fmla="*/ 2147483646 h 130" name="T11"/>
                <a:gd fmla="*/ 2147483646 w 67" name="T12"/>
                <a:gd fmla="*/ 2147483646 h 130" name="T13"/>
                <a:gd fmla="*/ 2147483646 w 67" name="T14"/>
                <a:gd fmla="*/ 2147483646 h 130" name="T15"/>
                <a:gd fmla="*/ 2147483646 w 67" name="T16"/>
                <a:gd fmla="*/ 2147483646 h 130" name="T17"/>
                <a:gd fmla="*/ 1153333630 w 67" name="T18"/>
                <a:gd fmla="*/ 2147483646 h 130" name="T19"/>
                <a:gd fmla="*/ 1153333630 w 67" name="T20"/>
                <a:gd fmla="*/ 2147483646 h 130" name="T21"/>
                <a:gd fmla="*/ 1729656287 w 67" name="T22"/>
                <a:gd fmla="*/ 2147483646 h 130" name="T23"/>
                <a:gd fmla="*/ 2147483646 w 67" name="T24"/>
                <a:gd fmla="*/ 2147483646 h 13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0" w="67">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8" name="MH_Other_16"/>
            <p:cNvSpPr/>
            <p:nvPr>
              <p:custDataLst>
                <p:tags r:id="rId121"/>
              </p:custDataLst>
            </p:nvPr>
          </p:nvSpPr>
          <p:spPr bwMode="auto">
            <a:xfrm flipH="1">
              <a:off x="4970014" y="2842253"/>
              <a:ext cx="0" cy="1510"/>
            </a:xfrm>
            <a:custGeom>
              <a:gdLst>
                <a:gd fmla="*/ 0 w 1" name="T0"/>
                <a:gd fmla="*/ 0 h 1" name="T1"/>
                <a:gd fmla="*/ 0 w 1" name="T2"/>
                <a:gd fmla="*/ 1792959984 h 1" name="T3"/>
                <a:gd fmla="*/ 1067 w 1" name="T4"/>
                <a:gd fmla="*/ 1792959984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39" name="MH_Other_17"/>
            <p:cNvSpPr/>
            <p:nvPr>
              <p:custDataLst>
                <p:tags r:id="rId122"/>
              </p:custDataLst>
            </p:nvPr>
          </p:nvSpPr>
          <p:spPr bwMode="auto">
            <a:xfrm>
              <a:off x="4956307" y="2778839"/>
              <a:ext cx="79192" cy="143438"/>
            </a:xfrm>
            <a:custGeom>
              <a:gdLst>
                <a:gd fmla="*/ 2147483646 w 99" name="T0"/>
                <a:gd fmla="*/ 2147483646 h 179" name="T1"/>
                <a:gd fmla="*/ 2147483646 w 99" name="T2"/>
                <a:gd fmla="*/ 2147483646 h 179" name="T3"/>
                <a:gd fmla="*/ 2147483646 w 99" name="T4"/>
                <a:gd fmla="*/ 2147483646 h 179" name="T5"/>
                <a:gd fmla="*/ 2147483646 w 99" name="T6"/>
                <a:gd fmla="*/ 2147483646 h 179" name="T7"/>
                <a:gd fmla="*/ 2147483646 w 99" name="T8"/>
                <a:gd fmla="*/ 2147483646 h 179" name="T9"/>
                <a:gd fmla="*/ 2147483646 w 99" name="T10"/>
                <a:gd fmla="*/ 2147483646 h 179" name="T11"/>
                <a:gd fmla="*/ 2147483646 w 99" name="T12"/>
                <a:gd fmla="*/ 0 h 179" name="T13"/>
                <a:gd fmla="*/ 2147483646 w 99" name="T14"/>
                <a:gd fmla="*/ 0 h 179" name="T15"/>
                <a:gd fmla="*/ 2147483646 w 99" name="T16"/>
                <a:gd fmla="*/ 0 h 179" name="T17"/>
                <a:gd fmla="*/ 2147483646 w 99" name="T18"/>
                <a:gd fmla="*/ 2147483646 h 179" name="T19"/>
                <a:gd fmla="*/ 2147483646 w 99" name="T20"/>
                <a:gd fmla="*/ 2147483646 h 179" name="T21"/>
                <a:gd fmla="*/ 2147483646 w 99" name="T22"/>
                <a:gd fmla="*/ 2147483646 h 179" name="T23"/>
                <a:gd fmla="*/ 2147483646 w 99" name="T24"/>
                <a:gd fmla="*/ 2147483646 h 179" name="T25"/>
                <a:gd fmla="*/ 2147483646 w 99" name="T26"/>
                <a:gd fmla="*/ 2147483646 h 179" name="T27"/>
                <a:gd fmla="*/ 2147483646 w 99" name="T28"/>
                <a:gd fmla="*/ 2147483646 h 179" name="T29"/>
                <a:gd fmla="*/ 2147483646 w 99" name="T30"/>
                <a:gd fmla="*/ 2147483646 h 179" name="T31"/>
                <a:gd fmla="*/ 1168776254 w 99" name="T32"/>
                <a:gd fmla="*/ 2147483646 h 179" name="T33"/>
                <a:gd fmla="*/ 584040416 w 99" name="T34"/>
                <a:gd fmla="*/ 2147483646 h 179" name="T35"/>
                <a:gd fmla="*/ 584040416 w 99" name="T36"/>
                <a:gd fmla="*/ 2147483646 h 179" name="T37"/>
                <a:gd fmla="*/ 1168776254 w 99" name="T38"/>
                <a:gd fmla="*/ 2147483646 h 179" name="T39"/>
                <a:gd fmla="*/ 2147483646 w 99" name="T40"/>
                <a:gd fmla="*/ 2147483646 h 1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79" w="9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0" name="MH_Other_18"/>
            <p:cNvSpPr/>
            <p:nvPr>
              <p:custDataLst>
                <p:tags r:id="rId123"/>
              </p:custDataLst>
            </p:nvPr>
          </p:nvSpPr>
          <p:spPr bwMode="auto">
            <a:xfrm>
              <a:off x="4963923" y="2881510"/>
              <a:ext cx="1523" cy="1510"/>
            </a:xfrm>
            <a:custGeom>
              <a:gdLst>
                <a:gd fmla="*/ 1790702559 w 1" name="T0"/>
                <a:gd fmla="*/ 1120915208 h 2" name="T1"/>
                <a:gd fmla="*/ 1790702559 w 1" name="T2"/>
                <a:gd fmla="*/ 0 h 2" name="T3"/>
                <a:gd fmla="*/ 0 w 1" name="T4"/>
                <a:gd fmla="*/ 1120915208 h 2" name="T5"/>
                <a:gd fmla="*/ 0 w 1" name="T6"/>
                <a:gd fmla="*/ 1120915208 h 2" name="T7"/>
                <a:gd fmla="*/ 1790702559 w 1" name="T8"/>
                <a:gd fmla="*/ 1120915208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1">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1" name="MH_Other_19"/>
            <p:cNvSpPr/>
            <p:nvPr>
              <p:custDataLst>
                <p:tags r:id="rId124"/>
              </p:custDataLst>
            </p:nvPr>
          </p:nvSpPr>
          <p:spPr bwMode="auto">
            <a:xfrm>
              <a:off x="4947170" y="2787899"/>
              <a:ext cx="92899" cy="172125"/>
            </a:xfrm>
            <a:custGeom>
              <a:gdLst>
                <a:gd fmla="*/ 0 w 116" name="T0"/>
                <a:gd fmla="*/ 2147483646 h 214" name="T1"/>
                <a:gd fmla="*/ 585403241 w 116" name="T2"/>
                <a:gd fmla="*/ 2147483646 h 214" name="T3"/>
                <a:gd fmla="*/ 2147483646 w 116" name="T4"/>
                <a:gd fmla="*/ 2147483646 h 214" name="T5"/>
                <a:gd fmla="*/ 2147483646 w 116" name="T6"/>
                <a:gd fmla="*/ 2147483646 h 214" name="T7"/>
                <a:gd fmla="*/ 2147483646 w 116" name="T8"/>
                <a:gd fmla="*/ 2147483646 h 214" name="T9"/>
                <a:gd fmla="*/ 2147483646 w 116" name="T10"/>
                <a:gd fmla="*/ 0 h 214" name="T11"/>
                <a:gd fmla="*/ 2147483646 w 116" name="T12"/>
                <a:gd fmla="*/ 0 h 214" name="T13"/>
                <a:gd fmla="*/ 2147483646 w 116" name="T14"/>
                <a:gd fmla="*/ 601458573 h 214" name="T15"/>
                <a:gd fmla="*/ 2147483646 w 116" name="T16"/>
                <a:gd fmla="*/ 2147483646 h 214" name="T17"/>
                <a:gd fmla="*/ 2147483646 w 116" name="T18"/>
                <a:gd fmla="*/ 2147483646 h 214" name="T19"/>
                <a:gd fmla="*/ 2147483646 w 116" name="T20"/>
                <a:gd fmla="*/ 2147483646 h 214" name="T21"/>
                <a:gd fmla="*/ 2147483646 w 116" name="T22"/>
                <a:gd fmla="*/ 2147483646 h 214" name="T23"/>
                <a:gd fmla="*/ 2147483646 w 116" name="T24"/>
                <a:gd fmla="*/ 2147483646 h 214" name="T25"/>
                <a:gd fmla="*/ 2147483646 w 116" name="T26"/>
                <a:gd fmla="*/ 2147483646 h 214" name="T27"/>
                <a:gd fmla="*/ 1755511822 w 116" name="T28"/>
                <a:gd fmla="*/ 2147483646 h 214" name="T29"/>
                <a:gd fmla="*/ 0 w 116" name="T30"/>
                <a:gd fmla="*/ 2147483646 h 21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14" w="115">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2" name="MH_Other_20"/>
            <p:cNvSpPr/>
            <p:nvPr>
              <p:custDataLst>
                <p:tags r:id="rId125"/>
              </p:custDataLst>
            </p:nvPr>
          </p:nvSpPr>
          <p:spPr bwMode="auto">
            <a:xfrm flipH="1">
              <a:off x="5033977" y="2787897"/>
              <a:ext cx="0" cy="1510"/>
            </a:xfrm>
            <a:custGeom>
              <a:gdLst>
                <a:gd fmla="*/ 1792959984 h 1" name="T0"/>
                <a:gd fmla="*/ 0 h 1" name="T1"/>
                <a:gd fmla="*/ 0 h 1" name="T2"/>
                <a:gd fmla="*/ 1792959984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3" name="MH_Other_21"/>
            <p:cNvSpPr/>
            <p:nvPr>
              <p:custDataLst>
                <p:tags r:id="rId126"/>
              </p:custDataLst>
            </p:nvPr>
          </p:nvSpPr>
          <p:spPr bwMode="auto">
            <a:xfrm>
              <a:off x="4956307" y="2919257"/>
              <a:ext cx="1523" cy="1509"/>
            </a:xfrm>
            <a:custGeom>
              <a:gdLst>
                <a:gd fmla="*/ 2147483646 w 1" name="T0"/>
                <a:gd fmla="*/ 0 h 1" name="T1"/>
                <a:gd fmla="*/ 0 w 1" name="T2"/>
                <a:gd fmla="*/ 1790702559 h 1" name="T3"/>
                <a:gd fmla="*/ 2147483646 w 1" name="T4"/>
                <a:gd fmla="*/ 1790702559 h 1" name="T5"/>
                <a:gd fmla="*/ 2147483646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4" name="MH_Other_22"/>
            <p:cNvSpPr/>
            <p:nvPr>
              <p:custDataLst>
                <p:tags r:id="rId127"/>
              </p:custDataLst>
            </p:nvPr>
          </p:nvSpPr>
          <p:spPr bwMode="auto">
            <a:xfrm>
              <a:off x="4802491" y="3008338"/>
              <a:ext cx="185799" cy="243089"/>
            </a:xfrm>
            <a:custGeom>
              <a:gdLst>
                <a:gd fmla="*/ 2147483646 w 231" name="T0"/>
                <a:gd fmla="*/ 2147483646 h 303" name="T1"/>
                <a:gd fmla="*/ 2147483646 w 231" name="T2"/>
                <a:gd fmla="*/ 2147483646 h 303" name="T3"/>
                <a:gd fmla="*/ 2147483646 w 231" name="T4"/>
                <a:gd fmla="*/ 2147483646 h 303" name="T5"/>
                <a:gd fmla="*/ 2147483646 w 231" name="T6"/>
                <a:gd fmla="*/ 2147483646 h 303" name="T7"/>
                <a:gd fmla="*/ 2147483646 w 231" name="T8"/>
                <a:gd fmla="*/ 2147483646 h 303" name="T9"/>
                <a:gd fmla="*/ 2147483646 w 231" name="T10"/>
                <a:gd fmla="*/ 2147483646 h 303" name="T11"/>
                <a:gd fmla="*/ 2147483646 w 231" name="T12"/>
                <a:gd fmla="*/ 2147483646 h 303" name="T13"/>
                <a:gd fmla="*/ 2147483646 w 231" name="T14"/>
                <a:gd fmla="*/ 2147483646 h 303" name="T15"/>
                <a:gd fmla="*/ 2147483646 w 231" name="T16"/>
                <a:gd fmla="*/ 2147483646 h 303" name="T17"/>
                <a:gd fmla="*/ 2147483646 w 231" name="T18"/>
                <a:gd fmla="*/ 2147483646 h 303" name="T19"/>
                <a:gd fmla="*/ 2147483646 w 231" name="T20"/>
                <a:gd fmla="*/ 2147483646 h 303" name="T21"/>
                <a:gd fmla="*/ 2147483646 w 231" name="T22"/>
                <a:gd fmla="*/ 2147483646 h 303" name="T23"/>
                <a:gd fmla="*/ 2147483646 w 231" name="T24"/>
                <a:gd fmla="*/ 2147483646 h 303" name="T25"/>
                <a:gd fmla="*/ 2147483646 w 231" name="T26"/>
                <a:gd fmla="*/ 2147483646 h 303" name="T27"/>
                <a:gd fmla="*/ 2147483646 w 231" name="T28"/>
                <a:gd fmla="*/ 2147483646 h 303" name="T29"/>
                <a:gd fmla="*/ 2147483646 w 231" name="T30"/>
                <a:gd fmla="*/ 0 h 303" name="T31"/>
                <a:gd fmla="*/ 2147483646 w 231" name="T32"/>
                <a:gd fmla="*/ 0 h 303" name="T33"/>
                <a:gd fmla="*/ 2147483646 w 231" name="T34"/>
                <a:gd fmla="*/ 0 h 303" name="T35"/>
                <a:gd fmla="*/ 2147483646 w 231" name="T36"/>
                <a:gd fmla="*/ 0 h 303" name="T37"/>
                <a:gd fmla="*/ 2147483646 w 231" name="T38"/>
                <a:gd fmla="*/ 2147483646 h 303" name="T39"/>
                <a:gd fmla="*/ 2147483646 w 231" name="T40"/>
                <a:gd fmla="*/ 2147483646 h 303" name="T41"/>
                <a:gd fmla="*/ 2147483646 w 231" name="T42"/>
                <a:gd fmla="*/ 2147483646 h 303" name="T43"/>
                <a:gd fmla="*/ 2147483646 w 231" name="T44"/>
                <a:gd fmla="*/ 2147483646 h 303" name="T45"/>
                <a:gd fmla="*/ 2147483646 w 231" name="T46"/>
                <a:gd fmla="*/ 2147483646 h 303" name="T47"/>
                <a:gd fmla="*/ 2147483646 w 231" name="T48"/>
                <a:gd fmla="*/ 2147483646 h 303" name="T49"/>
                <a:gd fmla="*/ 2147483646 w 231" name="T50"/>
                <a:gd fmla="*/ 2147483646 h 303" name="T51"/>
                <a:gd fmla="*/ 2147483646 w 231" name="T52"/>
                <a:gd fmla="*/ 2147483646 h 303" name="T53"/>
                <a:gd fmla="*/ 2147483646 w 231" name="T54"/>
                <a:gd fmla="*/ 2147483646 h 303" name="T55"/>
                <a:gd fmla="*/ 2147483646 w 231" name="T56"/>
                <a:gd fmla="*/ 2147483646 h 303" name="T57"/>
                <a:gd fmla="*/ 2147483646 w 231" name="T58"/>
                <a:gd fmla="*/ 2147483646 h 303" name="T59"/>
                <a:gd fmla="*/ 2147483646 w 231" name="T60"/>
                <a:gd fmla="*/ 2147483646 h 303" name="T61"/>
                <a:gd fmla="*/ 0 w 231" name="T62"/>
                <a:gd fmla="*/ 2147483646 h 303" name="T63"/>
                <a:gd fmla="*/ 591882538 w 231" name="T64"/>
                <a:gd fmla="*/ 2147483646 h 303" name="T65"/>
                <a:gd fmla="*/ 2147483646 w 231" name="T66"/>
                <a:gd fmla="*/ 2147483646 h 303" name="T67"/>
                <a:gd fmla="*/ 2147483646 w 231" name="T68"/>
                <a:gd fmla="*/ 2147483646 h 303" name="T69"/>
                <a:gd fmla="*/ 2147483646 w 231" name="T70"/>
                <a:gd fmla="*/ 2147483646 h 303" name="T71"/>
                <a:gd fmla="*/ 2147483646 w 231" name="T72"/>
                <a:gd fmla="*/ 2147483646 h 303" name="T73"/>
                <a:gd fmla="*/ 2147483646 w 231" name="T74"/>
                <a:gd fmla="*/ 2147483646 h 303" name="T75"/>
                <a:gd fmla="*/ 2147483646 w 231" name="T76"/>
                <a:gd fmla="*/ 2147483646 h 303" name="T77"/>
                <a:gd fmla="*/ 2147483646 w 231" name="T78"/>
                <a:gd fmla="*/ 2147483646 h 303" name="T79"/>
                <a:gd fmla="*/ 2147483646 w 231" name="T80"/>
                <a:gd fmla="*/ 2147483646 h 30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03" w="231">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5" name="MH_Other_23"/>
            <p:cNvSpPr/>
            <p:nvPr>
              <p:custDataLst>
                <p:tags r:id="rId128"/>
              </p:custDataLst>
            </p:nvPr>
          </p:nvSpPr>
          <p:spPr bwMode="auto">
            <a:xfrm>
              <a:off x="4813151" y="3079302"/>
              <a:ext cx="152294" cy="120789"/>
            </a:xfrm>
            <a:custGeom>
              <a:gdLst>
                <a:gd fmla="*/ 2147483646 w 189" name="T0"/>
                <a:gd fmla="*/ 2147483646 h 150" name="T1"/>
                <a:gd fmla="*/ 2147483646 w 189" name="T2"/>
                <a:gd fmla="*/ 2147483646 h 150" name="T3"/>
                <a:gd fmla="*/ 2147483646 w 189" name="T4"/>
                <a:gd fmla="*/ 2147483646 h 150" name="T5"/>
                <a:gd fmla="*/ 2147483646 w 189" name="T6"/>
                <a:gd fmla="*/ 2147483646 h 150" name="T7"/>
                <a:gd fmla="*/ 0 w 189" name="T8"/>
                <a:gd fmla="*/ 2147483646 h 150" name="T9"/>
                <a:gd fmla="*/ 1186669689 w 189" name="T10"/>
                <a:gd fmla="*/ 2147483646 h 150" name="T11"/>
                <a:gd fmla="*/ 2147483646 w 189" name="T12"/>
                <a:gd fmla="*/ 2147483646 h 150" name="T13"/>
                <a:gd fmla="*/ 2147483646 w 189" name="T14"/>
                <a:gd fmla="*/ 2147483646 h 150" name="T15"/>
                <a:gd fmla="*/ 2147483646 w 189" name="T16"/>
                <a:gd fmla="*/ 2147483646 h 150" name="T17"/>
                <a:gd fmla="*/ 2147483646 w 189" name="T18"/>
                <a:gd fmla="*/ 2147483646 h 150" name="T19"/>
                <a:gd fmla="*/ 2147483646 w 189" name="T20"/>
                <a:gd fmla="*/ 2147483646 h 150" name="T21"/>
                <a:gd fmla="*/ 2147483646 w 189" name="T22"/>
                <a:gd fmla="*/ 2147483646 h 150" name="T23"/>
                <a:gd fmla="*/ 2147483646 w 189" name="T24"/>
                <a:gd fmla="*/ 2147483646 h 150" name="T25"/>
                <a:gd fmla="*/ 2147483646 w 189" name="T26"/>
                <a:gd fmla="*/ 0 h 150" name="T27"/>
                <a:gd fmla="*/ 2147483646 w 189" name="T28"/>
                <a:gd fmla="*/ 602866460 h 150" name="T29"/>
                <a:gd fmla="*/ 2147483646 w 189" name="T30"/>
                <a:gd fmla="*/ 2147483646 h 15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50" w="189">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6" name="MH_Other_24"/>
            <p:cNvSpPr/>
            <p:nvPr>
              <p:custDataLst>
                <p:tags r:id="rId129"/>
              </p:custDataLst>
            </p:nvPr>
          </p:nvSpPr>
          <p:spPr bwMode="auto">
            <a:xfrm>
              <a:off x="4802491" y="3118559"/>
              <a:ext cx="144679" cy="89082"/>
            </a:xfrm>
            <a:custGeom>
              <a:gdLst>
                <a:gd fmla="*/ 0 w 179" name="T0"/>
                <a:gd fmla="*/ 2147483646 h 113" name="T1"/>
                <a:gd fmla="*/ 597692389 w 179" name="T2"/>
                <a:gd fmla="*/ 2147483646 h 113" name="T3"/>
                <a:gd fmla="*/ 2147483646 w 179" name="T4"/>
                <a:gd fmla="*/ 2147483646 h 113" name="T5"/>
                <a:gd fmla="*/ 2147483646 w 179" name="T6"/>
                <a:gd fmla="*/ 2147483646 h 113" name="T7"/>
                <a:gd fmla="*/ 2147483646 w 179" name="T8"/>
                <a:gd fmla="*/ 2147483646 h 113" name="T9"/>
                <a:gd fmla="*/ 2147483646 w 179" name="T10"/>
                <a:gd fmla="*/ 2147483646 h 113" name="T11"/>
                <a:gd fmla="*/ 2147483646 w 179" name="T12"/>
                <a:gd fmla="*/ 2147483646 h 113" name="T13"/>
                <a:gd fmla="*/ 2147483646 w 179" name="T14"/>
                <a:gd fmla="*/ 2147483646 h 113" name="T15"/>
                <a:gd fmla="*/ 2147483646 w 179" name="T16"/>
                <a:gd fmla="*/ 0 h 113" name="T17"/>
                <a:gd fmla="*/ 2147483646 w 179" name="T18"/>
                <a:gd fmla="*/ 1154195168 h 113" name="T19"/>
                <a:gd fmla="*/ 2147483646 w 179" name="T20"/>
                <a:gd fmla="*/ 2147483646 h 113" name="T21"/>
                <a:gd fmla="*/ 2147483646 w 179" name="T22"/>
                <a:gd fmla="*/ 2147483646 h 113" name="T23"/>
                <a:gd fmla="*/ 2147483646 w 179" name="T24"/>
                <a:gd fmla="*/ 2147483646 h 113" name="T25"/>
                <a:gd fmla="*/ 2147483646 w 179" name="T26"/>
                <a:gd fmla="*/ 2147483646 h 113" name="T27"/>
                <a:gd fmla="*/ 2147483646 w 179" name="T28"/>
                <a:gd fmla="*/ 2147483646 h 113" name="T29"/>
                <a:gd fmla="*/ 2147483646 w 179" name="T30"/>
                <a:gd fmla="*/ 2147483646 h 113" name="T31"/>
                <a:gd fmla="*/ 2147483646 w 179" name="T32"/>
                <a:gd fmla="*/ 2147483646 h 113" name="T33"/>
                <a:gd fmla="*/ 0 w 179" name="T34"/>
                <a:gd fmla="*/ 2147483646 h 11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3" w="179">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7" name="MH_Other_25"/>
            <p:cNvSpPr/>
            <p:nvPr>
              <p:custDataLst>
                <p:tags r:id="rId130"/>
              </p:custDataLst>
            </p:nvPr>
          </p:nvSpPr>
          <p:spPr bwMode="auto">
            <a:xfrm>
              <a:off x="4813151" y="3197073"/>
              <a:ext cx="1523" cy="3019"/>
            </a:xfrm>
            <a:custGeom>
              <a:gdLst>
                <a:gd fmla="*/ 107627970 w 5" name="T0"/>
                <a:gd fmla="*/ 716934050 h 5" name="T1"/>
                <a:gd fmla="*/ 179346497 w 5" name="T2"/>
                <a:gd fmla="*/ 0 h 5" name="T3"/>
                <a:gd fmla="*/ 0 w 5" name="T4"/>
                <a:gd fmla="*/ 716934050 h 5" name="T5"/>
                <a:gd fmla="*/ 0 w 5" name="T6"/>
                <a:gd fmla="*/ 716934050 h 5" name="T7"/>
                <a:gd fmla="*/ 107627970 w 5" name="T8"/>
                <a:gd fmla="*/ 71693405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5">
                  <a:moveTo>
                    <a:pt x="3" y="5"/>
                  </a:moveTo>
                  <a:lnTo>
                    <a:pt x="5" y="0"/>
                  </a:lnTo>
                  <a:lnTo>
                    <a:pt x="0" y="5"/>
                  </a:lnTo>
                  <a:lnTo>
                    <a:pt x="3"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8" name="MH_Other_26"/>
            <p:cNvSpPr/>
            <p:nvPr>
              <p:custDataLst>
                <p:tags r:id="rId131"/>
              </p:custDataLst>
            </p:nvPr>
          </p:nvSpPr>
          <p:spPr bwMode="auto">
            <a:xfrm>
              <a:off x="4944124" y="3118559"/>
              <a:ext cx="3046" cy="0"/>
            </a:xfrm>
            <a:custGeom>
              <a:gdLst>
                <a:gd fmla="*/ 0 w 5" name="T0"/>
                <a:gd fmla="*/ 0 h 4" name="T1"/>
                <a:gd fmla="*/ 0 w 5" name="T2"/>
                <a:gd fmla="*/ 89 h 4" name="T3"/>
                <a:gd fmla="*/ 716934050 w 5" name="T4"/>
                <a:gd fmla="*/ 0 h 4" name="T5"/>
                <a:gd fmla="*/ 716934050 w 5" name="T6"/>
                <a:gd fmla="*/ 0 h 4" name="T7"/>
                <a:gd fmla="*/ 0 w 5" name="T8"/>
                <a:gd fmla="*/ 0 h 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 w="5">
                  <a:moveTo>
                    <a:pt x="0" y="0"/>
                  </a:moveTo>
                  <a:lnTo>
                    <a:pt x="0" y="4"/>
                  </a:lnTo>
                  <a:lnTo>
                    <a:pt x="5" y="0"/>
                  </a:ln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49" name="MH_Other_27"/>
            <p:cNvSpPr/>
            <p:nvPr>
              <p:custDataLst>
                <p:tags r:id="rId132"/>
              </p:custDataLst>
            </p:nvPr>
          </p:nvSpPr>
          <p:spPr bwMode="auto">
            <a:xfrm>
              <a:off x="4814674" y="3154796"/>
              <a:ext cx="109651" cy="64925"/>
            </a:xfrm>
            <a:custGeom>
              <a:gdLst>
                <a:gd fmla="*/ 2147483646 w 135" name="T0"/>
                <a:gd fmla="*/ 2147483646 h 81" name="T1"/>
                <a:gd fmla="*/ 2147483646 w 135" name="T2"/>
                <a:gd fmla="*/ 2147483646 h 81" name="T3"/>
                <a:gd fmla="*/ 0 w 135" name="T4"/>
                <a:gd fmla="*/ 2147483646 h 81" name="T5"/>
                <a:gd fmla="*/ 602149333 w 135" name="T6"/>
                <a:gd fmla="*/ 2147483646 h 81" name="T7"/>
                <a:gd fmla="*/ 2147483646 w 135" name="T8"/>
                <a:gd fmla="*/ 2147483646 h 81" name="T9"/>
                <a:gd fmla="*/ 2147483646 w 135" name="T10"/>
                <a:gd fmla="*/ 2147483646 h 81" name="T11"/>
                <a:gd fmla="*/ 2147483646 w 135" name="T12"/>
                <a:gd fmla="*/ 2147483646 h 81" name="T13"/>
                <a:gd fmla="*/ 2147483646 w 135" name="T14"/>
                <a:gd fmla="*/ 2147483646 h 81" name="T15"/>
                <a:gd fmla="*/ 2147483646 w 135" name="T16"/>
                <a:gd fmla="*/ 2147483646 h 81" name="T17"/>
                <a:gd fmla="*/ 2147483646 w 135" name="T18"/>
                <a:gd fmla="*/ 0 h 81" name="T19"/>
                <a:gd fmla="*/ 2147483646 w 135" name="T20"/>
                <a:gd fmla="*/ 595157838 h 81" name="T21"/>
                <a:gd fmla="*/ 2147483646 w 135" name="T22"/>
                <a:gd fmla="*/ 1191025263 h 81" name="T23"/>
                <a:gd fmla="*/ 2147483646 w 135" name="T24"/>
                <a:gd fmla="*/ 2147483646 h 8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81" w="135">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0" name="MH_Other_28"/>
            <p:cNvSpPr/>
            <p:nvPr>
              <p:custDataLst>
                <p:tags r:id="rId133"/>
              </p:custDataLst>
            </p:nvPr>
          </p:nvSpPr>
          <p:spPr bwMode="auto">
            <a:xfrm flipH="1">
              <a:off x="4922803" y="3154797"/>
              <a:ext cx="0" cy="1509"/>
            </a:xfrm>
            <a:custGeom>
              <a:gdLst>
                <a:gd fmla="*/ 0 w 1" name="T0"/>
                <a:gd fmla="*/ 1790702559 h 1" name="T1"/>
                <a:gd fmla="*/ 711 w 1" name="T2"/>
                <a:gd fmla="*/ 0 h 1" name="T3"/>
                <a:gd fmla="*/ 711 w 1" name="T4"/>
                <a:gd fmla="*/ 0 h 1" name="T5"/>
                <a:gd fmla="*/ 0 w 1" name="T6"/>
                <a:gd fmla="*/ 179070255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1" name="MH_Other_29"/>
            <p:cNvSpPr/>
            <p:nvPr>
              <p:custDataLst>
                <p:tags r:id="rId134"/>
              </p:custDataLst>
            </p:nvPr>
          </p:nvSpPr>
          <p:spPr bwMode="auto">
            <a:xfrm>
              <a:off x="4835997" y="3191032"/>
              <a:ext cx="62440" cy="48316"/>
            </a:xfrm>
            <a:custGeom>
              <a:gdLst>
                <a:gd fmla="*/ 2147483646 w 78" name="T0"/>
                <a:gd fmla="*/ 2147483646 h 59" name="T1"/>
                <a:gd fmla="*/ 0 w 78" name="T2"/>
                <a:gd fmla="*/ 2147483646 h 59" name="T3"/>
                <a:gd fmla="*/ 586984606 w 78" name="T4"/>
                <a:gd fmla="*/ 2147483646 h 59" name="T5"/>
                <a:gd fmla="*/ 2147483646 w 78" name="T6"/>
                <a:gd fmla="*/ 2147483646 h 59" name="T7"/>
                <a:gd fmla="*/ 2147483646 w 78" name="T8"/>
                <a:gd fmla="*/ 2147483646 h 59" name="T9"/>
                <a:gd fmla="*/ 2147483646 w 78" name="T10"/>
                <a:gd fmla="*/ 2147483646 h 59" name="T11"/>
                <a:gd fmla="*/ 2147483646 w 78" name="T12"/>
                <a:gd fmla="*/ 2147483646 h 59" name="T13"/>
                <a:gd fmla="*/ 2147483646 w 78" name="T14"/>
                <a:gd fmla="*/ 0 h 59" name="T15"/>
                <a:gd fmla="*/ 2147483646 w 78" name="T16"/>
                <a:gd fmla="*/ 0 h 59" name="T17"/>
                <a:gd fmla="*/ 2147483646 w 78" name="T18"/>
                <a:gd fmla="*/ 625699295 h 59" name="T19"/>
                <a:gd fmla="*/ 2147483646 w 78" name="T20"/>
                <a:gd fmla="*/ 2147483646 h 5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9" w="78">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2" name="MH_Other_30"/>
            <p:cNvSpPr/>
            <p:nvPr>
              <p:custDataLst>
                <p:tags r:id="rId135"/>
              </p:custDataLst>
            </p:nvPr>
          </p:nvSpPr>
          <p:spPr bwMode="auto">
            <a:xfrm>
              <a:off x="4896914" y="3191034"/>
              <a:ext cx="1523" cy="1509"/>
            </a:xfrm>
            <a:custGeom>
              <a:gdLst>
                <a:gd fmla="*/ 0 w 1" name="T0"/>
                <a:gd fmla="*/ 2147483646 h 1" name="T1"/>
                <a:gd fmla="*/ 2147483646 w 1" name="T2"/>
                <a:gd fmla="*/ 0 h 1" name="T3"/>
                <a:gd fmla="*/ 2147483646 w 1" name="T4"/>
                <a:gd fmla="*/ 0 h 1" name="T5"/>
                <a:gd fmla="*/ 0 w 1" name="T6"/>
                <a:gd fmla="*/ 2147483646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3" name="MH_Other_31"/>
            <p:cNvSpPr/>
            <p:nvPr>
              <p:custDataLst>
                <p:tags r:id="rId136"/>
              </p:custDataLst>
            </p:nvPr>
          </p:nvSpPr>
          <p:spPr bwMode="auto">
            <a:xfrm>
              <a:off x="4849703" y="3225759"/>
              <a:ext cx="22844" cy="25668"/>
            </a:xfrm>
            <a:custGeom>
              <a:gdLst>
                <a:gd fmla="*/ 0 w 28" name="T0"/>
                <a:gd fmla="*/ 2147483646 h 33" name="T1"/>
                <a:gd fmla="*/ 606116541 w 28" name="T2"/>
                <a:gd fmla="*/ 2147483646 h 33" name="T3"/>
                <a:gd fmla="*/ 606116541 w 28" name="T4"/>
                <a:gd fmla="*/ 2147483646 h 33" name="T5"/>
                <a:gd fmla="*/ 2147483646 w 28" name="T6"/>
                <a:gd fmla="*/ 0 h 33" name="T7"/>
                <a:gd fmla="*/ 2147483646 w 28" name="T8"/>
                <a:gd fmla="*/ 561814103 h 33" name="T9"/>
                <a:gd fmla="*/ 0 w 28" name="T10"/>
                <a:gd fmla="*/ 2147483646 h 3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3" w="28">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4" name="MH_Other_32"/>
            <p:cNvSpPr/>
            <p:nvPr>
              <p:custDataLst>
                <p:tags r:id="rId137"/>
              </p:custDataLst>
            </p:nvPr>
          </p:nvSpPr>
          <p:spPr bwMode="auto">
            <a:xfrm>
              <a:off x="4871022" y="3224251"/>
              <a:ext cx="1523" cy="1509"/>
            </a:xfrm>
            <a:custGeom>
              <a:gdLst>
                <a:gd fmla="*/ 0 w 4" name="T0"/>
                <a:gd fmla="*/ 0 h 5" name="T1"/>
                <a:gd fmla="*/ 0 w 4" name="T2"/>
                <a:gd fmla="*/ 179120564 h 5" name="T3"/>
                <a:gd fmla="*/ 224119998 w 4" name="T4"/>
                <a:gd fmla="*/ 107492588 h 5" name="T5"/>
                <a:gd fmla="*/ 0 w 4" name="T6"/>
                <a:gd fmla="*/ 0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4">
                  <a:moveTo>
                    <a:pt x="0" y="0"/>
                  </a:moveTo>
                  <a:lnTo>
                    <a:pt x="0" y="5"/>
                  </a:lnTo>
                  <a:lnTo>
                    <a:pt x="4" y="3"/>
                  </a:ln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5" name="MH_Other_33"/>
            <p:cNvSpPr/>
            <p:nvPr>
              <p:custDataLst>
                <p:tags r:id="rId138"/>
              </p:custDataLst>
            </p:nvPr>
          </p:nvSpPr>
          <p:spPr bwMode="auto">
            <a:xfrm>
              <a:off x="4919757" y="3008338"/>
              <a:ext cx="7615" cy="25668"/>
            </a:xfrm>
            <a:custGeom>
              <a:gdLst>
                <a:gd fmla="*/ 2147483646 w 10" name="T0"/>
                <a:gd fmla="*/ 0 h 31" name="T1"/>
                <a:gd fmla="*/ 2147483646 w 10" name="T2"/>
                <a:gd fmla="*/ 0 h 31" name="T3"/>
                <a:gd fmla="*/ 2147483646 w 10" name="T4"/>
                <a:gd fmla="*/ 0 h 31" name="T5"/>
                <a:gd fmla="*/ 2147483646 w 10" name="T6"/>
                <a:gd fmla="*/ 0 h 31" name="T7"/>
                <a:gd fmla="*/ 2147483646 w 10" name="T8"/>
                <a:gd fmla="*/ 2147483646 h 31" name="T9"/>
                <a:gd fmla="*/ 0 w 10" name="T10"/>
                <a:gd fmla="*/ 2147483646 h 31" name="T11"/>
                <a:gd fmla="*/ 537490712 w 10" name="T12"/>
                <a:gd fmla="*/ 2147483646 h 31" name="T13"/>
                <a:gd fmla="*/ 537490712 w 10" name="T14"/>
                <a:gd fmla="*/ 2147483646 h 31" name="T15"/>
                <a:gd fmla="*/ 2147483646 w 10" name="T16"/>
                <a:gd fmla="*/ 0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1" w="10">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6" name="MH_Other_34"/>
            <p:cNvSpPr/>
            <p:nvPr>
              <p:custDataLst>
                <p:tags r:id="rId139"/>
              </p:custDataLst>
            </p:nvPr>
          </p:nvSpPr>
          <p:spPr bwMode="auto">
            <a:xfrm>
              <a:off x="4903006" y="3014378"/>
              <a:ext cx="39596" cy="54356"/>
            </a:xfrm>
            <a:custGeom>
              <a:gdLst>
                <a:gd fmla="*/ 2147483646 w 50" name="T0"/>
                <a:gd fmla="*/ 2147483646 h 68" name="T1"/>
                <a:gd fmla="*/ 2147483646 w 50" name="T2"/>
                <a:gd fmla="*/ 594739039 h 68" name="T3"/>
                <a:gd fmla="*/ 2147483646 w 50" name="T4"/>
                <a:gd fmla="*/ 0 h 68" name="T5"/>
                <a:gd fmla="*/ 2147483646 w 50" name="T6"/>
                <a:gd fmla="*/ 2147483646 h 68" name="T7"/>
                <a:gd fmla="*/ 2147483646 w 50" name="T8"/>
                <a:gd fmla="*/ 2147483646 h 68" name="T9"/>
                <a:gd fmla="*/ 2147483646 w 50" name="T10"/>
                <a:gd fmla="*/ 2147483646 h 68" name="T11"/>
                <a:gd fmla="*/ 2147483646 w 50" name="T12"/>
                <a:gd fmla="*/ 2147483646 h 68" name="T13"/>
                <a:gd fmla="*/ 2147483646 w 50" name="T14"/>
                <a:gd fmla="*/ 2147483646 h 68" name="T15"/>
                <a:gd fmla="*/ 0 w 50" name="T16"/>
                <a:gd fmla="*/ 2147483646 h 68" name="T17"/>
                <a:gd fmla="*/ 0 w 50" name="T18"/>
                <a:gd fmla="*/ 2147483646 h 68" name="T19"/>
                <a:gd fmla="*/ 571737173 w 50" name="T20"/>
                <a:gd fmla="*/ 2147483646 h 68" name="T21"/>
                <a:gd fmla="*/ 2147483646 w 50" name="T22"/>
                <a:gd fmla="*/ 2147483646 h 6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8" w="50">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7" name="MH_Other_35"/>
            <p:cNvSpPr/>
            <p:nvPr>
              <p:custDataLst>
                <p:tags r:id="rId140"/>
              </p:custDataLst>
            </p:nvPr>
          </p:nvSpPr>
          <p:spPr bwMode="auto">
            <a:xfrm flipH="1">
              <a:off x="4921280" y="3032496"/>
              <a:ext cx="0" cy="0"/>
            </a:xfrm>
            <a:custGeom>
              <a:gdLst>
                <a:gd fmla="*/ 0 h 1" name="T0"/>
                <a:gd fmla="*/ 0 h 1" name="T1"/>
                <a:gd fmla="*/ 711 h 1" name="T2"/>
                <a:gd fmla="*/ 0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8" name="MH_Other_36"/>
            <p:cNvSpPr/>
            <p:nvPr>
              <p:custDataLst>
                <p:tags r:id="rId141"/>
              </p:custDataLst>
            </p:nvPr>
          </p:nvSpPr>
          <p:spPr bwMode="auto">
            <a:xfrm>
              <a:off x="4883205" y="3024947"/>
              <a:ext cx="86807" cy="78514"/>
            </a:xfrm>
            <a:custGeom>
              <a:gdLst>
                <a:gd fmla="*/ 2147483646 w 108" name="T0"/>
                <a:gd fmla="*/ 2147483646 h 98" name="T1"/>
                <a:gd fmla="*/ 2147483646 w 108" name="T2"/>
                <a:gd fmla="*/ 2147483646 h 98" name="T3"/>
                <a:gd fmla="*/ 2147483646 w 108" name="T4"/>
                <a:gd fmla="*/ 597439620 h 98" name="T5"/>
                <a:gd fmla="*/ 2147483646 w 108" name="T6"/>
                <a:gd fmla="*/ 0 h 98" name="T7"/>
                <a:gd fmla="*/ 2147483646 w 108" name="T8"/>
                <a:gd fmla="*/ 2147483646 h 98" name="T9"/>
                <a:gd fmla="*/ 2147483646 w 108" name="T10"/>
                <a:gd fmla="*/ 2147483646 h 98" name="T11"/>
                <a:gd fmla="*/ 2147483646 w 108" name="T12"/>
                <a:gd fmla="*/ 2147483646 h 98" name="T13"/>
                <a:gd fmla="*/ 2147483646 w 108" name="T14"/>
                <a:gd fmla="*/ 2147483646 h 98" name="T15"/>
                <a:gd fmla="*/ 2147483646 w 108" name="T16"/>
                <a:gd fmla="*/ 2147483646 h 98" name="T17"/>
                <a:gd fmla="*/ 2147483646 w 108" name="T18"/>
                <a:gd fmla="*/ 2147483646 h 98" name="T19"/>
                <a:gd fmla="*/ 0 w 108" name="T20"/>
                <a:gd fmla="*/ 2147483646 h 98" name="T21"/>
                <a:gd fmla="*/ 1182862487 w 108" name="T22"/>
                <a:gd fmla="*/ 2147483646 h 98" name="T23"/>
                <a:gd fmla="*/ 2147483646 w 108" name="T24"/>
                <a:gd fmla="*/ 2147483646 h 9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98" w="10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59" name="MH_Other_37"/>
            <p:cNvSpPr/>
            <p:nvPr>
              <p:custDataLst>
                <p:tags r:id="rId142"/>
              </p:custDataLst>
            </p:nvPr>
          </p:nvSpPr>
          <p:spPr bwMode="auto">
            <a:xfrm flipH="1">
              <a:off x="4903005" y="3068733"/>
              <a:ext cx="0" cy="0"/>
            </a:xfrm>
            <a:custGeom>
              <a:gdLst>
                <a:gd fmla="*/ 711 w 1" name="T0"/>
                <a:gd fmla="*/ 0 h 1" name="T1"/>
                <a:gd fmla="*/ 0 w 1" name="T2"/>
                <a:gd fmla="*/ 711 h 1" name="T3"/>
                <a:gd fmla="*/ 711 w 1" name="T4"/>
                <a:gd fmla="*/ 711 h 1" name="T5"/>
                <a:gd fmla="*/ 711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0" name="MH_Other_38"/>
            <p:cNvSpPr/>
            <p:nvPr>
              <p:custDataLst>
                <p:tags r:id="rId143"/>
              </p:custDataLst>
            </p:nvPr>
          </p:nvSpPr>
          <p:spPr bwMode="auto">
            <a:xfrm>
              <a:off x="4861886" y="3032496"/>
              <a:ext cx="126405" cy="104182"/>
            </a:xfrm>
            <a:custGeom>
              <a:gdLst>
                <a:gd fmla="*/ 2147483646 w 156" name="T0"/>
                <a:gd fmla="*/ 2147483646 h 131" name="T1"/>
                <a:gd fmla="*/ 2147483646 w 156" name="T2"/>
                <a:gd fmla="*/ 2147483646 h 131" name="T3"/>
                <a:gd fmla="*/ 2147483646 w 156" name="T4"/>
                <a:gd fmla="*/ 2147483646 h 131" name="T5"/>
                <a:gd fmla="*/ 2147483646 w 156" name="T6"/>
                <a:gd fmla="*/ 2147483646 h 131" name="T7"/>
                <a:gd fmla="*/ 2147483646 w 156" name="T8"/>
                <a:gd fmla="*/ 2147483646 h 131" name="T9"/>
                <a:gd fmla="*/ 2147483646 w 156" name="T10"/>
                <a:gd fmla="*/ 2147483646 h 131" name="T11"/>
                <a:gd fmla="*/ 2147483646 w 156" name="T12"/>
                <a:gd fmla="*/ 0 h 131" name="T13"/>
                <a:gd fmla="*/ 2147483646 w 156" name="T14"/>
                <a:gd fmla="*/ 0 h 131" name="T15"/>
                <a:gd fmla="*/ 2147483646 w 156" name="T16"/>
                <a:gd fmla="*/ 0 h 131" name="T17"/>
                <a:gd fmla="*/ 2147483646 w 156" name="T18"/>
                <a:gd fmla="*/ 2147483646 h 131" name="T19"/>
                <a:gd fmla="*/ 2147483646 w 156" name="T20"/>
                <a:gd fmla="*/ 2147483646 h 131" name="T21"/>
                <a:gd fmla="*/ 2147483646 w 156" name="T22"/>
                <a:gd fmla="*/ 2147483646 h 131" name="T23"/>
                <a:gd fmla="*/ 2147483646 w 156" name="T24"/>
                <a:gd fmla="*/ 2147483646 h 131" name="T25"/>
                <a:gd fmla="*/ 2147483646 w 156" name="T26"/>
                <a:gd fmla="*/ 2147483646 h 131" name="T27"/>
                <a:gd fmla="*/ 2147483646 w 156" name="T28"/>
                <a:gd fmla="*/ 2147483646 h 131" name="T29"/>
                <a:gd fmla="*/ 2147483646 w 156" name="T30"/>
                <a:gd fmla="*/ 2147483646 h 131" name="T31"/>
                <a:gd fmla="*/ 2147483646 w 156" name="T32"/>
                <a:gd fmla="*/ 2147483646 h 131" name="T33"/>
                <a:gd fmla="*/ 0 w 156" name="T34"/>
                <a:gd fmla="*/ 2147483646 h 131" name="T35"/>
                <a:gd fmla="*/ 601402651 w 156" name="T36"/>
                <a:gd fmla="*/ 2147483646 h 131" name="T37"/>
                <a:gd fmla="*/ 1202805303 w 156" name="T38"/>
                <a:gd fmla="*/ 2147483646 h 131" name="T39"/>
                <a:gd fmla="*/ 2147483646 w 156" name="T40"/>
                <a:gd fmla="*/ 2147483646 h 13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31" w="156">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1" name="MH_Other_39"/>
            <p:cNvSpPr/>
            <p:nvPr>
              <p:custDataLst>
                <p:tags r:id="rId144"/>
              </p:custDataLst>
            </p:nvPr>
          </p:nvSpPr>
          <p:spPr bwMode="auto">
            <a:xfrm>
              <a:off x="4883205" y="3101950"/>
              <a:ext cx="1523" cy="1510"/>
            </a:xfrm>
            <a:custGeom>
              <a:gdLst>
                <a:gd fmla="*/ 560457604 w 2" name="T0"/>
                <a:gd fmla="*/ 1120915208 h 2" name="T1"/>
                <a:gd fmla="*/ 1120915208 w 2" name="T2"/>
                <a:gd fmla="*/ 0 h 2" name="T3"/>
                <a:gd fmla="*/ 0 w 2" name="T4"/>
                <a:gd fmla="*/ 1120915208 h 2" name="T5"/>
                <a:gd fmla="*/ 0 w 2" name="T6"/>
                <a:gd fmla="*/ 1120915208 h 2" name="T7"/>
                <a:gd fmla="*/ 560457604 w 2" name="T8"/>
                <a:gd fmla="*/ 1120915208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2" name="MH_Other_40"/>
            <p:cNvSpPr/>
            <p:nvPr>
              <p:custDataLst>
                <p:tags r:id="rId145"/>
              </p:custDataLst>
            </p:nvPr>
          </p:nvSpPr>
          <p:spPr bwMode="auto">
            <a:xfrm>
              <a:off x="4839041" y="3040046"/>
              <a:ext cx="144679" cy="128339"/>
            </a:xfrm>
            <a:custGeom>
              <a:gdLst>
                <a:gd fmla="*/ 0 w 179" name="T0"/>
                <a:gd fmla="*/ 2147483646 h 161" name="T1"/>
                <a:gd fmla="*/ 596272734 w 179" name="T2"/>
                <a:gd fmla="*/ 2147483646 h 161" name="T3"/>
                <a:gd fmla="*/ 2147483646 w 179" name="T4"/>
                <a:gd fmla="*/ 2147483646 h 161" name="T5"/>
                <a:gd fmla="*/ 2147483646 w 179" name="T6"/>
                <a:gd fmla="*/ 2147483646 h 161" name="T7"/>
                <a:gd fmla="*/ 2147483646 w 179" name="T8"/>
                <a:gd fmla="*/ 2147483646 h 161" name="T9"/>
                <a:gd fmla="*/ 2147483646 w 179" name="T10"/>
                <a:gd fmla="*/ 0 h 161" name="T11"/>
                <a:gd fmla="*/ 2147483646 w 179" name="T12"/>
                <a:gd fmla="*/ 0 h 161" name="T13"/>
                <a:gd fmla="*/ 2147483646 w 179" name="T14"/>
                <a:gd fmla="*/ 590753348 h 161" name="T15"/>
                <a:gd fmla="*/ 2147483646 w 179" name="T16"/>
                <a:gd fmla="*/ 2147483646 h 161" name="T17"/>
                <a:gd fmla="*/ 2147483646 w 179" name="T18"/>
                <a:gd fmla="*/ 2147483646 h 161" name="T19"/>
                <a:gd fmla="*/ 2147483646 w 179" name="T20"/>
                <a:gd fmla="*/ 2147483646 h 161" name="T21"/>
                <a:gd fmla="*/ 2147483646 w 179" name="T22"/>
                <a:gd fmla="*/ 2147483646 h 161" name="T23"/>
                <a:gd fmla="*/ 2147483646 w 179" name="T24"/>
                <a:gd fmla="*/ 2147483646 h 161" name="T25"/>
                <a:gd fmla="*/ 2147483646 w 179" name="T26"/>
                <a:gd fmla="*/ 2147483646 h 161" name="T27"/>
                <a:gd fmla="*/ 2147483646 w 179" name="T28"/>
                <a:gd fmla="*/ 2147483646 h 161" name="T29"/>
                <a:gd fmla="*/ 0 w 179" name="T30"/>
                <a:gd fmla="*/ 2147483646 h 16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61" w="179">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3" name="MH_Other_41"/>
            <p:cNvSpPr/>
            <p:nvPr>
              <p:custDataLst>
                <p:tags r:id="rId146"/>
              </p:custDataLst>
            </p:nvPr>
          </p:nvSpPr>
          <p:spPr bwMode="auto">
            <a:xfrm flipH="1">
              <a:off x="4982197" y="3040046"/>
              <a:ext cx="0" cy="1509"/>
            </a:xfrm>
            <a:custGeom>
              <a:gdLst>
                <a:gd fmla="*/ 0 w 1" name="T0"/>
                <a:gd fmla="*/ 2147483646 h 1" name="T1"/>
                <a:gd fmla="*/ 711 w 1" name="T2"/>
                <a:gd fmla="*/ 0 h 1" name="T3"/>
                <a:gd fmla="*/ 0 w 1" name="T4"/>
                <a:gd fmla="*/ 0 h 1" name="T5"/>
                <a:gd fmla="*/ 0 w 1" name="T6"/>
                <a:gd fmla="*/ 2147483646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4" name="MH_Other_42"/>
            <p:cNvSpPr/>
            <p:nvPr>
              <p:custDataLst>
                <p:tags r:id="rId147"/>
              </p:custDataLst>
            </p:nvPr>
          </p:nvSpPr>
          <p:spPr bwMode="auto">
            <a:xfrm flipH="1">
              <a:off x="4863409" y="3135167"/>
              <a:ext cx="0" cy="1510"/>
            </a:xfrm>
            <a:custGeom>
              <a:gdLst>
                <a:gd fmla="*/ 711 w 1" name="T0"/>
                <a:gd fmla="*/ 0 h 1" name="T1"/>
                <a:gd fmla="*/ 0 w 1" name="T2"/>
                <a:gd fmla="*/ 1792959984 h 1" name="T3"/>
                <a:gd fmla="*/ 0 w 1" name="T4"/>
                <a:gd fmla="*/ 1792959984 h 1" name="T5"/>
                <a:gd fmla="*/ 711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5" name="MH_Other_43"/>
            <p:cNvSpPr/>
            <p:nvPr>
              <p:custDataLst>
                <p:tags r:id="rId148"/>
              </p:custDataLst>
            </p:nvPr>
          </p:nvSpPr>
          <p:spPr bwMode="auto">
            <a:xfrm>
              <a:off x="4613646" y="3207641"/>
              <a:ext cx="237578" cy="199303"/>
            </a:xfrm>
            <a:custGeom>
              <a:gdLst>
                <a:gd fmla="*/ 2147483646 w 294" name="T0"/>
                <a:gd fmla="*/ 2147483646 h 250" name="T1"/>
                <a:gd fmla="*/ 2147483646 w 294" name="T2"/>
                <a:gd fmla="*/ 2147483646 h 250" name="T3"/>
                <a:gd fmla="*/ 2147483646 w 294" name="T4"/>
                <a:gd fmla="*/ 2147483646 h 250" name="T5"/>
                <a:gd fmla="*/ 2147483646 w 294" name="T6"/>
                <a:gd fmla="*/ 2147483646 h 250" name="T7"/>
                <a:gd fmla="*/ 2147483646 w 294" name="T8"/>
                <a:gd fmla="*/ 2147483646 h 250" name="T9"/>
                <a:gd fmla="*/ 2147483646 w 294" name="T10"/>
                <a:gd fmla="*/ 2147483646 h 250" name="T11"/>
                <a:gd fmla="*/ 2147483646 w 294" name="T12"/>
                <a:gd fmla="*/ 2147483646 h 250" name="T13"/>
                <a:gd fmla="*/ 2147483646 w 294" name="T14"/>
                <a:gd fmla="*/ 2147483646 h 250" name="T15"/>
                <a:gd fmla="*/ 2147483646 w 294" name="T16"/>
                <a:gd fmla="*/ 2147483646 h 250" name="T17"/>
                <a:gd fmla="*/ 2147483646 w 294" name="T18"/>
                <a:gd fmla="*/ 2147483646 h 250" name="T19"/>
                <a:gd fmla="*/ 2147483646 w 294" name="T20"/>
                <a:gd fmla="*/ 2147483646 h 250" name="T21"/>
                <a:gd fmla="*/ 2147483646 w 294" name="T22"/>
                <a:gd fmla="*/ 2147483646 h 250" name="T23"/>
                <a:gd fmla="*/ 2147483646 w 294" name="T24"/>
                <a:gd fmla="*/ 2147483646 h 250" name="T25"/>
                <a:gd fmla="*/ 2147483646 w 294" name="T26"/>
                <a:gd fmla="*/ 2147483646 h 250" name="T27"/>
                <a:gd fmla="*/ 2147483646 w 294" name="T28"/>
                <a:gd fmla="*/ 2147483646 h 250" name="T29"/>
                <a:gd fmla="*/ 2147483646 w 294" name="T30"/>
                <a:gd fmla="*/ 590166562 h 250" name="T31"/>
                <a:gd fmla="*/ 2147483646 w 294" name="T32"/>
                <a:gd fmla="*/ 590166562 h 250" name="T33"/>
                <a:gd fmla="*/ 2147483646 w 294" name="T34"/>
                <a:gd fmla="*/ 0 h 250" name="T35"/>
                <a:gd fmla="*/ 2147483646 w 294" name="T36"/>
                <a:gd fmla="*/ 0 h 250" name="T37"/>
                <a:gd fmla="*/ 2147483646 w 294" name="T38"/>
                <a:gd fmla="*/ 2147483646 h 250" name="T39"/>
                <a:gd fmla="*/ 2147483646 w 294" name="T40"/>
                <a:gd fmla="*/ 2147483646 h 250" name="T41"/>
                <a:gd fmla="*/ 2147483646 w 294" name="T42"/>
                <a:gd fmla="*/ 2147483646 h 250" name="T43"/>
                <a:gd fmla="*/ 2147483646 w 294" name="T44"/>
                <a:gd fmla="*/ 2147483646 h 250" name="T45"/>
                <a:gd fmla="*/ 2147483646 w 294" name="T46"/>
                <a:gd fmla="*/ 2147483646 h 250" name="T47"/>
                <a:gd fmla="*/ 2147483646 w 294" name="T48"/>
                <a:gd fmla="*/ 2147483646 h 250" name="T49"/>
                <a:gd fmla="*/ 2147483646 w 294" name="T50"/>
                <a:gd fmla="*/ 2147483646 h 250" name="T51"/>
                <a:gd fmla="*/ 2147483646 w 294" name="T52"/>
                <a:gd fmla="*/ 2147483646 h 250" name="T53"/>
                <a:gd fmla="*/ 2147483646 w 294" name="T54"/>
                <a:gd fmla="*/ 2147483646 h 250" name="T55"/>
                <a:gd fmla="*/ 2147483646 w 294" name="T56"/>
                <a:gd fmla="*/ 2147483646 h 250" name="T57"/>
                <a:gd fmla="*/ 2147483646 w 294" name="T58"/>
                <a:gd fmla="*/ 2147483646 h 250" name="T59"/>
                <a:gd fmla="*/ 2147483646 w 294" name="T60"/>
                <a:gd fmla="*/ 2147483646 h 250" name="T61"/>
                <a:gd fmla="*/ 0 w 294" name="T62"/>
                <a:gd fmla="*/ 2147483646 h 250" name="T63"/>
                <a:gd fmla="*/ 596020266 w 294" name="T64"/>
                <a:gd fmla="*/ 2147483646 h 250" name="T65"/>
                <a:gd fmla="*/ 2147483646 w 294" name="T66"/>
                <a:gd fmla="*/ 2147483646 h 250" name="T67"/>
                <a:gd fmla="*/ 2147483646 w 294" name="T68"/>
                <a:gd fmla="*/ 2147483646 h 250" name="T69"/>
                <a:gd fmla="*/ 2147483646 w 294" name="T70"/>
                <a:gd fmla="*/ 2147483646 h 250" name="T71"/>
                <a:gd fmla="*/ 2147483646 w 294" name="T72"/>
                <a:gd fmla="*/ 2147483646 h 250" name="T73"/>
                <a:gd fmla="*/ 2147483646 w 294" name="T74"/>
                <a:gd fmla="*/ 2147483646 h 250" name="T75"/>
                <a:gd fmla="*/ 2147483646 w 294" name="T76"/>
                <a:gd fmla="*/ 2147483646 h 250" name="T77"/>
                <a:gd fmla="*/ 2147483646 w 294" name="T78"/>
                <a:gd fmla="*/ 2147483646 h 250" name="T79"/>
                <a:gd fmla="*/ 2147483646 w 294" name="T80"/>
                <a:gd fmla="*/ 2147483646 h 25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50" w="294">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6" name="MH_Other_44"/>
            <p:cNvSpPr/>
            <p:nvPr>
              <p:custDataLst>
                <p:tags r:id="rId149"/>
              </p:custDataLst>
            </p:nvPr>
          </p:nvSpPr>
          <p:spPr bwMode="auto">
            <a:xfrm>
              <a:off x="4627354" y="3287664"/>
              <a:ext cx="185799" cy="57375"/>
            </a:xfrm>
            <a:custGeom>
              <a:gdLst>
                <a:gd fmla="*/ 2147483646 w 229" name="T0"/>
                <a:gd fmla="*/ 2147483646 h 72" name="T1"/>
                <a:gd fmla="*/ 2147483646 w 229" name="T2"/>
                <a:gd fmla="*/ 2147483646 h 72" name="T3"/>
                <a:gd fmla="*/ 2147483646 w 229" name="T4"/>
                <a:gd fmla="*/ 2147483646 h 72" name="T5"/>
                <a:gd fmla="*/ 2147483646 w 229" name="T6"/>
                <a:gd fmla="*/ 2147483646 h 72" name="T7"/>
                <a:gd fmla="*/ 0 w 229" name="T8"/>
                <a:gd fmla="*/ 2147483646 h 72" name="T9"/>
                <a:gd fmla="*/ 1203816141 w 229" name="T10"/>
                <a:gd fmla="*/ 2147483646 h 72" name="T11"/>
                <a:gd fmla="*/ 2147483646 w 229" name="T12"/>
                <a:gd fmla="*/ 2147483646 h 72" name="T13"/>
                <a:gd fmla="*/ 2147483646 w 229" name="T14"/>
                <a:gd fmla="*/ 2147483646 h 72" name="T15"/>
                <a:gd fmla="*/ 2147483646 w 229" name="T16"/>
                <a:gd fmla="*/ 2147483646 h 72" name="T17"/>
                <a:gd fmla="*/ 2147483646 w 229" name="T18"/>
                <a:gd fmla="*/ 2147483646 h 72" name="T19"/>
                <a:gd fmla="*/ 2147483646 w 229" name="T20"/>
                <a:gd fmla="*/ 2147483646 h 72" name="T21"/>
                <a:gd fmla="*/ 2147483646 w 229" name="T22"/>
                <a:gd fmla="*/ 2147483646 h 72" name="T23"/>
                <a:gd fmla="*/ 2147483646 w 229" name="T24"/>
                <a:gd fmla="*/ 2147483646 h 72" name="T25"/>
                <a:gd fmla="*/ 2147483646 w 229" name="T26"/>
                <a:gd fmla="*/ 0 h 72" name="T27"/>
                <a:gd fmla="*/ 2147483646 w 229" name="T28"/>
                <a:gd fmla="*/ 592477798 h 72" name="T29"/>
                <a:gd fmla="*/ 2147483646 w 229" name="T30"/>
                <a:gd fmla="*/ 2147483646 h 7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72" w="229">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7" name="MH_Other_45"/>
            <p:cNvSpPr/>
            <p:nvPr>
              <p:custDataLst>
                <p:tags r:id="rId150"/>
              </p:custDataLst>
            </p:nvPr>
          </p:nvSpPr>
          <p:spPr bwMode="auto">
            <a:xfrm>
              <a:off x="4613648" y="3316352"/>
              <a:ext cx="167523" cy="33217"/>
            </a:xfrm>
            <a:custGeom>
              <a:gdLst>
                <a:gd fmla="*/ 0 w 207" name="T0"/>
                <a:gd fmla="*/ 2147483646 h 42" name="T1"/>
                <a:gd fmla="*/ 597793678 w 207" name="T2"/>
                <a:gd fmla="*/ 2147483646 h 42" name="T3"/>
                <a:gd fmla="*/ 2147483646 w 207" name="T4"/>
                <a:gd fmla="*/ 2147483646 h 42" name="T5"/>
                <a:gd fmla="*/ 2147483646 w 207" name="T6"/>
                <a:gd fmla="*/ 2147483646 h 42" name="T7"/>
                <a:gd fmla="*/ 2147483646 w 207" name="T8"/>
                <a:gd fmla="*/ 2147483646 h 42" name="T9"/>
                <a:gd fmla="*/ 2147483646 w 207" name="T10"/>
                <a:gd fmla="*/ 2147483646 h 42" name="T11"/>
                <a:gd fmla="*/ 2147483646 w 207" name="T12"/>
                <a:gd fmla="*/ 2147483646 h 42" name="T13"/>
                <a:gd fmla="*/ 2147483646 w 207" name="T14"/>
                <a:gd fmla="*/ 2147483646 h 42" name="T15"/>
                <a:gd fmla="*/ 2147483646 w 207" name="T16"/>
                <a:gd fmla="*/ 0 h 42" name="T17"/>
                <a:gd fmla="*/ 2147483646 w 207" name="T18"/>
                <a:gd fmla="*/ 579453148 h 42" name="T19"/>
                <a:gd fmla="*/ 2147483646 w 207" name="T20"/>
                <a:gd fmla="*/ 2147483646 h 42" name="T21"/>
                <a:gd fmla="*/ 2147483646 w 207" name="T22"/>
                <a:gd fmla="*/ 2147483646 h 42" name="T23"/>
                <a:gd fmla="*/ 2147483646 w 207" name="T24"/>
                <a:gd fmla="*/ 2147483646 h 42" name="T25"/>
                <a:gd fmla="*/ 2147483646 w 207" name="T26"/>
                <a:gd fmla="*/ 2147483646 h 42" name="T27"/>
                <a:gd fmla="*/ 2147483646 w 207" name="T28"/>
                <a:gd fmla="*/ 2147483646 h 42" name="T29"/>
                <a:gd fmla="*/ 2147483646 w 207" name="T30"/>
                <a:gd fmla="*/ 2147483646 h 42" name="T31"/>
                <a:gd fmla="*/ 2147483646 w 207" name="T32"/>
                <a:gd fmla="*/ 2147483646 h 42" name="T33"/>
                <a:gd fmla="*/ 0 w 207" name="T34"/>
                <a:gd fmla="*/ 2147483646 h 4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2" w="206">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8" name="MH_Other_46"/>
            <p:cNvSpPr/>
            <p:nvPr>
              <p:custDataLst>
                <p:tags r:id="rId151"/>
              </p:custDataLst>
            </p:nvPr>
          </p:nvSpPr>
          <p:spPr bwMode="auto">
            <a:xfrm>
              <a:off x="4627352" y="3343529"/>
              <a:ext cx="1523" cy="1510"/>
            </a:xfrm>
            <a:custGeom>
              <a:gdLst>
                <a:gd fmla="*/ 71718526 w 5" name="T0"/>
                <a:gd fmla="*/ 179346497 h 5" name="T1"/>
                <a:gd fmla="*/ 179346497 w 5" name="T2"/>
                <a:gd fmla="*/ 0 h 5" name="T3"/>
                <a:gd fmla="*/ 0 w 5" name="T4"/>
                <a:gd fmla="*/ 107627970 h 5" name="T5"/>
                <a:gd fmla="*/ 0 w 5" name="T6"/>
                <a:gd fmla="*/ 107627970 h 5" name="T7"/>
                <a:gd fmla="*/ 71718526 w 5" name="T8"/>
                <a:gd fmla="*/ 179346497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5">
                  <a:moveTo>
                    <a:pt x="2" y="5"/>
                  </a:moveTo>
                  <a:lnTo>
                    <a:pt x="5" y="0"/>
                  </a:lnTo>
                  <a:lnTo>
                    <a:pt x="0" y="3"/>
                  </a:lnTo>
                  <a:lnTo>
                    <a:pt x="2"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69" name="MH_Other_47"/>
            <p:cNvSpPr/>
            <p:nvPr>
              <p:custDataLst>
                <p:tags r:id="rId152"/>
              </p:custDataLst>
            </p:nvPr>
          </p:nvSpPr>
          <p:spPr bwMode="auto">
            <a:xfrm>
              <a:off x="4778124" y="3314843"/>
              <a:ext cx="3046" cy="1509"/>
            </a:xfrm>
            <a:custGeom>
              <a:gdLst>
                <a:gd fmla="*/ 365782679 w 7" name="T0"/>
                <a:gd fmla="*/ 0 h 5" name="T1"/>
                <a:gd fmla="*/ 0 w 7" name="T2"/>
                <a:gd fmla="*/ 179120564 h 5" name="T3"/>
                <a:gd fmla="*/ 512054475 w 7" name="T4"/>
                <a:gd fmla="*/ 107492588 h 5" name="T5"/>
                <a:gd fmla="*/ 512054475 w 7" name="T6"/>
                <a:gd fmla="*/ 107492588 h 5" name="T7"/>
                <a:gd fmla="*/ 365782679 w 7" name="T8"/>
                <a:gd fmla="*/ 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7">
                  <a:moveTo>
                    <a:pt x="5" y="0"/>
                  </a:moveTo>
                  <a:lnTo>
                    <a:pt x="0" y="5"/>
                  </a:lnTo>
                  <a:lnTo>
                    <a:pt x="7" y="3"/>
                  </a:lnTo>
                  <a:lnTo>
                    <a:pt x="5"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0" name="MH_Other_48"/>
            <p:cNvSpPr/>
            <p:nvPr>
              <p:custDataLst>
                <p:tags r:id="rId153"/>
              </p:custDataLst>
            </p:nvPr>
          </p:nvSpPr>
          <p:spPr bwMode="auto">
            <a:xfrm>
              <a:off x="4621262" y="3342020"/>
              <a:ext cx="124880" cy="28688"/>
            </a:xfrm>
            <a:custGeom>
              <a:gdLst>
                <a:gd fmla="*/ 2147483646 w 155" name="T0"/>
                <a:gd fmla="*/ 2147483646 h 35" name="T1"/>
                <a:gd fmla="*/ 2147483646 w 155" name="T2"/>
                <a:gd fmla="*/ 2147483646 h 35" name="T3"/>
                <a:gd fmla="*/ 0 w 155" name="T4"/>
                <a:gd fmla="*/ 2147483646 h 35" name="T5"/>
                <a:gd fmla="*/ 593886905 w 155" name="T6"/>
                <a:gd fmla="*/ 2147483646 h 35" name="T7"/>
                <a:gd fmla="*/ 2147483646 w 155" name="T8"/>
                <a:gd fmla="*/ 2147483646 h 35" name="T9"/>
                <a:gd fmla="*/ 2147483646 w 155" name="T10"/>
                <a:gd fmla="*/ 2147483646 h 35" name="T11"/>
                <a:gd fmla="*/ 2147483646 w 155" name="T12"/>
                <a:gd fmla="*/ 2147483646 h 35" name="T13"/>
                <a:gd fmla="*/ 2147483646 w 155" name="T14"/>
                <a:gd fmla="*/ 2147483646 h 35" name="T15"/>
                <a:gd fmla="*/ 2147483646 w 155" name="T16"/>
                <a:gd fmla="*/ 2147483646 h 35" name="T17"/>
                <a:gd fmla="*/ 2147483646 w 155" name="T18"/>
                <a:gd fmla="*/ 0 h 35" name="T19"/>
                <a:gd fmla="*/ 2147483646 w 155" name="T20"/>
                <a:gd fmla="*/ 0 h 35" name="T21"/>
                <a:gd fmla="*/ 2147483646 w 155" name="T22"/>
                <a:gd fmla="*/ 618627791 h 35" name="T23"/>
                <a:gd fmla="*/ 2147483646 w 155" name="T24"/>
                <a:gd fmla="*/ 2147483646 h 3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5" w="15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1" name="MH_Other_49"/>
            <p:cNvSpPr/>
            <p:nvPr>
              <p:custDataLst>
                <p:tags r:id="rId154"/>
              </p:custDataLst>
            </p:nvPr>
          </p:nvSpPr>
          <p:spPr bwMode="auto">
            <a:xfrm flipH="1">
              <a:off x="4744619" y="3342020"/>
              <a:ext cx="0" cy="1509"/>
            </a:xfrm>
            <a:custGeom>
              <a:gdLst>
                <a:gd fmla="*/ 0 w 1" name="T0"/>
                <a:gd fmla="*/ 1790702559 h 1" name="T1"/>
                <a:gd fmla="*/ 711 w 1" name="T2"/>
                <a:gd fmla="*/ 0 h 1" name="T3"/>
                <a:gd fmla="*/ 711 w 1" name="T4"/>
                <a:gd fmla="*/ 0 h 1" name="T5"/>
                <a:gd fmla="*/ 0 w 1" name="T6"/>
                <a:gd fmla="*/ 179070255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2" name="MH_Other_50"/>
            <p:cNvSpPr/>
            <p:nvPr>
              <p:custDataLst>
                <p:tags r:id="rId155"/>
              </p:custDataLst>
            </p:nvPr>
          </p:nvSpPr>
          <p:spPr bwMode="auto">
            <a:xfrm>
              <a:off x="4633444" y="3367687"/>
              <a:ext cx="76147" cy="24158"/>
            </a:xfrm>
            <a:custGeom>
              <a:gdLst>
                <a:gd fmla="*/ 2147483646 w 94" name="T0"/>
                <a:gd fmla="*/ 2147483646 h 31" name="T1"/>
                <a:gd fmla="*/ 0 w 94" name="T2"/>
                <a:gd fmla="*/ 2147483646 h 31" name="T3"/>
                <a:gd fmla="*/ 598951084 w 94" name="T4"/>
                <a:gd fmla="*/ 2147483646 h 31" name="T5"/>
                <a:gd fmla="*/ 2147483646 w 94" name="T6"/>
                <a:gd fmla="*/ 2147483646 h 31" name="T7"/>
                <a:gd fmla="*/ 2147483646 w 94" name="T8"/>
                <a:gd fmla="*/ 2147483646 h 31" name="T9"/>
                <a:gd fmla="*/ 2147483646 w 94" name="T10"/>
                <a:gd fmla="*/ 2147483646 h 31" name="T11"/>
                <a:gd fmla="*/ 2147483646 w 94" name="T12"/>
                <a:gd fmla="*/ 2147483646 h 31" name="T13"/>
                <a:gd fmla="*/ 2147483646 w 94" name="T14"/>
                <a:gd fmla="*/ 561913548 h 31" name="T15"/>
                <a:gd fmla="*/ 2147483646 w 94" name="T16"/>
                <a:gd fmla="*/ 0 h 31" name="T17"/>
                <a:gd fmla="*/ 2147483646 w 94" name="T18"/>
                <a:gd fmla="*/ 561913548 h 31" name="T19"/>
                <a:gd fmla="*/ 2147483646 w 94" name="T20"/>
                <a:gd fmla="*/ 2147483646 h 3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1" w="94">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3" name="MH_Other_51"/>
            <p:cNvSpPr/>
            <p:nvPr>
              <p:custDataLst>
                <p:tags r:id="rId156"/>
              </p:custDataLst>
            </p:nvPr>
          </p:nvSpPr>
          <p:spPr bwMode="auto">
            <a:xfrm>
              <a:off x="4708070" y="3367687"/>
              <a:ext cx="1523" cy="0"/>
            </a:xfrm>
            <a:custGeom>
              <a:gdLst>
                <a:gd fmla="*/ 0 w 1" name="T0"/>
                <a:gd fmla="*/ 711 h 1" name="T1"/>
                <a:gd fmla="*/ 1790702559 w 1" name="T2"/>
                <a:gd fmla="*/ 0 h 1" name="T3"/>
                <a:gd fmla="*/ 1790702559 w 1" name="T4"/>
                <a:gd fmla="*/ 0 h 1" name="T5"/>
                <a:gd fmla="*/ 0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4" name="MH_Other_52"/>
            <p:cNvSpPr/>
            <p:nvPr>
              <p:custDataLst>
                <p:tags r:id="rId157"/>
              </p:custDataLst>
            </p:nvPr>
          </p:nvSpPr>
          <p:spPr bwMode="auto">
            <a:xfrm>
              <a:off x="4642581" y="3390336"/>
              <a:ext cx="30459" cy="16609"/>
            </a:xfrm>
            <a:custGeom>
              <a:gdLst>
                <a:gd fmla="*/ 0 w 38" name="T0"/>
                <a:gd fmla="*/ 2147483646 h 22" name="T1"/>
                <a:gd fmla="*/ 587803625 w 38" name="T2"/>
                <a:gd fmla="*/ 2147483646 h 22" name="T3"/>
                <a:gd fmla="*/ 587803625 w 38" name="T4"/>
                <a:gd fmla="*/ 2147483646 h 22" name="T5"/>
                <a:gd fmla="*/ 2147483646 w 38" name="T6"/>
                <a:gd fmla="*/ 0 h 22" name="T7"/>
                <a:gd fmla="*/ 2147483646 w 38" name="T8"/>
                <a:gd fmla="*/ 0 h 22" name="T9"/>
                <a:gd fmla="*/ 0 w 38" name="T10"/>
                <a:gd fmla="*/ 2147483646 h 2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 w="38">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5" name="MH_Other_53"/>
            <p:cNvSpPr/>
            <p:nvPr>
              <p:custDataLst>
                <p:tags r:id="rId158"/>
              </p:custDataLst>
            </p:nvPr>
          </p:nvSpPr>
          <p:spPr bwMode="auto">
            <a:xfrm>
              <a:off x="4671519" y="3388825"/>
              <a:ext cx="1523" cy="1510"/>
            </a:xfrm>
            <a:custGeom>
              <a:gdLst>
                <a:gd fmla="*/ 73089965 w 7" name="T0"/>
                <a:gd fmla="*/ 0 h 2" name="T1"/>
                <a:gd fmla="*/ 0 w 7" name="T2"/>
                <a:gd fmla="*/ 448239996 h 2" name="T3"/>
                <a:gd fmla="*/ 127933058 w 7" name="T4"/>
                <a:gd fmla="*/ 448239996 h 2" name="T5"/>
                <a:gd fmla="*/ 73089965 w 7"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7">
                  <a:moveTo>
                    <a:pt x="4" y="0"/>
                  </a:moveTo>
                  <a:lnTo>
                    <a:pt x="0" y="2"/>
                  </a:lnTo>
                  <a:lnTo>
                    <a:pt x="7" y="2"/>
                  </a:lnTo>
                  <a:lnTo>
                    <a:pt x="4"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6" name="MH_Other_54"/>
            <p:cNvSpPr/>
            <p:nvPr>
              <p:custDataLst>
                <p:tags r:id="rId159"/>
              </p:custDataLst>
            </p:nvPr>
          </p:nvSpPr>
          <p:spPr bwMode="auto">
            <a:xfrm>
              <a:off x="4787262" y="3207641"/>
              <a:ext cx="15229" cy="21138"/>
            </a:xfrm>
            <a:custGeom>
              <a:gdLst>
                <a:gd fmla="*/ 2147483646 w 20" name="T0"/>
                <a:gd fmla="*/ 609400952 h 26" name="T1"/>
                <a:gd fmla="*/ 2147483646 w 20" name="T2"/>
                <a:gd fmla="*/ 609400952 h 26" name="T3"/>
                <a:gd fmla="*/ 2147483646 w 20" name="T4"/>
                <a:gd fmla="*/ 0 h 26" name="T5"/>
                <a:gd fmla="*/ 2147483646 w 20" name="T6"/>
                <a:gd fmla="*/ 0 h 26" name="T7"/>
                <a:gd fmla="*/ 2147483646 w 20" name="T8"/>
                <a:gd fmla="*/ 2147483646 h 26" name="T9"/>
                <a:gd fmla="*/ 0 w 20" name="T10"/>
                <a:gd fmla="*/ 2147483646 h 26" name="T11"/>
                <a:gd fmla="*/ 526712656 w 20" name="T12"/>
                <a:gd fmla="*/ 2147483646 h 26" name="T13"/>
                <a:gd fmla="*/ 1052795075 w 20" name="T14"/>
                <a:gd fmla="*/ 2147483646 h 26" name="T15"/>
                <a:gd fmla="*/ 2147483646 w 20" name="T16"/>
                <a:gd fmla="*/ 609400952 h 2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6" w="20">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7" name="MH_Other_55"/>
            <p:cNvSpPr/>
            <p:nvPr>
              <p:custDataLst>
                <p:tags r:id="rId160"/>
              </p:custDataLst>
            </p:nvPr>
          </p:nvSpPr>
          <p:spPr bwMode="auto">
            <a:xfrm>
              <a:off x="4756803" y="3218211"/>
              <a:ext cx="59394" cy="37746"/>
            </a:xfrm>
            <a:custGeom>
              <a:gdLst>
                <a:gd fmla="*/ 2147483646 w 72" name="T0"/>
                <a:gd fmla="*/ 1880988660 h 46" name="T1"/>
                <a:gd fmla="*/ 2147483646 w 72" name="T2"/>
                <a:gd fmla="*/ 626748320 h 46" name="T3"/>
                <a:gd fmla="*/ 2147483646 w 72" name="T4"/>
                <a:gd fmla="*/ 0 h 46" name="T5"/>
                <a:gd fmla="*/ 2147483646 w 72" name="T6"/>
                <a:gd fmla="*/ 1254240340 h 46" name="T7"/>
                <a:gd fmla="*/ 2147483646 w 72" name="T8"/>
                <a:gd fmla="*/ 2147483646 h 46" name="T9"/>
                <a:gd fmla="*/ 2147483646 w 72" name="T10"/>
                <a:gd fmla="*/ 2147483646 h 46" name="T11"/>
                <a:gd fmla="*/ 2147483646 w 72" name="T12"/>
                <a:gd fmla="*/ 2147483646 h 46" name="T13"/>
                <a:gd fmla="*/ 2147483646 w 72" name="T14"/>
                <a:gd fmla="*/ 2147483646 h 46" name="T15"/>
                <a:gd fmla="*/ 0 w 72" name="T16"/>
                <a:gd fmla="*/ 2147483646 h 46" name="T17"/>
                <a:gd fmla="*/ 620364259 w 72" name="T18"/>
                <a:gd fmla="*/ 2147483646 h 46" name="T19"/>
                <a:gd fmla="*/ 1241467163 w 72" name="T20"/>
                <a:gd fmla="*/ 2147483646 h 46" name="T21"/>
                <a:gd fmla="*/ 2147483646 w 72" name="T22"/>
                <a:gd fmla="*/ 1880988660 h 4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46" w="72">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8" name="MH_Other_56"/>
            <p:cNvSpPr/>
            <p:nvPr>
              <p:custDataLst>
                <p:tags r:id="rId161"/>
              </p:custDataLst>
            </p:nvPr>
          </p:nvSpPr>
          <p:spPr bwMode="auto">
            <a:xfrm>
              <a:off x="4787262" y="3227269"/>
              <a:ext cx="1523" cy="0"/>
            </a:xfrm>
            <a:custGeom>
              <a:gdLst>
                <a:gd fmla="*/ 2147483646 w 1" name="T0"/>
                <a:gd fmla="*/ 0 w 1" name="T1"/>
                <a:gd fmla="*/ 2147483646 w 1" name="T2"/>
                <a:gd fmla="*/ 0 60000 65536" name="T3"/>
                <a:gd fmla="*/ 0 60000 65536" name="T4"/>
                <a:gd fmla="*/ 0 60000 65536" name="T5"/>
              </a:gdLst>
              <a:cxnLst>
                <a:cxn ang="T3">
                  <a:pos x="T0" y="0"/>
                </a:cxn>
                <a:cxn ang="T4">
                  <a:pos x="T1" y="0"/>
                </a:cxn>
                <a:cxn ang="T5">
                  <a:pos x="T2" y="0"/>
                </a:cxn>
              </a:cxnLst>
              <a:rect b="b" l="0" r="r" t="0"/>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79" name="MH_Other_57"/>
            <p:cNvSpPr/>
            <p:nvPr>
              <p:custDataLst>
                <p:tags r:id="rId162"/>
              </p:custDataLst>
            </p:nvPr>
          </p:nvSpPr>
          <p:spPr bwMode="auto">
            <a:xfrm>
              <a:off x="4727867" y="3237838"/>
              <a:ext cx="108130" cy="42277"/>
            </a:xfrm>
            <a:custGeom>
              <a:gdLst>
                <a:gd fmla="*/ 2147483646 w 135" name="T0"/>
                <a:gd fmla="*/ 2147483646 h 53" name="T1"/>
                <a:gd fmla="*/ 2147483646 w 135" name="T2"/>
                <a:gd fmla="*/ 2147483646 h 53" name="T3"/>
                <a:gd fmla="*/ 2147483646 w 135" name="T4"/>
                <a:gd fmla="*/ 589434676 h 53" name="T5"/>
                <a:gd fmla="*/ 2147483646 w 135" name="T6"/>
                <a:gd fmla="*/ 0 h 53" name="T7"/>
                <a:gd fmla="*/ 2147483646 w 135" name="T8"/>
                <a:gd fmla="*/ 2147483646 h 53" name="T9"/>
                <a:gd fmla="*/ 2147483646 w 135" name="T10"/>
                <a:gd fmla="*/ 2147483646 h 53" name="T11"/>
                <a:gd fmla="*/ 2147483646 w 135" name="T12"/>
                <a:gd fmla="*/ 2147483646 h 53" name="T13"/>
                <a:gd fmla="*/ 2147483646 w 135" name="T14"/>
                <a:gd fmla="*/ 2147483646 h 53" name="T15"/>
                <a:gd fmla="*/ 2147483646 w 135" name="T16"/>
                <a:gd fmla="*/ 2147483646 h 53" name="T17"/>
                <a:gd fmla="*/ 2147483646 w 135" name="T18"/>
                <a:gd fmla="*/ 2147483646 h 53" name="T19"/>
                <a:gd fmla="*/ 0 w 135" name="T20"/>
                <a:gd fmla="*/ 2147483646 h 53" name="T21"/>
                <a:gd fmla="*/ 1174573824 w 135" name="T22"/>
                <a:gd fmla="*/ 2147483646 h 53" name="T23"/>
                <a:gd fmla="*/ 2147483646 w 135" name="T24"/>
                <a:gd fmla="*/ 2147483646 h 5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35">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0" name="MH_Other_58"/>
            <p:cNvSpPr/>
            <p:nvPr>
              <p:custDataLst>
                <p:tags r:id="rId163"/>
              </p:custDataLst>
            </p:nvPr>
          </p:nvSpPr>
          <p:spPr bwMode="auto">
            <a:xfrm>
              <a:off x="4758325" y="3254448"/>
              <a:ext cx="1523" cy="1509"/>
            </a:xfrm>
            <a:custGeom>
              <a:gdLst>
                <a:gd fmla="*/ 2147483646 w 1" name="T0"/>
                <a:gd fmla="*/ 0 h 1" name="T1"/>
                <a:gd fmla="*/ 0 w 1" name="T2"/>
                <a:gd fmla="*/ 2147483646 h 1" name="T3"/>
                <a:gd fmla="*/ 2147483646 w 1" name="T4"/>
                <a:gd fmla="*/ 2147483646 h 1" name="T5"/>
                <a:gd fmla="*/ 2147483646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1" name="MH_Other_59"/>
            <p:cNvSpPr/>
            <p:nvPr>
              <p:custDataLst>
                <p:tags r:id="rId164"/>
              </p:custDataLst>
            </p:nvPr>
          </p:nvSpPr>
          <p:spPr bwMode="auto">
            <a:xfrm>
              <a:off x="4695886" y="3251427"/>
              <a:ext cx="155340" cy="52846"/>
            </a:xfrm>
            <a:custGeom>
              <a:gdLst>
                <a:gd fmla="*/ 2147483646 w 193" name="T0"/>
                <a:gd fmla="*/ 2147483646 h 66" name="T1"/>
                <a:gd fmla="*/ 2147483646 w 193" name="T2"/>
                <a:gd fmla="*/ 2147483646 h 66" name="T3"/>
                <a:gd fmla="*/ 2147483646 w 193" name="T4"/>
                <a:gd fmla="*/ 2147483646 h 66" name="T5"/>
                <a:gd fmla="*/ 2147483646 w 193" name="T6"/>
                <a:gd fmla="*/ 2147483646 h 66" name="T7"/>
                <a:gd fmla="*/ 2147483646 w 193" name="T8"/>
                <a:gd fmla="*/ 2147483646 h 66" name="T9"/>
                <a:gd fmla="*/ 2147483646 w 193" name="T10"/>
                <a:gd fmla="*/ 2147483646 h 66" name="T11"/>
                <a:gd fmla="*/ 2147483646 w 193" name="T12"/>
                <a:gd fmla="*/ 0 h 66" name="T13"/>
                <a:gd fmla="*/ 2147483646 w 193" name="T14"/>
                <a:gd fmla="*/ 0 h 66" name="T15"/>
                <a:gd fmla="*/ 2147483646 w 193" name="T16"/>
                <a:gd fmla="*/ 0 h 66" name="T17"/>
                <a:gd fmla="*/ 2147483646 w 193" name="T18"/>
                <a:gd fmla="*/ 2147483646 h 66" name="T19"/>
                <a:gd fmla="*/ 2147483646 w 193" name="T20"/>
                <a:gd fmla="*/ 2147483646 h 66" name="T21"/>
                <a:gd fmla="*/ 2147483646 w 193" name="T22"/>
                <a:gd fmla="*/ 2147483646 h 66" name="T23"/>
                <a:gd fmla="*/ 2147483646 w 193" name="T24"/>
                <a:gd fmla="*/ 2147483646 h 66" name="T25"/>
                <a:gd fmla="*/ 2147483646 w 193" name="T26"/>
                <a:gd fmla="*/ 2147483646 h 66" name="T27"/>
                <a:gd fmla="*/ 2147483646 w 193" name="T28"/>
                <a:gd fmla="*/ 2147483646 h 66" name="T29"/>
                <a:gd fmla="*/ 2147483646 w 193" name="T30"/>
                <a:gd fmla="*/ 2147483646 h 66" name="T31"/>
                <a:gd fmla="*/ 2147483646 w 193" name="T32"/>
                <a:gd fmla="*/ 2147483646 h 66" name="T33"/>
                <a:gd fmla="*/ 0 w 193" name="T34"/>
                <a:gd fmla="*/ 2147483646 h 66" name="T35"/>
                <a:gd fmla="*/ 1182558411 w 193" name="T36"/>
                <a:gd fmla="*/ 2147483646 h 66" name="T37"/>
                <a:gd fmla="*/ 1773837197 w 193" name="T38"/>
                <a:gd fmla="*/ 2147483646 h 66" name="T39"/>
                <a:gd fmla="*/ 2147483646 w 193" name="T40"/>
                <a:gd fmla="*/ 2147483646 h 6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6" w="193">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2" name="MH_Other_60"/>
            <p:cNvSpPr/>
            <p:nvPr>
              <p:custDataLst>
                <p:tags r:id="rId165"/>
              </p:custDataLst>
            </p:nvPr>
          </p:nvSpPr>
          <p:spPr bwMode="auto">
            <a:xfrm>
              <a:off x="4726345" y="3280115"/>
              <a:ext cx="3046" cy="0"/>
            </a:xfrm>
            <a:custGeom>
              <a:gdLst>
                <a:gd fmla="*/ 1858195208 w 3" name="T0"/>
                <a:gd fmla="*/ 356 h 2" name="T1"/>
                <a:gd fmla="*/ 2147483646 w 3" name="T2"/>
                <a:gd fmla="*/ 0 h 2" name="T3"/>
                <a:gd fmla="*/ 929657992 w 3" name="T4"/>
                <a:gd fmla="*/ 178 h 2" name="T5"/>
                <a:gd fmla="*/ 0 w 3" name="T6"/>
                <a:gd fmla="*/ 178 h 2" name="T7"/>
                <a:gd fmla="*/ 1858195208 w 3" name="T8"/>
                <a:gd fmla="*/ 356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3" name="MH_Other_61"/>
            <p:cNvSpPr/>
            <p:nvPr>
              <p:custDataLst>
                <p:tags r:id="rId166"/>
              </p:custDataLst>
            </p:nvPr>
          </p:nvSpPr>
          <p:spPr bwMode="auto">
            <a:xfrm>
              <a:off x="4662381" y="3257467"/>
              <a:ext cx="181229" cy="67944"/>
            </a:xfrm>
            <a:custGeom>
              <a:gdLst>
                <a:gd fmla="*/ 0 w 225" name="T0"/>
                <a:gd fmla="*/ 2147483646 h 86" name="T1"/>
                <a:gd fmla="*/ 592857072 w 225" name="T2"/>
                <a:gd fmla="*/ 2147483646 h 86" name="T3"/>
                <a:gd fmla="*/ 2147483646 w 225" name="T4"/>
                <a:gd fmla="*/ 2147483646 h 86" name="T5"/>
                <a:gd fmla="*/ 2147483646 w 225" name="T6"/>
                <a:gd fmla="*/ 2147483646 h 86" name="T7"/>
                <a:gd fmla="*/ 2147483646 w 225" name="T8"/>
                <a:gd fmla="*/ 2147483646 h 86" name="T9"/>
                <a:gd fmla="*/ 2147483646 w 225" name="T10"/>
                <a:gd fmla="*/ 581670789 h 86" name="T11"/>
                <a:gd fmla="*/ 2147483646 w 225" name="T12"/>
                <a:gd fmla="*/ 0 h 86" name="T13"/>
                <a:gd fmla="*/ 2147483646 w 225" name="T14"/>
                <a:gd fmla="*/ 581670789 h 86" name="T15"/>
                <a:gd fmla="*/ 2147483646 w 225" name="T16"/>
                <a:gd fmla="*/ 2147483646 h 86" name="T17"/>
                <a:gd fmla="*/ 2147483646 w 225" name="T18"/>
                <a:gd fmla="*/ 2147483646 h 86" name="T19"/>
                <a:gd fmla="*/ 2147483646 w 225" name="T20"/>
                <a:gd fmla="*/ 2147483646 h 86" name="T21"/>
                <a:gd fmla="*/ 2147483646 w 225" name="T22"/>
                <a:gd fmla="*/ 2147483646 h 86" name="T23"/>
                <a:gd fmla="*/ 2147483646 w 225" name="T24"/>
                <a:gd fmla="*/ 2147483646 h 86" name="T25"/>
                <a:gd fmla="*/ 2147483646 w 225" name="T26"/>
                <a:gd fmla="*/ 2147483646 h 86" name="T27"/>
                <a:gd fmla="*/ 2147483646 w 225" name="T28"/>
                <a:gd fmla="*/ 2147483646 h 86" name="T29"/>
                <a:gd fmla="*/ 0 w 225" name="T30"/>
                <a:gd fmla="*/ 2147483646 h 8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86" w="225">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4" name="MH_Other_62"/>
            <p:cNvSpPr/>
            <p:nvPr>
              <p:custDataLst>
                <p:tags r:id="rId167"/>
              </p:custDataLst>
            </p:nvPr>
          </p:nvSpPr>
          <p:spPr bwMode="auto">
            <a:xfrm>
              <a:off x="4842088" y="3257467"/>
              <a:ext cx="1523" cy="0"/>
            </a:xfrm>
            <a:custGeom>
              <a:gdLst>
                <a:gd fmla="*/ 0 w 1" name="T0"/>
                <a:gd fmla="*/ 1067 h 1" name="T1"/>
                <a:gd fmla="*/ 2147483646 w 1" name="T2"/>
                <a:gd fmla="*/ 0 h 1" name="T3"/>
                <a:gd fmla="*/ 0 w 1" name="T4"/>
                <a:gd fmla="*/ 0 h 1" name="T5"/>
                <a:gd fmla="*/ 0 w 1" name="T6"/>
                <a:gd fmla="*/ 1067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5" name="MH_Other_63"/>
            <p:cNvSpPr/>
            <p:nvPr>
              <p:custDataLst>
                <p:tags r:id="rId168"/>
              </p:custDataLst>
            </p:nvPr>
          </p:nvSpPr>
          <p:spPr bwMode="auto">
            <a:xfrm flipH="1">
              <a:off x="4697408" y="3304273"/>
              <a:ext cx="0" cy="0"/>
            </a:xfrm>
            <a:custGeom>
              <a:gdLst>
                <a:gd fmla="*/ 1067 w 1" name="T0"/>
                <a:gd fmla="*/ 0 h 1" name="T1"/>
                <a:gd fmla="*/ 0 w 1" name="T2"/>
                <a:gd fmla="*/ 0 h 1" name="T3"/>
                <a:gd fmla="*/ 0 w 1" name="T4"/>
                <a:gd fmla="*/ 711 h 1" name="T5"/>
                <a:gd fmla="*/ 1067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6" name="MH_Other_64"/>
            <p:cNvSpPr/>
            <p:nvPr>
              <p:custDataLst>
                <p:tags r:id="rId169"/>
              </p:custDataLst>
            </p:nvPr>
          </p:nvSpPr>
          <p:spPr bwMode="auto">
            <a:xfrm>
              <a:off x="4386728" y="3348059"/>
              <a:ext cx="257377" cy="131358"/>
            </a:xfrm>
            <a:custGeom>
              <a:gdLst>
                <a:gd fmla="*/ 2147483646 w 318" name="T0"/>
                <a:gd fmla="*/ 2147483646 h 163" name="T1"/>
                <a:gd fmla="*/ 2147483646 w 318" name="T2"/>
                <a:gd fmla="*/ 2147483646 h 163" name="T3"/>
                <a:gd fmla="*/ 2147483646 w 318" name="T4"/>
                <a:gd fmla="*/ 2147483646 h 163" name="T5"/>
                <a:gd fmla="*/ 2147483646 w 318" name="T6"/>
                <a:gd fmla="*/ 2147483646 h 163" name="T7"/>
                <a:gd fmla="*/ 2147483646 w 318" name="T8"/>
                <a:gd fmla="*/ 2147483646 h 163" name="T9"/>
                <a:gd fmla="*/ 2147483646 w 318" name="T10"/>
                <a:gd fmla="*/ 2147483646 h 163" name="T11"/>
                <a:gd fmla="*/ 2147483646 w 318" name="T12"/>
                <a:gd fmla="*/ 2147483646 h 163" name="T13"/>
                <a:gd fmla="*/ 2147483646 w 318" name="T14"/>
                <a:gd fmla="*/ 2147483646 h 163" name="T15"/>
                <a:gd fmla="*/ 2147483646 w 318" name="T16"/>
                <a:gd fmla="*/ 2147483646 h 163" name="T17"/>
                <a:gd fmla="*/ 2147483646 w 318" name="T18"/>
                <a:gd fmla="*/ 2147483646 h 163" name="T19"/>
                <a:gd fmla="*/ 2147483646 w 318" name="T20"/>
                <a:gd fmla="*/ 2147483646 h 163" name="T21"/>
                <a:gd fmla="*/ 2147483646 w 318" name="T22"/>
                <a:gd fmla="*/ 2147483646 h 163" name="T23"/>
                <a:gd fmla="*/ 2147483646 w 318" name="T24"/>
                <a:gd fmla="*/ 2147483646 h 163" name="T25"/>
                <a:gd fmla="*/ 2147483646 w 318" name="T26"/>
                <a:gd fmla="*/ 2147483646 h 163" name="T27"/>
                <a:gd fmla="*/ 2147483646 w 318" name="T28"/>
                <a:gd fmla="*/ 2147483646 h 163" name="T29"/>
                <a:gd fmla="*/ 2147483646 w 318" name="T30"/>
                <a:gd fmla="*/ 1209009571 h 163" name="T31"/>
                <a:gd fmla="*/ 2147483646 w 318" name="T32"/>
                <a:gd fmla="*/ 604504362 h 163" name="T33"/>
                <a:gd fmla="*/ 2147483646 w 318" name="T34"/>
                <a:gd fmla="*/ 604504362 h 163" name="T35"/>
                <a:gd fmla="*/ 2147483646 w 318" name="T36"/>
                <a:gd fmla="*/ 0 h 163" name="T37"/>
                <a:gd fmla="*/ 2147483646 w 318" name="T38"/>
                <a:gd fmla="*/ 1813513932 h 163" name="T39"/>
                <a:gd fmla="*/ 2147483646 w 318" name="T40"/>
                <a:gd fmla="*/ 2147483646 h 163" name="T41"/>
                <a:gd fmla="*/ 2147483646 w 318" name="T42"/>
                <a:gd fmla="*/ 2147483646 h 163" name="T43"/>
                <a:gd fmla="*/ 2147483646 w 318" name="T44"/>
                <a:gd fmla="*/ 2147483646 h 163" name="T45"/>
                <a:gd fmla="*/ 2147483646 w 318" name="T46"/>
                <a:gd fmla="*/ 2147483646 h 163" name="T47"/>
                <a:gd fmla="*/ 2147483646 w 318" name="T48"/>
                <a:gd fmla="*/ 2147483646 h 163" name="T49"/>
                <a:gd fmla="*/ 2147483646 w 318" name="T50"/>
                <a:gd fmla="*/ 2147483646 h 163" name="T51"/>
                <a:gd fmla="*/ 2147483646 w 318" name="T52"/>
                <a:gd fmla="*/ 2147483646 h 163" name="T53"/>
                <a:gd fmla="*/ 2147483646 w 318" name="T54"/>
                <a:gd fmla="*/ 2147483646 h 163" name="T55"/>
                <a:gd fmla="*/ 2147483646 w 318" name="T56"/>
                <a:gd fmla="*/ 2147483646 h 163" name="T57"/>
                <a:gd fmla="*/ 2147483646 w 318" name="T58"/>
                <a:gd fmla="*/ 2147483646 h 163" name="T59"/>
                <a:gd fmla="*/ 2147483646 w 318" name="T60"/>
                <a:gd fmla="*/ 2147483646 h 163" name="T61"/>
                <a:gd fmla="*/ 0 w 318" name="T62"/>
                <a:gd fmla="*/ 2147483646 h 163" name="T63"/>
                <a:gd fmla="*/ 0 w 318" name="T64"/>
                <a:gd fmla="*/ 2147483646 h 163" name="T65"/>
                <a:gd fmla="*/ 1196508798 w 318" name="T66"/>
                <a:gd fmla="*/ 2147483646 h 163" name="T67"/>
                <a:gd fmla="*/ 1196508798 w 318" name="T68"/>
                <a:gd fmla="*/ 2147483646 h 163" name="T69"/>
                <a:gd fmla="*/ 2147483646 w 318" name="T70"/>
                <a:gd fmla="*/ 2147483646 h 163" name="T71"/>
                <a:gd fmla="*/ 2147483646 w 318" name="T72"/>
                <a:gd fmla="*/ 2147483646 h 163" name="T73"/>
                <a:gd fmla="*/ 2147483646 w 318" name="T74"/>
                <a:gd fmla="*/ 2147483646 h 163" name="T75"/>
                <a:gd fmla="*/ 2147483646 w 318" name="T76"/>
                <a:gd fmla="*/ 2147483646 h 163" name="T77"/>
                <a:gd fmla="*/ 2147483646 w 318" name="T78"/>
                <a:gd fmla="*/ 2147483646 h 163" name="T79"/>
                <a:gd fmla="*/ 2147483646 w 318" name="T80"/>
                <a:gd fmla="*/ 2147483646 h 16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63" w="318">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7" name="MH_Other_65"/>
            <p:cNvSpPr/>
            <p:nvPr>
              <p:custDataLst>
                <p:tags r:id="rId170"/>
              </p:custDataLst>
            </p:nvPr>
          </p:nvSpPr>
          <p:spPr bwMode="auto">
            <a:xfrm>
              <a:off x="4400436" y="3406943"/>
              <a:ext cx="193413" cy="37747"/>
            </a:xfrm>
            <a:custGeom>
              <a:gdLst>
                <a:gd fmla="*/ 2147483646 w 240" name="T0"/>
                <a:gd fmla="*/ 2147483646 h 48" name="T1"/>
                <a:gd fmla="*/ 2147483646 w 240" name="T2"/>
                <a:gd fmla="*/ 2147483646 h 48" name="T3"/>
                <a:gd fmla="*/ 2147483646 w 240" name="T4"/>
                <a:gd fmla="*/ 2147483646 h 48" name="T5"/>
                <a:gd fmla="*/ 2147483646 w 240" name="T6"/>
                <a:gd fmla="*/ 1154690940 h 48" name="T7"/>
                <a:gd fmla="*/ 0 w 240" name="T8"/>
                <a:gd fmla="*/ 2147483646 h 48" name="T9"/>
                <a:gd fmla="*/ 1781146254 w 240" name="T10"/>
                <a:gd fmla="*/ 2147483646 h 48" name="T11"/>
                <a:gd fmla="*/ 2147483646 w 240" name="T12"/>
                <a:gd fmla="*/ 2147483646 h 48" name="T13"/>
                <a:gd fmla="*/ 2147483646 w 240" name="T14"/>
                <a:gd fmla="*/ 2147483646 h 48" name="T15"/>
                <a:gd fmla="*/ 2147483646 w 240" name="T16"/>
                <a:gd fmla="*/ 2147483646 h 48" name="T17"/>
                <a:gd fmla="*/ 2147483646 w 240" name="T18"/>
                <a:gd fmla="*/ 2147483646 h 48" name="T19"/>
                <a:gd fmla="*/ 2147483646 w 240" name="T20"/>
                <a:gd fmla="*/ 2147483646 h 48" name="T21"/>
                <a:gd fmla="*/ 2147483646 w 240" name="T22"/>
                <a:gd fmla="*/ 2147483646 h 48" name="T23"/>
                <a:gd fmla="*/ 2147483646 w 240" name="T24"/>
                <a:gd fmla="*/ 2147483646 h 48" name="T25"/>
                <a:gd fmla="*/ 2147483646 w 240" name="T26"/>
                <a:gd fmla="*/ 2147483646 h 48" name="T27"/>
                <a:gd fmla="*/ 2147483646 w 240" name="T28"/>
                <a:gd fmla="*/ 2147483646 h 48" name="T29"/>
                <a:gd fmla="*/ 2147483646 w 240" name="T30"/>
                <a:gd fmla="*/ 2147483646 h 4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8" w="240">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8" name="MH_Other_66"/>
            <p:cNvSpPr/>
            <p:nvPr>
              <p:custDataLst>
                <p:tags r:id="rId171"/>
              </p:custDataLst>
            </p:nvPr>
          </p:nvSpPr>
          <p:spPr bwMode="auto">
            <a:xfrm>
              <a:off x="4386730" y="3411474"/>
              <a:ext cx="167523" cy="45296"/>
            </a:xfrm>
            <a:custGeom>
              <a:gdLst>
                <a:gd fmla="*/ 0 w 207" name="T0"/>
                <a:gd fmla="*/ 0 h 56" name="T1"/>
                <a:gd fmla="*/ 0 w 207" name="T2"/>
                <a:gd fmla="*/ 610430886 h 56" name="T3"/>
                <a:gd fmla="*/ 2147483646 w 207" name="T4"/>
                <a:gd fmla="*/ 2147483646 h 56" name="T5"/>
                <a:gd fmla="*/ 2147483646 w 207" name="T6"/>
                <a:gd fmla="*/ 2147483646 h 56" name="T7"/>
                <a:gd fmla="*/ 2147483646 w 207" name="T8"/>
                <a:gd fmla="*/ 2147483646 h 56" name="T9"/>
                <a:gd fmla="*/ 2147483646 w 207" name="T10"/>
                <a:gd fmla="*/ 2147483646 h 56" name="T11"/>
                <a:gd fmla="*/ 2147483646 w 207" name="T12"/>
                <a:gd fmla="*/ 2147483646 h 56" name="T13"/>
                <a:gd fmla="*/ 2147483646 w 207" name="T14"/>
                <a:gd fmla="*/ 2147483646 h 56" name="T15"/>
                <a:gd fmla="*/ 2147483646 w 207" name="T16"/>
                <a:gd fmla="*/ 2147483646 h 56" name="T17"/>
                <a:gd fmla="*/ 2147483646 w 207" name="T18"/>
                <a:gd fmla="*/ 2147483646 h 56" name="T19"/>
                <a:gd fmla="*/ 2147483646 w 207" name="T20"/>
                <a:gd fmla="*/ 2147483646 h 56" name="T21"/>
                <a:gd fmla="*/ 2147483646 w 207" name="T22"/>
                <a:gd fmla="*/ 2147483646 h 56" name="T23"/>
                <a:gd fmla="*/ 2147483646 w 207" name="T24"/>
                <a:gd fmla="*/ 2147483646 h 56" name="T25"/>
                <a:gd fmla="*/ 2147483646 w 207" name="T26"/>
                <a:gd fmla="*/ 1221584652 h 56" name="T27"/>
                <a:gd fmla="*/ 2147483646 w 207" name="T28"/>
                <a:gd fmla="*/ 1832015538 h 56" name="T29"/>
                <a:gd fmla="*/ 2147483646 w 207" name="T30"/>
                <a:gd fmla="*/ 1221584652 h 56" name="T31"/>
                <a:gd fmla="*/ 2147483646 w 207" name="T32"/>
                <a:gd fmla="*/ 1221584652 h 56" name="T33"/>
                <a:gd fmla="*/ 0 w 207" name="T34"/>
                <a:gd fmla="*/ 0 h 5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56" w="20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89" name="MH_Other_67"/>
            <p:cNvSpPr/>
            <p:nvPr>
              <p:custDataLst>
                <p:tags r:id="rId172"/>
              </p:custDataLst>
            </p:nvPr>
          </p:nvSpPr>
          <p:spPr bwMode="auto">
            <a:xfrm>
              <a:off x="4400436" y="3414494"/>
              <a:ext cx="3046" cy="0"/>
            </a:xfrm>
            <a:custGeom>
              <a:gdLst>
                <a:gd fmla="*/ 146271796 w 7" name="T0"/>
                <a:gd fmla="*/ 119 h 3" name="T1"/>
                <a:gd fmla="*/ 512054475 w 7" name="T2"/>
                <a:gd fmla="*/ 0 h 3" name="T3"/>
                <a:gd fmla="*/ 0 w 7" name="T4"/>
                <a:gd fmla="*/ 0 h 3" name="T5"/>
                <a:gd fmla="*/ 0 w 7" name="T6"/>
                <a:gd fmla="*/ 0 h 3" name="T7"/>
                <a:gd fmla="*/ 146271796 w 7" name="T8"/>
                <a:gd fmla="*/ 119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7">
                  <a:moveTo>
                    <a:pt x="2" y="3"/>
                  </a:moveTo>
                  <a:lnTo>
                    <a:pt x="7" y="0"/>
                  </a:lnTo>
                  <a:lnTo>
                    <a:pt x="0" y="0"/>
                  </a:lnTo>
                  <a:lnTo>
                    <a:pt x="2" y="3"/>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0" name="MH_Other_68"/>
            <p:cNvSpPr/>
            <p:nvPr>
              <p:custDataLst>
                <p:tags r:id="rId173"/>
              </p:custDataLst>
            </p:nvPr>
          </p:nvSpPr>
          <p:spPr bwMode="auto">
            <a:xfrm>
              <a:off x="4552730" y="3441672"/>
              <a:ext cx="1523" cy="1509"/>
            </a:xfrm>
            <a:custGeom>
              <a:gdLst>
                <a:gd fmla="*/ 179120564 w 5" name="T0"/>
                <a:gd fmla="*/ 0 h 2" name="T1"/>
                <a:gd fmla="*/ 0 w 5" name="T2"/>
                <a:gd fmla="*/ 447676037 h 2" name="T3"/>
                <a:gd fmla="*/ 179120564 w 5" name="T4"/>
                <a:gd fmla="*/ 447676037 h 2" name="T5"/>
                <a:gd fmla="*/ 179120564 w 5" name="T6"/>
                <a:gd fmla="*/ 447676037 h 2" name="T7"/>
                <a:gd fmla="*/ 179120564 w 5"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5">
                  <a:moveTo>
                    <a:pt x="5" y="0"/>
                  </a:moveTo>
                  <a:lnTo>
                    <a:pt x="0" y="2"/>
                  </a:lnTo>
                  <a:lnTo>
                    <a:pt x="5" y="2"/>
                  </a:lnTo>
                  <a:lnTo>
                    <a:pt x="5"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1" name="MH_Other_69"/>
            <p:cNvSpPr/>
            <p:nvPr>
              <p:custDataLst>
                <p:tags r:id="rId174"/>
              </p:custDataLst>
            </p:nvPr>
          </p:nvSpPr>
          <p:spPr bwMode="auto">
            <a:xfrm>
              <a:off x="4388253" y="3429593"/>
              <a:ext cx="124880" cy="37746"/>
            </a:xfrm>
            <a:custGeom>
              <a:gdLst>
                <a:gd fmla="*/ 2147483646 w 154" name="T0"/>
                <a:gd fmla="*/ 2147483646 h 48" name="T1"/>
                <a:gd fmla="*/ 2147483646 w 154" name="T2"/>
                <a:gd fmla="*/ 2147483646 h 48" name="T3"/>
                <a:gd fmla="*/ 0 w 154" name="T4"/>
                <a:gd fmla="*/ 0 h 48" name="T5"/>
                <a:gd fmla="*/ 0 w 154" name="T6"/>
                <a:gd fmla="*/ 1154632081 h 48" name="T7"/>
                <a:gd fmla="*/ 2147483646 w 154" name="T8"/>
                <a:gd fmla="*/ 2147483646 h 48" name="T9"/>
                <a:gd fmla="*/ 2147483646 w 154" name="T10"/>
                <a:gd fmla="*/ 2147483646 h 48" name="T11"/>
                <a:gd fmla="*/ 2147483646 w 154" name="T12"/>
                <a:gd fmla="*/ 2147483646 h 48" name="T13"/>
                <a:gd fmla="*/ 2147483646 w 154" name="T14"/>
                <a:gd fmla="*/ 2147483646 h 48" name="T15"/>
                <a:gd fmla="*/ 2147483646 w 154" name="T16"/>
                <a:gd fmla="*/ 2147483646 h 48" name="T17"/>
                <a:gd fmla="*/ 2147483646 w 154" name="T18"/>
                <a:gd fmla="*/ 2147483646 h 48" name="T19"/>
                <a:gd fmla="*/ 2147483646 w 154" name="T20"/>
                <a:gd fmla="*/ 2147483646 h 48" name="T21"/>
                <a:gd fmla="*/ 2147483646 w 154" name="T22"/>
                <a:gd fmla="*/ 2147483646 h 48" name="T23"/>
                <a:gd fmla="*/ 2147483646 w 154" name="T24"/>
                <a:gd fmla="*/ 2147483646 h 4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8" w="154">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2" name="MH_Other_70"/>
            <p:cNvSpPr/>
            <p:nvPr>
              <p:custDataLst>
                <p:tags r:id="rId175"/>
              </p:custDataLst>
            </p:nvPr>
          </p:nvSpPr>
          <p:spPr bwMode="auto">
            <a:xfrm>
              <a:off x="4510087" y="3453751"/>
              <a:ext cx="1523" cy="1509"/>
            </a:xfrm>
            <a:custGeom>
              <a:gdLst>
                <a:gd fmla="*/ 0 w 2" name="T0"/>
                <a:gd fmla="*/ 1790702559 h 1" name="T1"/>
                <a:gd fmla="*/ 1119503921 w 2" name="T2"/>
                <a:gd fmla="*/ 1790702559 h 1" name="T3"/>
                <a:gd fmla="*/ 559752357 w 2" name="T4"/>
                <a:gd fmla="*/ 0 h 1" name="T5"/>
                <a:gd fmla="*/ 0 w 2" name="T6"/>
                <a:gd fmla="*/ 179070255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3" name="MH_Other_71"/>
            <p:cNvSpPr/>
            <p:nvPr>
              <p:custDataLst>
                <p:tags r:id="rId176"/>
              </p:custDataLst>
            </p:nvPr>
          </p:nvSpPr>
          <p:spPr bwMode="auto">
            <a:xfrm>
              <a:off x="4391297" y="3456769"/>
              <a:ext cx="77669" cy="18119"/>
            </a:xfrm>
            <a:custGeom>
              <a:gdLst>
                <a:gd fmla="*/ 2147483646 w 97" name="T0"/>
                <a:gd fmla="*/ 2147483646 h 22" name="T1"/>
                <a:gd fmla="*/ 0 w 97" name="T2"/>
                <a:gd fmla="*/ 0 h 22" name="T3"/>
                <a:gd fmla="*/ 0 w 97" name="T4"/>
                <a:gd fmla="*/ 1260411211 h 22" name="T5"/>
                <a:gd fmla="*/ 2147483646 w 97" name="T6"/>
                <a:gd fmla="*/ 2147483646 h 22" name="T7"/>
                <a:gd fmla="*/ 2147483646 w 97" name="T8"/>
                <a:gd fmla="*/ 2147483646 h 22" name="T9"/>
                <a:gd fmla="*/ 2147483646 w 97" name="T10"/>
                <a:gd fmla="*/ 2147483646 h 22" name="T11"/>
                <a:gd fmla="*/ 2147483646 w 97" name="T12"/>
                <a:gd fmla="*/ 2147483646 h 22" name="T13"/>
                <a:gd fmla="*/ 2147483646 w 97" name="T14"/>
                <a:gd fmla="*/ 2147483646 h 22" name="T15"/>
                <a:gd fmla="*/ 2147483646 w 97" name="T16"/>
                <a:gd fmla="*/ 2147483646 h 22" name="T17"/>
                <a:gd fmla="*/ 2147483646 w 97" name="T18"/>
                <a:gd fmla="*/ 2147483646 h 22" name="T19"/>
                <a:gd fmla="*/ 2147483646 w 97" name="T20"/>
                <a:gd fmla="*/ 2147483646 h 2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2" w="97">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4" name="MH_Other_72"/>
            <p:cNvSpPr/>
            <p:nvPr>
              <p:custDataLst>
                <p:tags r:id="rId177"/>
              </p:custDataLst>
            </p:nvPr>
          </p:nvSpPr>
          <p:spPr bwMode="auto">
            <a:xfrm>
              <a:off x="4467445" y="3464319"/>
              <a:ext cx="1523" cy="0"/>
            </a:xfrm>
            <a:custGeom>
              <a:gdLst>
                <a:gd fmla="*/ 0 w 1" name="T0"/>
                <a:gd fmla="*/ 2147483646 w 1" name="T1"/>
                <a:gd fmla="*/ 2147483646 w 1" name="T2"/>
                <a:gd fmla="*/ 0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5" name="MH_Other_73"/>
            <p:cNvSpPr/>
            <p:nvPr>
              <p:custDataLst>
                <p:tags r:id="rId178"/>
              </p:custDataLst>
            </p:nvPr>
          </p:nvSpPr>
          <p:spPr bwMode="auto">
            <a:xfrm>
              <a:off x="4392820" y="3471869"/>
              <a:ext cx="35028" cy="7549"/>
            </a:xfrm>
            <a:custGeom>
              <a:gdLst>
                <a:gd fmla="*/ 0 w 43" name="T0"/>
                <a:gd fmla="*/ 2147483646 h 8" name="T1"/>
                <a:gd fmla="*/ 0 w 43" name="T2"/>
                <a:gd fmla="*/ 2147483646 h 8" name="T3"/>
                <a:gd fmla="*/ 607835308 w 43" name="T4"/>
                <a:gd fmla="*/ 2147483646 h 8" name="T5"/>
                <a:gd fmla="*/ 2147483646 w 43" name="T6"/>
                <a:gd fmla="*/ 0 h 8" name="T7"/>
                <a:gd fmla="*/ 2147483646 w 43" name="T8"/>
                <a:gd fmla="*/ 0 h 8" name="T9"/>
                <a:gd fmla="*/ 0 w 43" name="T10"/>
                <a:gd fmla="*/ 2147483646 h 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8" w="43">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6" name="MH_Other_74"/>
            <p:cNvSpPr/>
            <p:nvPr>
              <p:custDataLst>
                <p:tags r:id="rId179"/>
              </p:custDataLst>
            </p:nvPr>
          </p:nvSpPr>
          <p:spPr bwMode="auto">
            <a:xfrm>
              <a:off x="4424803" y="3471868"/>
              <a:ext cx="3046" cy="0"/>
            </a:xfrm>
            <a:custGeom>
              <a:gdLst>
                <a:gd fmla="*/ 365782679 w 7" name="T0"/>
                <a:gd fmla="*/ 0 h 2" name="T1"/>
                <a:gd fmla="*/ 0 w 7" name="T2"/>
                <a:gd fmla="*/ 178 h 2" name="T3"/>
                <a:gd fmla="*/ 512054475 w 7" name="T4"/>
                <a:gd fmla="*/ 178 h 2" name="T5"/>
                <a:gd fmla="*/ 365782679 w 7"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7">
                  <a:moveTo>
                    <a:pt x="5" y="0"/>
                  </a:moveTo>
                  <a:lnTo>
                    <a:pt x="0" y="2"/>
                  </a:lnTo>
                  <a:lnTo>
                    <a:pt x="7" y="2"/>
                  </a:lnTo>
                  <a:lnTo>
                    <a:pt x="5"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7" name="MH_Other_75"/>
            <p:cNvSpPr/>
            <p:nvPr>
              <p:custDataLst>
                <p:tags r:id="rId180"/>
              </p:custDataLst>
            </p:nvPr>
          </p:nvSpPr>
          <p:spPr bwMode="auto">
            <a:xfrm>
              <a:off x="4592325" y="3348060"/>
              <a:ext cx="22844" cy="15098"/>
            </a:xfrm>
            <a:custGeom>
              <a:gdLst>
                <a:gd fmla="*/ 2147483646 w 28" name="T0"/>
                <a:gd fmla="*/ 1321526722 h 18" name="T1"/>
                <a:gd fmla="*/ 2147483646 w 28" name="T2"/>
                <a:gd fmla="*/ 660374424 h 18" name="T3"/>
                <a:gd fmla="*/ 2147483646 w 28" name="T4"/>
                <a:gd fmla="*/ 660374424 h 18" name="T5"/>
                <a:gd fmla="*/ 2147483646 w 28" name="T6"/>
                <a:gd fmla="*/ 0 h 18" name="T7"/>
                <a:gd fmla="*/ 2147483646 w 28" name="T8"/>
                <a:gd fmla="*/ 1981900264 h 18" name="T9"/>
                <a:gd fmla="*/ 0 w 28" name="T10"/>
                <a:gd fmla="*/ 2147483646 h 18" name="T11"/>
                <a:gd fmla="*/ 606065575 w 28" name="T12"/>
                <a:gd fmla="*/ 2147483646 h 18" name="T13"/>
                <a:gd fmla="*/ 1212131151 w 28" name="T14"/>
                <a:gd fmla="*/ 2147483646 h 18" name="T15"/>
                <a:gd fmla="*/ 2147483646 w 28" name="T16"/>
                <a:gd fmla="*/ 1321526722 h 1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8" w="2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8" name="MH_Other_76"/>
            <p:cNvSpPr/>
            <p:nvPr>
              <p:custDataLst>
                <p:tags r:id="rId181"/>
              </p:custDataLst>
            </p:nvPr>
          </p:nvSpPr>
          <p:spPr bwMode="auto">
            <a:xfrm>
              <a:off x="4554251" y="3360138"/>
              <a:ext cx="67009" cy="16609"/>
            </a:xfrm>
            <a:custGeom>
              <a:gdLst>
                <a:gd fmla="*/ 2147483646 w 83" name="T0"/>
                <a:gd fmla="*/ 2147483646 h 21" name="T1"/>
                <a:gd fmla="*/ 2147483646 w 83" name="T2"/>
                <a:gd fmla="*/ 2147483646 h 21" name="T3"/>
                <a:gd fmla="*/ 2147483646 w 83" name="T4"/>
                <a:gd fmla="*/ 2147483646 h 21" name="T5"/>
                <a:gd fmla="*/ 2147483646 w 83" name="T6"/>
                <a:gd fmla="*/ 1720974062 h 21" name="T7"/>
                <a:gd fmla="*/ 2147483646 w 83" name="T8"/>
                <a:gd fmla="*/ 1147085432 h 21" name="T9"/>
                <a:gd fmla="*/ 2147483646 w 83" name="T10"/>
                <a:gd fmla="*/ 1720974062 h 21" name="T11"/>
                <a:gd fmla="*/ 2147483646 w 83" name="T12"/>
                <a:gd fmla="*/ 1147085432 h 21" name="T13"/>
                <a:gd fmla="*/ 2147483646 w 83" name="T14"/>
                <a:gd fmla="*/ 2147483646 h 21" name="T15"/>
                <a:gd fmla="*/ 0 w 83" name="T16"/>
                <a:gd fmla="*/ 2147483646 h 21" name="T17"/>
                <a:gd fmla="*/ 594916658 w 83" name="T18"/>
                <a:gd fmla="*/ 2147483646 h 21" name="T19"/>
                <a:gd fmla="*/ 1189124717 w 83" name="T20"/>
                <a:gd fmla="*/ 2147483646 h 21" name="T21"/>
                <a:gd fmla="*/ 2147483646 w 83" name="T22"/>
                <a:gd fmla="*/ 2147483646 h 2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1" w="83">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799" name="MH_Other_77"/>
            <p:cNvSpPr/>
            <p:nvPr>
              <p:custDataLst>
                <p:tags r:id="rId182"/>
              </p:custDataLst>
            </p:nvPr>
          </p:nvSpPr>
          <p:spPr bwMode="auto">
            <a:xfrm>
              <a:off x="4592327" y="3361648"/>
              <a:ext cx="1523" cy="1510"/>
            </a:xfrm>
            <a:custGeom>
              <a:gdLst>
                <a:gd fmla="*/ 2147483646 w 1" name="T0"/>
                <a:gd fmla="*/ 0 h 1" name="T1"/>
                <a:gd fmla="*/ 0 w 1" name="T2"/>
                <a:gd fmla="*/ 0 h 1" name="T3"/>
                <a:gd fmla="*/ 2147483646 w 1" name="T4"/>
                <a:gd fmla="*/ 2147483646 h 1" name="T5"/>
                <a:gd fmla="*/ 2147483646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0" name="MH_Other_78"/>
            <p:cNvSpPr/>
            <p:nvPr>
              <p:custDataLst>
                <p:tags r:id="rId183"/>
              </p:custDataLst>
            </p:nvPr>
          </p:nvSpPr>
          <p:spPr bwMode="auto">
            <a:xfrm>
              <a:off x="4517701" y="3375237"/>
              <a:ext cx="117267" cy="15098"/>
            </a:xfrm>
            <a:custGeom>
              <a:gdLst>
                <a:gd fmla="*/ 2147483646 w 145" name="T0"/>
                <a:gd fmla="*/ 2147483646 h 18" name="T1"/>
                <a:gd fmla="*/ 2147483646 w 145" name="T2"/>
                <a:gd fmla="*/ 2147483646 h 18" name="T3"/>
                <a:gd fmla="*/ 2147483646 w 145" name="T4"/>
                <a:gd fmla="*/ 2147483646 h 18" name="T5"/>
                <a:gd fmla="*/ 2147483646 w 145" name="T6"/>
                <a:gd fmla="*/ 2147483646 h 18" name="T7"/>
                <a:gd fmla="*/ 2147483646 w 145" name="T8"/>
                <a:gd fmla="*/ 2147483646 h 18" name="T9"/>
                <a:gd fmla="*/ 2147483646 w 145" name="T10"/>
                <a:gd fmla="*/ 2147483646 h 18" name="T11"/>
                <a:gd fmla="*/ 2147483646 w 145" name="T12"/>
                <a:gd fmla="*/ 1290413486 h 18" name="T13"/>
                <a:gd fmla="*/ 2147483646 w 145" name="T14"/>
                <a:gd fmla="*/ 1936009167 h 18" name="T15"/>
                <a:gd fmla="*/ 2147483646 w 145" name="T16"/>
                <a:gd fmla="*/ 1290413486 h 18" name="T17"/>
                <a:gd fmla="*/ 2147483646 w 145" name="T18"/>
                <a:gd fmla="*/ 2147483646 h 18" name="T19"/>
                <a:gd fmla="*/ 0 w 145" name="T20"/>
                <a:gd fmla="*/ 2147483646 h 18" name="T21"/>
                <a:gd fmla="*/ 1195370460 w 145" name="T22"/>
                <a:gd fmla="*/ 2147483646 h 18" name="T23"/>
                <a:gd fmla="*/ 2147483646 w 145" name="T24"/>
                <a:gd fmla="*/ 2147483646 h 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8" w="145">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1" name="MH_Other_79"/>
            <p:cNvSpPr/>
            <p:nvPr>
              <p:custDataLst>
                <p:tags r:id="rId184"/>
              </p:custDataLst>
            </p:nvPr>
          </p:nvSpPr>
          <p:spPr bwMode="auto">
            <a:xfrm>
              <a:off x="4555775" y="3376746"/>
              <a:ext cx="1523" cy="1510"/>
            </a:xfrm>
            <a:custGeom>
              <a:gdLst>
                <a:gd fmla="*/ 2147483646 w 1" name="T0"/>
                <a:gd fmla="*/ 0 h 1" name="T1"/>
                <a:gd fmla="*/ 0 w 1" name="T2"/>
                <a:gd fmla="*/ 0 h 1" name="T3"/>
                <a:gd fmla="*/ 2147483646 w 1" name="T4"/>
                <a:gd fmla="*/ 2147483646 h 1" name="T5"/>
                <a:gd fmla="*/ 2147483646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2" name="MH_Other_80"/>
            <p:cNvSpPr/>
            <p:nvPr>
              <p:custDataLst>
                <p:tags r:id="rId185"/>
              </p:custDataLst>
            </p:nvPr>
          </p:nvSpPr>
          <p:spPr bwMode="auto">
            <a:xfrm>
              <a:off x="4479628" y="3388825"/>
              <a:ext cx="164478" cy="21138"/>
            </a:xfrm>
            <a:custGeom>
              <a:gdLst>
                <a:gd fmla="*/ 2147483646 w 204" name="T0"/>
                <a:gd fmla="*/ 2147483646 h 28" name="T1"/>
                <a:gd fmla="*/ 2147483646 w 204" name="T2"/>
                <a:gd fmla="*/ 2147483646 h 28" name="T3"/>
                <a:gd fmla="*/ 2147483646 w 204" name="T4"/>
                <a:gd fmla="*/ 2147483646 h 28" name="T5"/>
                <a:gd fmla="*/ 2147483646 w 204" name="T6"/>
                <a:gd fmla="*/ 2147483646 h 28" name="T7"/>
                <a:gd fmla="*/ 2147483646 w 204" name="T8"/>
                <a:gd fmla="*/ 2147483646 h 28" name="T9"/>
                <a:gd fmla="*/ 2147483646 w 204" name="T10"/>
                <a:gd fmla="*/ 2147483646 h 28" name="T11"/>
                <a:gd fmla="*/ 2147483646 w 204" name="T12"/>
                <a:gd fmla="*/ 2147483646 h 28" name="T13"/>
                <a:gd fmla="*/ 2147483646 w 204" name="T14"/>
                <a:gd fmla="*/ 2147483646 h 28" name="T15"/>
                <a:gd fmla="*/ 2147483646 w 204" name="T16"/>
                <a:gd fmla="*/ 2147483646 h 28" name="T17"/>
                <a:gd fmla="*/ 2147483646 w 204" name="T18"/>
                <a:gd fmla="*/ 2147483646 h 28" name="T19"/>
                <a:gd fmla="*/ 2147483646 w 204" name="T20"/>
                <a:gd fmla="*/ 2147483646 h 28" name="T21"/>
                <a:gd fmla="*/ 2147483646 w 204" name="T22"/>
                <a:gd fmla="*/ 2147483646 h 28" name="T23"/>
                <a:gd fmla="*/ 2147483646 w 204" name="T24"/>
                <a:gd fmla="*/ 1055945469 h 28" name="T25"/>
                <a:gd fmla="*/ 2147483646 w 204" name="T26"/>
                <a:gd fmla="*/ 1583918600 h 28" name="T27"/>
                <a:gd fmla="*/ 2147483646 w 204" name="T28"/>
                <a:gd fmla="*/ 1055945469 h 28" name="T29"/>
                <a:gd fmla="*/ 2147483646 w 204" name="T30"/>
                <a:gd fmla="*/ 1055945469 h 28" name="T31"/>
                <a:gd fmla="*/ 2147483646 w 204" name="T32"/>
                <a:gd fmla="*/ 2147483646 h 28" name="T33"/>
                <a:gd fmla="*/ 0 w 204" name="T34"/>
                <a:gd fmla="*/ 2147483646 h 28" name="T35"/>
                <a:gd fmla="*/ 1186653355 w 204" name="T36"/>
                <a:gd fmla="*/ 2147483646 h 28" name="T37"/>
                <a:gd fmla="*/ 1779980453 w 204" name="T38"/>
                <a:gd fmla="*/ 2147483646 h 28" name="T39"/>
                <a:gd fmla="*/ 2147483646 w 204" name="T40"/>
                <a:gd fmla="*/ 2147483646 h 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8" w="204">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3" name="MH_Other_81"/>
            <p:cNvSpPr/>
            <p:nvPr>
              <p:custDataLst>
                <p:tags r:id="rId186"/>
              </p:custDataLst>
            </p:nvPr>
          </p:nvSpPr>
          <p:spPr bwMode="auto">
            <a:xfrm>
              <a:off x="4517701" y="3390336"/>
              <a:ext cx="1523" cy="0"/>
            </a:xfrm>
            <a:custGeom>
              <a:gdLst>
                <a:gd fmla="*/ 0 w 2" name="T0"/>
                <a:gd fmla="*/ 1067 h 1" name="T1"/>
                <a:gd fmla="*/ 1120915208 w 2" name="T2"/>
                <a:gd fmla="*/ 0 h 1" name="T3"/>
                <a:gd fmla="*/ 0 w 2" name="T4"/>
                <a:gd fmla="*/ 0 h 1" name="T5"/>
                <a:gd fmla="*/ 0 w 2" name="T6"/>
                <a:gd fmla="*/ 0 h 1" name="T7"/>
                <a:gd fmla="*/ 0 w 2" name="T8"/>
                <a:gd fmla="*/ 1067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2">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4" name="MH_Other_82"/>
            <p:cNvSpPr/>
            <p:nvPr>
              <p:custDataLst>
                <p:tags r:id="rId187"/>
              </p:custDataLst>
            </p:nvPr>
          </p:nvSpPr>
          <p:spPr bwMode="auto">
            <a:xfrm>
              <a:off x="4440032" y="3397885"/>
              <a:ext cx="193413" cy="33217"/>
            </a:xfrm>
            <a:custGeom>
              <a:gdLst>
                <a:gd fmla="*/ 0 w 240" name="T0"/>
                <a:gd fmla="*/ 2147483646 h 40" name="T1"/>
                <a:gd fmla="*/ 593480204 w 240" name="T2"/>
                <a:gd fmla="*/ 2147483646 h 40" name="T3"/>
                <a:gd fmla="*/ 2147483646 w 240" name="T4"/>
                <a:gd fmla="*/ 2147483646 h 40" name="T5"/>
                <a:gd fmla="*/ 2147483646 w 240" name="T6"/>
                <a:gd fmla="*/ 2147483646 h 40" name="T7"/>
                <a:gd fmla="*/ 2147483646 w 240" name="T8"/>
                <a:gd fmla="*/ 2147483646 h 40" name="T9"/>
                <a:gd fmla="*/ 2147483646 w 240" name="T10"/>
                <a:gd fmla="*/ 2147483646 h 40" name="T11"/>
                <a:gd fmla="*/ 2147483646 w 240" name="T12"/>
                <a:gd fmla="*/ 2147483646 h 40" name="T13"/>
                <a:gd fmla="*/ 2147483646 w 240" name="T14"/>
                <a:gd fmla="*/ 2147483646 h 40" name="T15"/>
                <a:gd fmla="*/ 2147483646 w 240" name="T16"/>
                <a:gd fmla="*/ 2147483646 h 40" name="T17"/>
                <a:gd fmla="*/ 2147483646 w 240" name="T18"/>
                <a:gd fmla="*/ 2147483646 h 40" name="T19"/>
                <a:gd fmla="*/ 2147483646 w 240" name="T20"/>
                <a:gd fmla="*/ 2147483646 h 40" name="T21"/>
                <a:gd fmla="*/ 2147483646 w 240" name="T22"/>
                <a:gd fmla="*/ 1287604423 h 40" name="T23"/>
                <a:gd fmla="*/ 2147483646 w 240" name="T24"/>
                <a:gd fmla="*/ 1931025951 h 40" name="T25"/>
                <a:gd fmla="*/ 2147483646 w 240" name="T26"/>
                <a:gd fmla="*/ 1287604423 h 40" name="T27"/>
                <a:gd fmla="*/ 2147483646 w 240" name="T28"/>
                <a:gd fmla="*/ 2147483646 h 40" name="T29"/>
                <a:gd fmla="*/ 0 w 240" name="T30"/>
                <a:gd fmla="*/ 2147483646 h 4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0" w="2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5" name="MH_Other_83"/>
            <p:cNvSpPr/>
            <p:nvPr>
              <p:custDataLst>
                <p:tags r:id="rId188"/>
              </p:custDataLst>
            </p:nvPr>
          </p:nvSpPr>
          <p:spPr bwMode="auto">
            <a:xfrm flipH="1">
              <a:off x="4633444" y="3408455"/>
              <a:ext cx="0" cy="1509"/>
            </a:xfrm>
            <a:custGeom>
              <a:gdLst>
                <a:gd fmla="*/ 0 w 1" name="T0"/>
                <a:gd fmla="*/ 1790702559 h 1" name="T1"/>
                <a:gd fmla="*/ 1067 w 1" name="T2"/>
                <a:gd fmla="*/ 1790702559 h 1" name="T3"/>
                <a:gd fmla="*/ 1067 w 1" name="T4"/>
                <a:gd fmla="*/ 0 h 1" name="T5"/>
                <a:gd fmla="*/ 0 w 1" name="T6"/>
                <a:gd fmla="*/ 179070255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6" name="MH_Other_84"/>
            <p:cNvSpPr/>
            <p:nvPr>
              <p:custDataLst>
                <p:tags r:id="rId189"/>
              </p:custDataLst>
            </p:nvPr>
          </p:nvSpPr>
          <p:spPr bwMode="auto">
            <a:xfrm flipH="1">
              <a:off x="4481151" y="3400904"/>
              <a:ext cx="0" cy="0"/>
            </a:xfrm>
            <a:custGeom>
              <a:gdLst>
                <a:gd fmla="*/ 1067 w 1" name="T0"/>
                <a:gd fmla="*/ 0 h 1" name="T1"/>
                <a:gd fmla="*/ 0 w 1" name="T2"/>
                <a:gd fmla="*/ 0 h 1" name="T3"/>
                <a:gd fmla="*/ 0 w 1" name="T4"/>
                <a:gd fmla="*/ 711 h 1" name="T5"/>
                <a:gd fmla="*/ 1067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7" name="MH_Other_85"/>
            <p:cNvSpPr/>
            <p:nvPr>
              <p:custDataLst>
                <p:tags r:id="rId190"/>
              </p:custDataLst>
            </p:nvPr>
          </p:nvSpPr>
          <p:spPr bwMode="auto">
            <a:xfrm>
              <a:off x="4133921" y="3391845"/>
              <a:ext cx="260423" cy="90593"/>
            </a:xfrm>
            <a:custGeom>
              <a:gdLst>
                <a:gd fmla="*/ 2147483646 w 322" name="T0"/>
                <a:gd fmla="*/ 2147483646 h 114" name="T1"/>
                <a:gd fmla="*/ 2147483646 w 322" name="T2"/>
                <a:gd fmla="*/ 2147483646 h 114" name="T3"/>
                <a:gd fmla="*/ 2147483646 w 322" name="T4"/>
                <a:gd fmla="*/ 2147483646 h 114" name="T5"/>
                <a:gd fmla="*/ 2147483646 w 322" name="T6"/>
                <a:gd fmla="*/ 2147483646 h 114" name="T7"/>
                <a:gd fmla="*/ 2147483646 w 322" name="T8"/>
                <a:gd fmla="*/ 2147483646 h 114" name="T9"/>
                <a:gd fmla="*/ 2147483646 w 322" name="T10"/>
                <a:gd fmla="*/ 2147483646 h 114" name="T11"/>
                <a:gd fmla="*/ 2147483646 w 322" name="T12"/>
                <a:gd fmla="*/ 2147483646 h 114" name="T13"/>
                <a:gd fmla="*/ 2147483646 w 322" name="T14"/>
                <a:gd fmla="*/ 2147483646 h 114" name="T15"/>
                <a:gd fmla="*/ 2147483646 w 322" name="T16"/>
                <a:gd fmla="*/ 2147483646 h 114" name="T17"/>
                <a:gd fmla="*/ 2147483646 w 322" name="T18"/>
                <a:gd fmla="*/ 2147483646 h 114" name="T19"/>
                <a:gd fmla="*/ 2147483646 w 322" name="T20"/>
                <a:gd fmla="*/ 2147483646 h 114" name="T21"/>
                <a:gd fmla="*/ 2147483646 w 322" name="T22"/>
                <a:gd fmla="*/ 2147483646 h 114" name="T23"/>
                <a:gd fmla="*/ 2147483646 w 322" name="T24"/>
                <a:gd fmla="*/ 2147483646 h 114" name="T25"/>
                <a:gd fmla="*/ 2147483646 w 322" name="T26"/>
                <a:gd fmla="*/ 2147483646 h 114" name="T27"/>
                <a:gd fmla="*/ 2147483646 w 322" name="T28"/>
                <a:gd fmla="*/ 2147483646 h 114" name="T29"/>
                <a:gd fmla="*/ 2147483646 w 322" name="T30"/>
                <a:gd fmla="*/ 2147483646 h 114" name="T31"/>
                <a:gd fmla="*/ 2147483646 w 322" name="T32"/>
                <a:gd fmla="*/ 2147483646 h 114" name="T33"/>
                <a:gd fmla="*/ 2147483646 w 322" name="T34"/>
                <a:gd fmla="*/ 2147483646 h 114" name="T35"/>
                <a:gd fmla="*/ 2147483646 w 322" name="T36"/>
                <a:gd fmla="*/ 2147483646 h 114" name="T37"/>
                <a:gd fmla="*/ 2147483646 w 322" name="T38"/>
                <a:gd fmla="*/ 2147483646 h 114" name="T39"/>
                <a:gd fmla="*/ 2147483646 w 322" name="T40"/>
                <a:gd fmla="*/ 2147483646 h 114" name="T41"/>
                <a:gd fmla="*/ 2147483646 w 322" name="T42"/>
                <a:gd fmla="*/ 2147483646 h 114" name="T43"/>
                <a:gd fmla="*/ 2147483646 w 322" name="T44"/>
                <a:gd fmla="*/ 2147483646 h 114" name="T45"/>
                <a:gd fmla="*/ 2147483646 w 322" name="T46"/>
                <a:gd fmla="*/ 2147483646 h 114" name="T47"/>
                <a:gd fmla="*/ 2147483646 w 322" name="T48"/>
                <a:gd fmla="*/ 2147483646 h 114" name="T49"/>
                <a:gd fmla="*/ 2147483646 w 322" name="T50"/>
                <a:gd fmla="*/ 2147483646 h 114" name="T51"/>
                <a:gd fmla="*/ 2147483646 w 322" name="T52"/>
                <a:gd fmla="*/ 2147483646 h 114" name="T53"/>
                <a:gd fmla="*/ 2147483646 w 322" name="T54"/>
                <a:gd fmla="*/ 2147483646 h 114" name="T55"/>
                <a:gd fmla="*/ 2147483646 w 322" name="T56"/>
                <a:gd fmla="*/ 2147483646 h 114" name="T57"/>
                <a:gd fmla="*/ 2147483646 w 322" name="T58"/>
                <a:gd fmla="*/ 2147483646 h 114" name="T59"/>
                <a:gd fmla="*/ 2147483646 w 322" name="T60"/>
                <a:gd fmla="*/ 2147483646 h 114" name="T61"/>
                <a:gd fmla="*/ 2147483646 w 322" name="T62"/>
                <a:gd fmla="*/ 0 h 114" name="T63"/>
                <a:gd fmla="*/ 2147483646 w 322" name="T64"/>
                <a:gd fmla="*/ 587803625 h 114" name="T65"/>
                <a:gd fmla="*/ 2147483646 w 322" name="T66"/>
                <a:gd fmla="*/ 2147483646 h 114" name="T67"/>
                <a:gd fmla="*/ 2147483646 w 322" name="T68"/>
                <a:gd fmla="*/ 2147483646 h 114" name="T69"/>
                <a:gd fmla="*/ 2147483646 w 322" name="T70"/>
                <a:gd fmla="*/ 2147483646 h 114" name="T71"/>
                <a:gd fmla="*/ 2147483646 w 322" name="T72"/>
                <a:gd fmla="*/ 2147483646 h 114" name="T73"/>
                <a:gd fmla="*/ 597730333 w 322" name="T74"/>
                <a:gd fmla="*/ 2147483646 h 114" name="T75"/>
                <a:gd fmla="*/ 0 w 322" name="T76"/>
                <a:gd fmla="*/ 2147483646 h 114" name="T77"/>
                <a:gd fmla="*/ 0 w 322" name="T78"/>
                <a:gd fmla="*/ 2147483646 h 114" name="T79"/>
                <a:gd fmla="*/ 2147483646 w 322" name="T80"/>
                <a:gd fmla="*/ 2147483646 h 11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14" w="322">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8" name="MH_Other_86"/>
            <p:cNvSpPr/>
            <p:nvPr>
              <p:custDataLst>
                <p:tags r:id="rId191"/>
              </p:custDataLst>
            </p:nvPr>
          </p:nvSpPr>
          <p:spPr bwMode="auto">
            <a:xfrm>
              <a:off x="4164379" y="3397885"/>
              <a:ext cx="176661" cy="86063"/>
            </a:xfrm>
            <a:custGeom>
              <a:gdLst>
                <a:gd fmla="*/ 2147483646 w 218" name="T0"/>
                <a:gd fmla="*/ 2147483646 h 109" name="T1"/>
                <a:gd fmla="*/ 2147483646 w 218" name="T2"/>
                <a:gd fmla="*/ 2147483646 h 109" name="T3"/>
                <a:gd fmla="*/ 2147483646 w 218" name="T4"/>
                <a:gd fmla="*/ 2147483646 h 109" name="T5"/>
                <a:gd fmla="*/ 2147483646 w 218" name="T6"/>
                <a:gd fmla="*/ 1155056075 h 109" name="T7"/>
                <a:gd fmla="*/ 0 w 218" name="T8"/>
                <a:gd fmla="*/ 0 h 109" name="T9"/>
                <a:gd fmla="*/ 1200921554 w 218" name="T10"/>
                <a:gd fmla="*/ 1155056075 h 109" name="T11"/>
                <a:gd fmla="*/ 2147483646 w 218" name="T12"/>
                <a:gd fmla="*/ 2147483646 h 109" name="T13"/>
                <a:gd fmla="*/ 2147483646 w 218" name="T14"/>
                <a:gd fmla="*/ 2147483646 h 109" name="T15"/>
                <a:gd fmla="*/ 2147483646 w 218" name="T16"/>
                <a:gd fmla="*/ 2147483646 h 109" name="T17"/>
                <a:gd fmla="*/ 2147483646 w 218" name="T18"/>
                <a:gd fmla="*/ 2147483646 h 109" name="T19"/>
                <a:gd fmla="*/ 2147483646 w 218" name="T20"/>
                <a:gd fmla="*/ 2147483646 h 109" name="T21"/>
                <a:gd fmla="*/ 2147483646 w 218" name="T22"/>
                <a:gd fmla="*/ 2147483646 h 109" name="T23"/>
                <a:gd fmla="*/ 2147483646 w 218" name="T24"/>
                <a:gd fmla="*/ 2147483646 h 109" name="T25"/>
                <a:gd fmla="*/ 2147483646 w 218" name="T26"/>
                <a:gd fmla="*/ 2147483646 h 109" name="T27"/>
                <a:gd fmla="*/ 2147483646 w 218" name="T28"/>
                <a:gd fmla="*/ 2147483646 h 109" name="T29"/>
                <a:gd fmla="*/ 2147483646 w 218" name="T30"/>
                <a:gd fmla="*/ 2147483646 h 109"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09" w="218">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09" name="MH_Other_87"/>
            <p:cNvSpPr/>
            <p:nvPr>
              <p:custDataLst>
                <p:tags r:id="rId192"/>
              </p:custDataLst>
            </p:nvPr>
          </p:nvSpPr>
          <p:spPr bwMode="auto">
            <a:xfrm>
              <a:off x="4152196" y="3391845"/>
              <a:ext cx="144680" cy="90593"/>
            </a:xfrm>
            <a:custGeom>
              <a:gdLst>
                <a:gd fmla="*/ 583870446 w 181" name="T0"/>
                <a:gd fmla="*/ 0 h 114" name="T1"/>
                <a:gd fmla="*/ 0 w 181" name="T2"/>
                <a:gd fmla="*/ 587803625 h 114" name="T3"/>
                <a:gd fmla="*/ 2147483646 w 181" name="T4"/>
                <a:gd fmla="*/ 2147483646 h 114" name="T5"/>
                <a:gd fmla="*/ 2147483646 w 181" name="T6"/>
                <a:gd fmla="*/ 2147483646 h 114" name="T7"/>
                <a:gd fmla="*/ 2147483646 w 181" name="T8"/>
                <a:gd fmla="*/ 2147483646 h 114" name="T9"/>
                <a:gd fmla="*/ 2147483646 w 181" name="T10"/>
                <a:gd fmla="*/ 2147483646 h 114" name="T11"/>
                <a:gd fmla="*/ 2147483646 w 181" name="T12"/>
                <a:gd fmla="*/ 2147483646 h 114" name="T13"/>
                <a:gd fmla="*/ 2147483646 w 181" name="T14"/>
                <a:gd fmla="*/ 2147483646 h 114" name="T15"/>
                <a:gd fmla="*/ 2147483646 w 181" name="T16"/>
                <a:gd fmla="*/ 2147483646 h 114" name="T17"/>
                <a:gd fmla="*/ 2147483646 w 181" name="T18"/>
                <a:gd fmla="*/ 2147483646 h 114" name="T19"/>
                <a:gd fmla="*/ 2147483646 w 181" name="T20"/>
                <a:gd fmla="*/ 2147483646 h 114" name="T21"/>
                <a:gd fmla="*/ 2147483646 w 181" name="T22"/>
                <a:gd fmla="*/ 2147483646 h 114" name="T23"/>
                <a:gd fmla="*/ 2147483646 w 181" name="T24"/>
                <a:gd fmla="*/ 2147483646 h 114" name="T25"/>
                <a:gd fmla="*/ 2147483646 w 181" name="T26"/>
                <a:gd fmla="*/ 2147483646 h 114" name="T27"/>
                <a:gd fmla="*/ 2147483646 w 181" name="T28"/>
                <a:gd fmla="*/ 2147483646 h 114" name="T29"/>
                <a:gd fmla="*/ 2147483646 w 181" name="T30"/>
                <a:gd fmla="*/ 2147483646 h 114" name="T31"/>
                <a:gd fmla="*/ 2147483646 w 181" name="T32"/>
                <a:gd fmla="*/ 2147483646 h 114" name="T33"/>
                <a:gd fmla="*/ 583870446 w 181" name="T34"/>
                <a:gd fmla="*/ 0 h 11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4" w="181">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0" name="MH_Other_88"/>
            <p:cNvSpPr/>
            <p:nvPr>
              <p:custDataLst>
                <p:tags r:id="rId193"/>
              </p:custDataLst>
            </p:nvPr>
          </p:nvSpPr>
          <p:spPr bwMode="auto">
            <a:xfrm>
              <a:off x="4164379" y="3397885"/>
              <a:ext cx="1523" cy="0"/>
            </a:xfrm>
            <a:custGeom>
              <a:gdLst>
                <a:gd fmla="*/ 0 w 4" name="T0"/>
                <a:gd fmla="*/ 89 h 4" name="T1"/>
                <a:gd fmla="*/ 224119998 w 4" name="T2"/>
                <a:gd fmla="*/ 89 h 4" name="T3"/>
                <a:gd fmla="*/ 0 w 4" name="T4"/>
                <a:gd fmla="*/ 0 h 4" name="T5"/>
                <a:gd fmla="*/ 0 w 4" name="T6"/>
                <a:gd fmla="*/ 0 h 4" name="T7"/>
                <a:gd fmla="*/ 0 w 4" name="T8"/>
                <a:gd fmla="*/ 89 h 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 w="4">
                  <a:moveTo>
                    <a:pt x="0" y="4"/>
                  </a:moveTo>
                  <a:lnTo>
                    <a:pt x="4" y="4"/>
                  </a:lnTo>
                  <a:lnTo>
                    <a:pt x="0" y="0"/>
                  </a:lnTo>
                  <a:lnTo>
                    <a:pt x="0" y="4"/>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1" name="MH_Other_89"/>
            <p:cNvSpPr/>
            <p:nvPr>
              <p:custDataLst>
                <p:tags r:id="rId194"/>
              </p:custDataLst>
            </p:nvPr>
          </p:nvSpPr>
          <p:spPr bwMode="auto">
            <a:xfrm>
              <a:off x="4295352" y="3477909"/>
              <a:ext cx="1523" cy="1509"/>
            </a:xfrm>
            <a:custGeom>
              <a:gdLst>
                <a:gd fmla="*/ 91503282 w 7" name="T0"/>
                <a:gd fmla="*/ 0 h 2" name="T1"/>
                <a:gd fmla="*/ 0 w 7" name="T2"/>
                <a:gd fmla="*/ 0 h 2" name="T3"/>
                <a:gd fmla="*/ 128094205 w 7" name="T4"/>
                <a:gd fmla="*/ 447676037 h 2" name="T5"/>
                <a:gd fmla="*/ 128094205 w 7" name="T6"/>
                <a:gd fmla="*/ 447676037 h 2" name="T7"/>
                <a:gd fmla="*/ 91503282 w 7"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7">
                  <a:moveTo>
                    <a:pt x="5" y="0"/>
                  </a:moveTo>
                  <a:lnTo>
                    <a:pt x="0" y="0"/>
                  </a:lnTo>
                  <a:lnTo>
                    <a:pt x="7" y="2"/>
                  </a:lnTo>
                  <a:lnTo>
                    <a:pt x="5"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2" name="MH_Other_90"/>
            <p:cNvSpPr/>
            <p:nvPr>
              <p:custDataLst>
                <p:tags r:id="rId195"/>
              </p:custDataLst>
            </p:nvPr>
          </p:nvSpPr>
          <p:spPr bwMode="auto">
            <a:xfrm>
              <a:off x="4147629" y="3406944"/>
              <a:ext cx="106605" cy="70965"/>
            </a:xfrm>
            <a:custGeom>
              <a:gdLst>
                <a:gd fmla="*/ 2147483646 w 132" name="T0"/>
                <a:gd fmla="*/ 2147483646 h 88" name="T1"/>
                <a:gd fmla="*/ 2147483646 w 132" name="T2"/>
                <a:gd fmla="*/ 2147483646 h 88" name="T3"/>
                <a:gd fmla="*/ 0 w 132" name="T4"/>
                <a:gd fmla="*/ 0 h 88" name="T5"/>
                <a:gd fmla="*/ 0 w 132" name="T6"/>
                <a:gd fmla="*/ 606745285 h 88" name="T7"/>
                <a:gd fmla="*/ 2147483646 w 132" name="T8"/>
                <a:gd fmla="*/ 2147483646 h 88" name="T9"/>
                <a:gd fmla="*/ 2147483646 w 132" name="T10"/>
                <a:gd fmla="*/ 2147483646 h 88" name="T11"/>
                <a:gd fmla="*/ 2147483646 w 132" name="T12"/>
                <a:gd fmla="*/ 2147483646 h 88" name="T13"/>
                <a:gd fmla="*/ 2147483646 w 132" name="T14"/>
                <a:gd fmla="*/ 2147483646 h 88" name="T15"/>
                <a:gd fmla="*/ 2147483646 w 132" name="T16"/>
                <a:gd fmla="*/ 2147483646 h 88" name="T17"/>
                <a:gd fmla="*/ 2147483646 w 132" name="T18"/>
                <a:gd fmla="*/ 2147483646 h 88" name="T19"/>
                <a:gd fmla="*/ 2147483646 w 132" name="T20"/>
                <a:gd fmla="*/ 2147483646 h 88" name="T21"/>
                <a:gd fmla="*/ 2147483646 w 132" name="T22"/>
                <a:gd fmla="*/ 2147483646 h 88" name="T23"/>
                <a:gd fmla="*/ 2147483646 w 132" name="T24"/>
                <a:gd fmla="*/ 2147483646 h 8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88" w="132">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3" name="MH_Other_91"/>
            <p:cNvSpPr/>
            <p:nvPr>
              <p:custDataLst>
                <p:tags r:id="rId196"/>
              </p:custDataLst>
            </p:nvPr>
          </p:nvSpPr>
          <p:spPr bwMode="auto">
            <a:xfrm flipH="1">
              <a:off x="4252710" y="3474888"/>
              <a:ext cx="0" cy="0"/>
            </a:xfrm>
            <a:custGeom>
              <a:gdLst>
                <a:gd fmla="*/ 0 w 1" name="T0"/>
                <a:gd fmla="*/ 711 w 1" name="T1"/>
                <a:gd fmla="*/ 711 w 1" name="T2"/>
                <a:gd fmla="*/ 0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4" name="MH_Other_92"/>
            <p:cNvSpPr/>
            <p:nvPr>
              <p:custDataLst>
                <p:tags r:id="rId197"/>
              </p:custDataLst>
            </p:nvPr>
          </p:nvSpPr>
          <p:spPr bwMode="auto">
            <a:xfrm>
              <a:off x="4138489" y="3434122"/>
              <a:ext cx="71577" cy="36237"/>
            </a:xfrm>
            <a:custGeom>
              <a:gdLst>
                <a:gd fmla="*/ 2147483646 w 87" name="T0"/>
                <a:gd fmla="*/ 2147483646 h 45" name="T1"/>
                <a:gd fmla="*/ 0 w 87" name="T2"/>
                <a:gd fmla="*/ 0 h 45" name="T3"/>
                <a:gd fmla="*/ 0 w 87" name="T4"/>
                <a:gd fmla="*/ 599998800 h 45" name="T5"/>
                <a:gd fmla="*/ 2147483646 w 87" name="T6"/>
                <a:gd fmla="*/ 2147483646 h 45" name="T7"/>
                <a:gd fmla="*/ 2147483646 w 87" name="T8"/>
                <a:gd fmla="*/ 2147483646 h 45" name="T9"/>
                <a:gd fmla="*/ 2147483646 w 87" name="T10"/>
                <a:gd fmla="*/ 2147483646 h 45" name="T11"/>
                <a:gd fmla="*/ 2147483646 w 87" name="T12"/>
                <a:gd fmla="*/ 2147483646 h 45" name="T13"/>
                <a:gd fmla="*/ 2147483646 w 87" name="T14"/>
                <a:gd fmla="*/ 2147483646 h 45" name="T15"/>
                <a:gd fmla="*/ 2147483646 w 87" name="T16"/>
                <a:gd fmla="*/ 2147483646 h 45" name="T17"/>
                <a:gd fmla="*/ 2147483646 w 87" name="T18"/>
                <a:gd fmla="*/ 2147483646 h 45" name="T19"/>
                <a:gd fmla="*/ 2147483646 w 87" name="T20"/>
                <a:gd fmla="*/ 2147483646 h 4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5" w="87">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5" name="MH_Other_93"/>
            <p:cNvSpPr/>
            <p:nvPr>
              <p:custDataLst>
                <p:tags r:id="rId198"/>
              </p:custDataLst>
            </p:nvPr>
          </p:nvSpPr>
          <p:spPr bwMode="auto">
            <a:xfrm>
              <a:off x="4208546" y="3468848"/>
              <a:ext cx="1523" cy="0"/>
            </a:xfrm>
            <a:custGeom>
              <a:gdLst>
                <a:gd fmla="*/ 0 w 1" name="T0"/>
                <a:gd fmla="*/ 0 h 1" name="T1"/>
                <a:gd fmla="*/ 1790702559 w 1" name="T2"/>
                <a:gd fmla="*/ 1067 h 1" name="T3"/>
                <a:gd fmla="*/ 1790702559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6" name="MH_Other_94"/>
            <p:cNvSpPr/>
            <p:nvPr>
              <p:custDataLst>
                <p:tags r:id="rId199"/>
              </p:custDataLst>
            </p:nvPr>
          </p:nvSpPr>
          <p:spPr bwMode="auto">
            <a:xfrm>
              <a:off x="4133921" y="3452240"/>
              <a:ext cx="35028" cy="9060"/>
            </a:xfrm>
            <a:custGeom>
              <a:gdLst>
                <a:gd fmla="*/ 602067103 w 43" name="T0"/>
                <a:gd fmla="*/ 0 h 11" name="T1"/>
                <a:gd fmla="*/ 0 w 43" name="T2"/>
                <a:gd fmla="*/ 629831100 h 11" name="T3"/>
                <a:gd fmla="*/ 0 w 43" name="T4"/>
                <a:gd fmla="*/ 1260411211 h 11" name="T5"/>
                <a:gd fmla="*/ 2147483646 w 43" name="T6"/>
                <a:gd fmla="*/ 2147483646 h 11" name="T7"/>
                <a:gd fmla="*/ 2147483646 w 43" name="T8"/>
                <a:gd fmla="*/ 2147483646 h 11" name="T9"/>
                <a:gd fmla="*/ 602067103 w 43" name="T10"/>
                <a:gd fmla="*/ 0 h 1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 w="43">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7" name="MH_Other_95"/>
            <p:cNvSpPr/>
            <p:nvPr>
              <p:custDataLst>
                <p:tags r:id="rId200"/>
              </p:custDataLst>
            </p:nvPr>
          </p:nvSpPr>
          <p:spPr bwMode="auto">
            <a:xfrm>
              <a:off x="4165904" y="3459790"/>
              <a:ext cx="3046" cy="1509"/>
            </a:xfrm>
            <a:custGeom>
              <a:gdLst>
                <a:gd fmla="*/ 512054475 w 7" name="T0"/>
                <a:gd fmla="*/ 0 h 3" name="T1"/>
                <a:gd fmla="*/ 0 w 7" name="T2"/>
                <a:gd fmla="*/ 0 h 3" name="T3"/>
                <a:gd fmla="*/ 512054475 w 7" name="T4"/>
                <a:gd fmla="*/ 298590347 h 3" name="T5"/>
                <a:gd fmla="*/ 512054475 w 7" name="T6"/>
                <a:gd fmla="*/ 0 h 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 w="7">
                  <a:moveTo>
                    <a:pt x="7" y="0"/>
                  </a:moveTo>
                  <a:lnTo>
                    <a:pt x="0" y="0"/>
                  </a:lnTo>
                  <a:lnTo>
                    <a:pt x="7" y="3"/>
                  </a:lnTo>
                  <a:lnTo>
                    <a:pt x="7"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8" name="MH_Other_96"/>
            <p:cNvSpPr/>
            <p:nvPr>
              <p:custDataLst>
                <p:tags r:id="rId201"/>
              </p:custDataLst>
            </p:nvPr>
          </p:nvSpPr>
          <p:spPr bwMode="auto">
            <a:xfrm>
              <a:off x="4360839" y="3411473"/>
              <a:ext cx="25889" cy="6040"/>
            </a:xfrm>
            <a:custGeom>
              <a:gdLst>
                <a:gd fmla="*/ 2147483646 w 32" name="T0"/>
                <a:gd fmla="*/ 710169486 h 7" name="T1"/>
                <a:gd fmla="*/ 2147483646 w 32" name="T2"/>
                <a:gd fmla="*/ 710169486 h 7" name="T3"/>
                <a:gd fmla="*/ 2147483646 w 32" name="T4"/>
                <a:gd fmla="*/ 0 h 7" name="T5"/>
                <a:gd fmla="*/ 2147483646 w 32" name="T6"/>
                <a:gd fmla="*/ 0 h 7" name="T7"/>
                <a:gd fmla="*/ 2147483646 w 32" name="T8"/>
                <a:gd fmla="*/ 710169486 h 7" name="T9"/>
                <a:gd fmla="*/ 0 w 32" name="T10"/>
                <a:gd fmla="*/ 2147483646 h 7" name="T11"/>
                <a:gd fmla="*/ 1201265584 w 32" name="T12"/>
                <a:gd fmla="*/ 2147483646 h 7" name="T13"/>
                <a:gd fmla="*/ 1801542485 w 32" name="T14"/>
                <a:gd fmla="*/ 2147483646 h 7" name="T15"/>
                <a:gd fmla="*/ 2147483646 w 32" name="T16"/>
                <a:gd fmla="*/ 710169486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 w="32">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19" name="MH_Other_97"/>
            <p:cNvSpPr/>
            <p:nvPr>
              <p:custDataLst>
                <p:tags r:id="rId202"/>
              </p:custDataLst>
            </p:nvPr>
          </p:nvSpPr>
          <p:spPr bwMode="auto">
            <a:xfrm>
              <a:off x="4321242" y="3412983"/>
              <a:ext cx="67009" cy="18119"/>
            </a:xfrm>
            <a:custGeom>
              <a:gdLst>
                <a:gd fmla="*/ 2147483646 w 83" name="T0"/>
                <a:gd fmla="*/ 2147483646 h 22" name="T1"/>
                <a:gd fmla="*/ 2147483646 w 83" name="T2"/>
                <a:gd fmla="*/ 2147483646 h 22" name="T3"/>
                <a:gd fmla="*/ 2147483646 w 83" name="T4"/>
                <a:gd fmla="*/ 2147483646 h 22" name="T5"/>
                <a:gd fmla="*/ 2147483646 w 83" name="T6"/>
                <a:gd fmla="*/ 2147483646 h 22" name="T7"/>
                <a:gd fmla="*/ 2147483646 w 83" name="T8"/>
                <a:gd fmla="*/ 2147483646 h 22" name="T9"/>
                <a:gd fmla="*/ 2147483646 w 83" name="T10"/>
                <a:gd fmla="*/ 2147483646 h 22" name="T11"/>
                <a:gd fmla="*/ 2147483646 w 83" name="T12"/>
                <a:gd fmla="*/ 2147483646 h 22" name="T13"/>
                <a:gd fmla="*/ 2147483646 w 83" name="T14"/>
                <a:gd fmla="*/ 1260411211 h 22" name="T15"/>
                <a:gd fmla="*/ 0 w 83" name="T16"/>
                <a:gd fmla="*/ 2147483646 h 22" name="T17"/>
                <a:gd fmla="*/ 594916658 w 83" name="T18"/>
                <a:gd fmla="*/ 2147483646 h 22" name="T19"/>
                <a:gd fmla="*/ 1189124717 w 83" name="T20"/>
                <a:gd fmla="*/ 2147483646 h 22" name="T21"/>
                <a:gd fmla="*/ 2147483646 w 83" name="T22"/>
                <a:gd fmla="*/ 2147483646 h 2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2" w="83">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0" name="MH_Other_98"/>
            <p:cNvSpPr/>
            <p:nvPr>
              <p:custDataLst>
                <p:tags r:id="rId203"/>
              </p:custDataLst>
            </p:nvPr>
          </p:nvSpPr>
          <p:spPr bwMode="auto">
            <a:xfrm>
              <a:off x="4362361" y="3417513"/>
              <a:ext cx="1523" cy="0"/>
            </a:xfrm>
            <a:custGeom>
              <a:gdLst>
                <a:gd fmla="*/ 1792959984 w 1" name="T0"/>
                <a:gd fmla="*/ 0 w 1" name="T1"/>
                <a:gd fmla="*/ 0 w 1" name="T2"/>
                <a:gd fmla="*/ 1792959984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1" name="MH_Other_99"/>
            <p:cNvSpPr/>
            <p:nvPr>
              <p:custDataLst>
                <p:tags r:id="rId204"/>
              </p:custDataLst>
            </p:nvPr>
          </p:nvSpPr>
          <p:spPr bwMode="auto">
            <a:xfrm>
              <a:off x="4281646" y="3412983"/>
              <a:ext cx="109651" cy="45296"/>
            </a:xfrm>
            <a:custGeom>
              <a:gdLst>
                <a:gd fmla="*/ 2147483646 w 135" name="T0"/>
                <a:gd fmla="*/ 2147483646 h 57" name="T1"/>
                <a:gd fmla="*/ 2147483646 w 135" name="T2"/>
                <a:gd fmla="*/ 2147483646 h 57" name="T3"/>
                <a:gd fmla="*/ 2147483646 w 135" name="T4"/>
                <a:gd fmla="*/ 2147483646 h 57" name="T5"/>
                <a:gd fmla="*/ 2147483646 w 135" name="T6"/>
                <a:gd fmla="*/ 2147483646 h 57" name="T7"/>
                <a:gd fmla="*/ 2147483646 w 135" name="T8"/>
                <a:gd fmla="*/ 2147483646 h 57" name="T9"/>
                <a:gd fmla="*/ 2147483646 w 135" name="T10"/>
                <a:gd fmla="*/ 2147483646 h 57" name="T11"/>
                <a:gd fmla="*/ 2147483646 w 135" name="T12"/>
                <a:gd fmla="*/ 2147483646 h 57" name="T13"/>
                <a:gd fmla="*/ 2147483646 w 135" name="T14"/>
                <a:gd fmla="*/ 2147483646 h 57" name="T15"/>
                <a:gd fmla="*/ 2147483646 w 135" name="T16"/>
                <a:gd fmla="*/ 2147483646 h 57" name="T17"/>
                <a:gd fmla="*/ 2147483646 w 135" name="T18"/>
                <a:gd fmla="*/ 1175607250 h 57" name="T19"/>
                <a:gd fmla="*/ 0 w 135" name="T20"/>
                <a:gd fmla="*/ 2147483646 h 57" name="T21"/>
                <a:gd fmla="*/ 1207882607 w 135" name="T22"/>
                <a:gd fmla="*/ 2147483646 h 57" name="T23"/>
                <a:gd fmla="*/ 2147483646 w 135" name="T24"/>
                <a:gd fmla="*/ 2147483646 h 5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7" w="135">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2" name="MH_Other_100"/>
            <p:cNvSpPr/>
            <p:nvPr>
              <p:custDataLst>
                <p:tags r:id="rId205"/>
              </p:custDataLst>
            </p:nvPr>
          </p:nvSpPr>
          <p:spPr bwMode="auto">
            <a:xfrm flipH="1">
              <a:off x="4322765" y="3419022"/>
              <a:ext cx="0" cy="0"/>
            </a:xfrm>
            <a:custGeom>
              <a:gdLst>
                <a:gd fmla="*/ 1067 w 1" name="T0"/>
                <a:gd fmla="*/ 0 w 1" name="T1"/>
                <a:gd fmla="*/ 0 w 1" name="T2"/>
                <a:gd fmla="*/ 1067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3" name="MH_Other_101"/>
            <p:cNvSpPr/>
            <p:nvPr>
              <p:custDataLst>
                <p:tags r:id="rId206"/>
              </p:custDataLst>
            </p:nvPr>
          </p:nvSpPr>
          <p:spPr bwMode="auto">
            <a:xfrm>
              <a:off x="4242050" y="3409963"/>
              <a:ext cx="152294" cy="67945"/>
            </a:xfrm>
            <a:custGeom>
              <a:gdLst>
                <a:gd fmla="*/ 2147483646 w 187" name="T0"/>
                <a:gd fmla="*/ 2147483646 h 85" name="T1"/>
                <a:gd fmla="*/ 2147483646 w 187" name="T2"/>
                <a:gd fmla="*/ 2147483646 h 85" name="T3"/>
                <a:gd fmla="*/ 2147483646 w 187" name="T4"/>
                <a:gd fmla="*/ 2147483646 h 85" name="T5"/>
                <a:gd fmla="*/ 2147483646 w 187" name="T6"/>
                <a:gd fmla="*/ 2147483646 h 85" name="T7"/>
                <a:gd fmla="*/ 2147483646 w 187" name="T8"/>
                <a:gd fmla="*/ 2147483646 h 85" name="T9"/>
                <a:gd fmla="*/ 2147483646 w 187" name="T10"/>
                <a:gd fmla="*/ 2147483646 h 85" name="T11"/>
                <a:gd fmla="*/ 2147483646 w 187" name="T12"/>
                <a:gd fmla="*/ 2147483646 h 85" name="T13"/>
                <a:gd fmla="*/ 2147483646 w 187" name="T14"/>
                <a:gd fmla="*/ 2147483646 h 85" name="T15"/>
                <a:gd fmla="*/ 2147483646 w 187" name="T16"/>
                <a:gd fmla="*/ 2147483646 h 85" name="T17"/>
                <a:gd fmla="*/ 2147483646 w 187" name="T18"/>
                <a:gd fmla="*/ 2147483646 h 85" name="T19"/>
                <a:gd fmla="*/ 2147483646 w 187" name="T20"/>
                <a:gd fmla="*/ 2147483646 h 85" name="T21"/>
                <a:gd fmla="*/ 2147483646 w 187" name="T22"/>
                <a:gd fmla="*/ 2147483646 h 85" name="T23"/>
                <a:gd fmla="*/ 2147483646 w 187" name="T24"/>
                <a:gd fmla="*/ 2147483646 h 85" name="T25"/>
                <a:gd fmla="*/ 2147483646 w 187" name="T26"/>
                <a:gd fmla="*/ 2147483646 h 85" name="T27"/>
                <a:gd fmla="*/ 2147483646 w 187" name="T28"/>
                <a:gd fmla="*/ 2147483646 h 85" name="T29"/>
                <a:gd fmla="*/ 2147483646 w 187" name="T30"/>
                <a:gd fmla="*/ 2147483646 h 85" name="T31"/>
                <a:gd fmla="*/ 2147483646 w 187" name="T32"/>
                <a:gd fmla="*/ 1193734023 h 85" name="T33"/>
                <a:gd fmla="*/ 0 w 187" name="T34"/>
                <a:gd fmla="*/ 1790600194 h 85" name="T35"/>
                <a:gd fmla="*/ 606814659 w 187" name="T36"/>
                <a:gd fmla="*/ 2147483646 h 85" name="T37"/>
                <a:gd fmla="*/ 1213630167 w 187" name="T38"/>
                <a:gd fmla="*/ 2147483646 h 85" name="T39"/>
                <a:gd fmla="*/ 2147483646 w 187" name="T40"/>
                <a:gd fmla="*/ 2147483646 h 8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85" w="187">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4" name="MH_Other_102"/>
            <p:cNvSpPr/>
            <p:nvPr>
              <p:custDataLst>
                <p:tags r:id="rId207"/>
              </p:custDataLst>
            </p:nvPr>
          </p:nvSpPr>
          <p:spPr bwMode="auto">
            <a:xfrm>
              <a:off x="4281647" y="3416003"/>
              <a:ext cx="1523" cy="1510"/>
            </a:xfrm>
            <a:custGeom>
              <a:gdLst>
                <a:gd fmla="*/ 0 w 2" name="T0"/>
                <a:gd fmla="*/ 2147483646 h 1" name="T1"/>
                <a:gd fmla="*/ 1119503921 w 2" name="T2"/>
                <a:gd fmla="*/ 2147483646 h 1" name="T3"/>
                <a:gd fmla="*/ 0 w 2" name="T4"/>
                <a:gd fmla="*/ 0 h 1" name="T5"/>
                <a:gd fmla="*/ 0 w 2" name="T6"/>
                <a:gd fmla="*/ 0 h 1" name="T7"/>
                <a:gd fmla="*/ 0 w 2" name="T8"/>
                <a:gd fmla="*/ 2147483646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2">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5" name="MH_Other_103"/>
            <p:cNvSpPr/>
            <p:nvPr>
              <p:custDataLst>
                <p:tags r:id="rId208"/>
              </p:custDataLst>
            </p:nvPr>
          </p:nvSpPr>
          <p:spPr bwMode="auto">
            <a:xfrm>
              <a:off x="4202454" y="3405434"/>
              <a:ext cx="181229" cy="80023"/>
            </a:xfrm>
            <a:custGeom>
              <a:gdLst>
                <a:gd fmla="*/ 0 w 224" name="T0"/>
                <a:gd fmla="*/ 596762707 h 100" name="T1"/>
                <a:gd fmla="*/ 598162017 w 224" name="T2"/>
                <a:gd fmla="*/ 1789579687 h 100" name="T3"/>
                <a:gd fmla="*/ 2147483646 w 224" name="T4"/>
                <a:gd fmla="*/ 2147483646 h 100" name="T5"/>
                <a:gd fmla="*/ 2147483646 w 224" name="T6"/>
                <a:gd fmla="*/ 2147483646 h 100" name="T7"/>
                <a:gd fmla="*/ 2147483646 w 224" name="T8"/>
                <a:gd fmla="*/ 2147483646 h 100" name="T9"/>
                <a:gd fmla="*/ 2147483646 w 224" name="T10"/>
                <a:gd fmla="*/ 2147483646 h 100" name="T11"/>
                <a:gd fmla="*/ 2147483646 w 224" name="T12"/>
                <a:gd fmla="*/ 2147483646 h 100" name="T13"/>
                <a:gd fmla="*/ 2147483646 w 224" name="T14"/>
                <a:gd fmla="*/ 2147483646 h 100" name="T15"/>
                <a:gd fmla="*/ 2147483646 w 224" name="T16"/>
                <a:gd fmla="*/ 2147483646 h 100" name="T17"/>
                <a:gd fmla="*/ 2147483646 w 224" name="T18"/>
                <a:gd fmla="*/ 2147483646 h 100" name="T19"/>
                <a:gd fmla="*/ 2147483646 w 224" name="T20"/>
                <a:gd fmla="*/ 2147483646 h 100" name="T21"/>
                <a:gd fmla="*/ 2147483646 w 224" name="T22"/>
                <a:gd fmla="*/ 2147483646 h 100" name="T23"/>
                <a:gd fmla="*/ 2147483646 w 224" name="T24"/>
                <a:gd fmla="*/ 2147483646 h 100" name="T25"/>
                <a:gd fmla="*/ 2147483646 w 224" name="T26"/>
                <a:gd fmla="*/ 2147483646 h 100" name="T27"/>
                <a:gd fmla="*/ 2147483646 w 224" name="T28"/>
                <a:gd fmla="*/ 1192816980 h 100" name="T29"/>
                <a:gd fmla="*/ 0 w 224" name="T30"/>
                <a:gd fmla="*/ 596762707 h 10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00" w="224">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6" name="MH_Other_104"/>
            <p:cNvSpPr/>
            <p:nvPr>
              <p:custDataLst>
                <p:tags r:id="rId209"/>
              </p:custDataLst>
            </p:nvPr>
          </p:nvSpPr>
          <p:spPr bwMode="auto">
            <a:xfrm>
              <a:off x="4382160" y="3476397"/>
              <a:ext cx="1523" cy="0"/>
            </a:xfrm>
            <a:custGeom>
              <a:gdLst>
                <a:gd fmla="*/ 0 w 1" name="T0"/>
                <a:gd fmla="*/ 1790702559 w 1" name="T1"/>
                <a:gd fmla="*/ 1790702559 w 1" name="T2"/>
                <a:gd fmla="*/ 0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7" name="MH_Other_105"/>
            <p:cNvSpPr/>
            <p:nvPr>
              <p:custDataLst>
                <p:tags r:id="rId210"/>
              </p:custDataLst>
            </p:nvPr>
          </p:nvSpPr>
          <p:spPr bwMode="auto">
            <a:xfrm flipH="1">
              <a:off x="4243572" y="3412983"/>
              <a:ext cx="0" cy="1510"/>
            </a:xfrm>
            <a:custGeom>
              <a:gdLst>
                <a:gd fmla="*/ 711 w 1" name="T0"/>
                <a:gd fmla="*/ 0 h 1" name="T1"/>
                <a:gd fmla="*/ 0 w 1" name="T2"/>
                <a:gd fmla="*/ 0 h 1" name="T3"/>
                <a:gd fmla="*/ 0 w 1" name="T4"/>
                <a:gd fmla="*/ 1792959984 h 1" name="T5"/>
                <a:gd fmla="*/ 711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8" name="MH_Other_106"/>
            <p:cNvSpPr/>
            <p:nvPr>
              <p:custDataLst>
                <p:tags r:id="rId211"/>
              </p:custDataLst>
            </p:nvPr>
          </p:nvSpPr>
          <p:spPr bwMode="auto">
            <a:xfrm>
              <a:off x="3900912" y="3286154"/>
              <a:ext cx="251284" cy="169105"/>
            </a:xfrm>
            <a:custGeom>
              <a:gdLst>
                <a:gd fmla="*/ 2147483646 w 311" name="T0"/>
                <a:gd fmla="*/ 2147483646 h 210" name="T1"/>
                <a:gd fmla="*/ 2147483646 w 311" name="T2"/>
                <a:gd fmla="*/ 2147483646 h 210" name="T3"/>
                <a:gd fmla="*/ 2147483646 w 311" name="T4"/>
                <a:gd fmla="*/ 2147483646 h 210" name="T5"/>
                <a:gd fmla="*/ 2147483646 w 311" name="T6"/>
                <a:gd fmla="*/ 2147483646 h 210" name="T7"/>
                <a:gd fmla="*/ 2147483646 w 311" name="T8"/>
                <a:gd fmla="*/ 2147483646 h 210" name="T9"/>
                <a:gd fmla="*/ 2147483646 w 311" name="T10"/>
                <a:gd fmla="*/ 2147483646 h 210" name="T11"/>
                <a:gd fmla="*/ 2147483646 w 311" name="T12"/>
                <a:gd fmla="*/ 2147483646 h 210" name="T13"/>
                <a:gd fmla="*/ 2147483646 w 311" name="T14"/>
                <a:gd fmla="*/ 2147483646 h 210" name="T15"/>
                <a:gd fmla="*/ 2147483646 w 311" name="T16"/>
                <a:gd fmla="*/ 2147483646 h 210" name="T17"/>
                <a:gd fmla="*/ 2147483646 w 311" name="T18"/>
                <a:gd fmla="*/ 2147483646 h 210" name="T19"/>
                <a:gd fmla="*/ 2147483646 w 311" name="T20"/>
                <a:gd fmla="*/ 2147483646 h 210" name="T21"/>
                <a:gd fmla="*/ 2147483646 w 311" name="T22"/>
                <a:gd fmla="*/ 2147483646 h 210" name="T23"/>
                <a:gd fmla="*/ 2147483646 w 311" name="T24"/>
                <a:gd fmla="*/ 2147483646 h 210" name="T25"/>
                <a:gd fmla="*/ 2147483646 w 311" name="T26"/>
                <a:gd fmla="*/ 2147483646 h 210" name="T27"/>
                <a:gd fmla="*/ 2147483646 w 311" name="T28"/>
                <a:gd fmla="*/ 2147483646 h 210" name="T29"/>
                <a:gd fmla="*/ 2147483646 w 311" name="T30"/>
                <a:gd fmla="*/ 2147483646 h 210" name="T31"/>
                <a:gd fmla="*/ 2147483646 w 311" name="T32"/>
                <a:gd fmla="*/ 2147483646 h 210" name="T33"/>
                <a:gd fmla="*/ 2147483646 w 311" name="T34"/>
                <a:gd fmla="*/ 2147483646 h 210" name="T35"/>
                <a:gd fmla="*/ 2147483646 w 311" name="T36"/>
                <a:gd fmla="*/ 2147483646 h 210" name="T37"/>
                <a:gd fmla="*/ 2147483646 w 311" name="T38"/>
                <a:gd fmla="*/ 2147483646 h 210" name="T39"/>
                <a:gd fmla="*/ 2147483646 w 311" name="T40"/>
                <a:gd fmla="*/ 2147483646 h 210" name="T41"/>
                <a:gd fmla="*/ 2147483646 w 311" name="T42"/>
                <a:gd fmla="*/ 2147483646 h 210" name="T43"/>
                <a:gd fmla="*/ 2147483646 w 311" name="T44"/>
                <a:gd fmla="*/ 2147483646 h 210" name="T45"/>
                <a:gd fmla="*/ 2147483646 w 311" name="T46"/>
                <a:gd fmla="*/ 2147483646 h 210" name="T47"/>
                <a:gd fmla="*/ 2147483646 w 311" name="T48"/>
                <a:gd fmla="*/ 2147483646 h 210" name="T49"/>
                <a:gd fmla="*/ 2147483646 w 311" name="T50"/>
                <a:gd fmla="*/ 2147483646 h 210" name="T51"/>
                <a:gd fmla="*/ 2147483646 w 311" name="T52"/>
                <a:gd fmla="*/ 2147483646 h 210" name="T53"/>
                <a:gd fmla="*/ 2147483646 w 311" name="T54"/>
                <a:gd fmla="*/ 2147483646 h 210" name="T55"/>
                <a:gd fmla="*/ 2147483646 w 311" name="T56"/>
                <a:gd fmla="*/ 2147483646 h 210" name="T57"/>
                <a:gd fmla="*/ 2147483646 w 311" name="T58"/>
                <a:gd fmla="*/ 2147483646 h 210" name="T59"/>
                <a:gd fmla="*/ 2147483646 w 311" name="T60"/>
                <a:gd fmla="*/ 2147483646 h 210" name="T61"/>
                <a:gd fmla="*/ 2147483646 w 311" name="T62"/>
                <a:gd fmla="*/ 0 h 210" name="T63"/>
                <a:gd fmla="*/ 2147483646 w 311" name="T64"/>
                <a:gd fmla="*/ 602866460 h 210" name="T65"/>
                <a:gd fmla="*/ 2147483646 w 311" name="T66"/>
                <a:gd fmla="*/ 2147483646 h 210" name="T67"/>
                <a:gd fmla="*/ 2147483646 w 311" name="T68"/>
                <a:gd fmla="*/ 2147483646 h 210" name="T69"/>
                <a:gd fmla="*/ 2147483646 w 311" name="T70"/>
                <a:gd fmla="*/ 2147483646 h 210" name="T71"/>
                <a:gd fmla="*/ 2147483646 w 311" name="T72"/>
                <a:gd fmla="*/ 2147483646 h 210" name="T73"/>
                <a:gd fmla="*/ 0 w 311" name="T74"/>
                <a:gd fmla="*/ 2147483646 h 210" name="T75"/>
                <a:gd fmla="*/ 0 w 311" name="T76"/>
                <a:gd fmla="*/ 2147483646 h 210" name="T77"/>
                <a:gd fmla="*/ 0 w 311" name="T78"/>
                <a:gd fmla="*/ 2147483646 h 210" name="T79"/>
                <a:gd fmla="*/ 2147483646 w 311" name="T80"/>
                <a:gd fmla="*/ 2147483646 h 21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10" w="311">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29" name="MH_Other_107"/>
            <p:cNvSpPr/>
            <p:nvPr>
              <p:custDataLst>
                <p:tags r:id="rId212"/>
              </p:custDataLst>
            </p:nvPr>
          </p:nvSpPr>
          <p:spPr bwMode="auto">
            <a:xfrm>
              <a:off x="3951168" y="3296724"/>
              <a:ext cx="132496" cy="138909"/>
            </a:xfrm>
            <a:custGeom>
              <a:gdLst>
                <a:gd fmla="*/ 2147483646 w 166" name="T0"/>
                <a:gd fmla="*/ 2147483646 h 174" name="T1"/>
                <a:gd fmla="*/ 2147483646 w 166" name="T2"/>
                <a:gd fmla="*/ 2147483646 h 174" name="T3"/>
                <a:gd fmla="*/ 2147483646 w 166" name="T4"/>
                <a:gd fmla="*/ 2147483646 h 174" name="T5"/>
                <a:gd fmla="*/ 2147483646 w 166" name="T6"/>
                <a:gd fmla="*/ 2147483646 h 174" name="T7"/>
                <a:gd fmla="*/ 0 w 166" name="T8"/>
                <a:gd fmla="*/ 0 h 174" name="T9"/>
                <a:gd fmla="*/ 581476530 w 166" name="T10"/>
                <a:gd fmla="*/ 1183624453 h 174" name="T11"/>
                <a:gd fmla="*/ 2147483646 w 166" name="T12"/>
                <a:gd fmla="*/ 2147483646 h 174" name="T13"/>
                <a:gd fmla="*/ 2147483646 w 166" name="T14"/>
                <a:gd fmla="*/ 2147483646 h 174" name="T15"/>
                <a:gd fmla="*/ 2147483646 w 166" name="T16"/>
                <a:gd fmla="*/ 2147483646 h 174" name="T17"/>
                <a:gd fmla="*/ 2147483646 w 166" name="T18"/>
                <a:gd fmla="*/ 2147483646 h 174" name="T19"/>
                <a:gd fmla="*/ 2147483646 w 166" name="T20"/>
                <a:gd fmla="*/ 2147483646 h 174" name="T21"/>
                <a:gd fmla="*/ 2147483646 w 166" name="T22"/>
                <a:gd fmla="*/ 2147483646 h 174" name="T23"/>
                <a:gd fmla="*/ 2147483646 w 166" name="T24"/>
                <a:gd fmla="*/ 2147483646 h 174" name="T25"/>
                <a:gd fmla="*/ 2147483646 w 166" name="T26"/>
                <a:gd fmla="*/ 2147483646 h 174" name="T27"/>
                <a:gd fmla="*/ 2147483646 w 166" name="T28"/>
                <a:gd fmla="*/ 2147483646 h 174" name="T29"/>
                <a:gd fmla="*/ 2147483646 w 166" name="T30"/>
                <a:gd fmla="*/ 2147483646 h 17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74" w="166">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0" name="MH_Other_108"/>
            <p:cNvSpPr/>
            <p:nvPr>
              <p:custDataLst>
                <p:tags r:id="rId213"/>
              </p:custDataLst>
            </p:nvPr>
          </p:nvSpPr>
          <p:spPr bwMode="auto">
            <a:xfrm>
              <a:off x="3940507" y="3286154"/>
              <a:ext cx="103559" cy="134379"/>
            </a:xfrm>
            <a:custGeom>
              <a:gdLst>
                <a:gd fmla="*/ 588927501 w 129" name="T0"/>
                <a:gd fmla="*/ 0 h 167" name="T1"/>
                <a:gd fmla="*/ 0 w 129" name="T2"/>
                <a:gd fmla="*/ 601968099 h 167" name="T3"/>
                <a:gd fmla="*/ 2147483646 w 129" name="T4"/>
                <a:gd fmla="*/ 2147483646 h 167" name="T5"/>
                <a:gd fmla="*/ 2147483646 w 129" name="T6"/>
                <a:gd fmla="*/ 2147483646 h 167" name="T7"/>
                <a:gd fmla="*/ 2147483646 w 129" name="T8"/>
                <a:gd fmla="*/ 2147483646 h 167" name="T9"/>
                <a:gd fmla="*/ 2147483646 w 129" name="T10"/>
                <a:gd fmla="*/ 2147483646 h 167" name="T11"/>
                <a:gd fmla="*/ 2147483646 w 129" name="T12"/>
                <a:gd fmla="*/ 2147483646 h 167" name="T13"/>
                <a:gd fmla="*/ 2147483646 w 129" name="T14"/>
                <a:gd fmla="*/ 2147483646 h 167" name="T15"/>
                <a:gd fmla="*/ 2147483646 w 129" name="T16"/>
                <a:gd fmla="*/ 2147483646 h 167" name="T17"/>
                <a:gd fmla="*/ 2147483646 w 129" name="T18"/>
                <a:gd fmla="*/ 2147483646 h 167" name="T19"/>
                <a:gd fmla="*/ 2147483646 w 129" name="T20"/>
                <a:gd fmla="*/ 2147483646 h 167" name="T21"/>
                <a:gd fmla="*/ 2147483646 w 129" name="T22"/>
                <a:gd fmla="*/ 2147483646 h 167" name="T23"/>
                <a:gd fmla="*/ 2147483646 w 129" name="T24"/>
                <a:gd fmla="*/ 2147483646 h 167" name="T25"/>
                <a:gd fmla="*/ 2147483646 w 129" name="T26"/>
                <a:gd fmla="*/ 2147483646 h 167" name="T27"/>
                <a:gd fmla="*/ 2147483646 w 129" name="T28"/>
                <a:gd fmla="*/ 2147483646 h 167" name="T29"/>
                <a:gd fmla="*/ 2147483646 w 129" name="T30"/>
                <a:gd fmla="*/ 2147483646 h 167" name="T31"/>
                <a:gd fmla="*/ 2147483646 w 129" name="T32"/>
                <a:gd fmla="*/ 2147483646 h 167" name="T33"/>
                <a:gd fmla="*/ 588927501 w 129" name="T34"/>
                <a:gd fmla="*/ 0 h 16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67" w="129">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1" name="MH_Other_109"/>
            <p:cNvSpPr/>
            <p:nvPr>
              <p:custDataLst>
                <p:tags r:id="rId214"/>
              </p:custDataLst>
            </p:nvPr>
          </p:nvSpPr>
          <p:spPr bwMode="auto">
            <a:xfrm flipH="1">
              <a:off x="3951168" y="3296725"/>
              <a:ext cx="0" cy="1509"/>
            </a:xfrm>
            <a:custGeom>
              <a:gdLst>
                <a:gd fmla="*/ 0 w 2" name="T0"/>
                <a:gd fmla="*/ 111918811 h 4" name="T1"/>
                <a:gd fmla="*/ 178 w 2" name="T2"/>
                <a:gd fmla="*/ 223838018 h 4" name="T3"/>
                <a:gd fmla="*/ 0 w 2" name="T4"/>
                <a:gd fmla="*/ 0 h 4" name="T5"/>
                <a:gd fmla="*/ 0 w 2" name="T6"/>
                <a:gd fmla="*/ 0 h 4" name="T7"/>
                <a:gd fmla="*/ 0 w 2" name="T8"/>
                <a:gd fmla="*/ 111918811 h 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 w="2">
                  <a:moveTo>
                    <a:pt x="0" y="2"/>
                  </a:moveTo>
                  <a:lnTo>
                    <a:pt x="2" y="4"/>
                  </a:lnTo>
                  <a:lnTo>
                    <a:pt x="0" y="0"/>
                  </a:lnTo>
                  <a:lnTo>
                    <a:pt x="0"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2" name="MH_Other_110"/>
            <p:cNvSpPr/>
            <p:nvPr>
              <p:custDataLst>
                <p:tags r:id="rId215"/>
              </p:custDataLst>
            </p:nvPr>
          </p:nvSpPr>
          <p:spPr bwMode="auto">
            <a:xfrm>
              <a:off x="4042544" y="3419022"/>
              <a:ext cx="1523" cy="1510"/>
            </a:xfrm>
            <a:custGeom>
              <a:gdLst>
                <a:gd fmla="*/ 179346497 w 5" name="T0"/>
                <a:gd fmla="*/ 0 h 2" name="T1"/>
                <a:gd fmla="*/ 0 w 5" name="T2"/>
                <a:gd fmla="*/ 0 h 2" name="T3"/>
                <a:gd fmla="*/ 179346497 w 5" name="T4"/>
                <a:gd fmla="*/ 448239996 h 2" name="T5"/>
                <a:gd fmla="*/ 179346497 w 5" name="T6"/>
                <a:gd fmla="*/ 448239996 h 2" name="T7"/>
                <a:gd fmla="*/ 179346497 w 5"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5">
                  <a:moveTo>
                    <a:pt x="5" y="0"/>
                  </a:moveTo>
                  <a:lnTo>
                    <a:pt x="0" y="0"/>
                  </a:lnTo>
                  <a:lnTo>
                    <a:pt x="5" y="2"/>
                  </a:lnTo>
                  <a:lnTo>
                    <a:pt x="5"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3" name="MH_Other_111"/>
            <p:cNvSpPr/>
            <p:nvPr>
              <p:custDataLst>
                <p:tags r:id="rId216"/>
              </p:custDataLst>
            </p:nvPr>
          </p:nvSpPr>
          <p:spPr bwMode="auto">
            <a:xfrm>
              <a:off x="3929847" y="3299743"/>
              <a:ext cx="76147" cy="102672"/>
            </a:xfrm>
            <a:custGeom>
              <a:gdLst>
                <a:gd fmla="*/ 2147483646 w 93" name="T0"/>
                <a:gd fmla="*/ 2147483646 h 127" name="T1"/>
                <a:gd fmla="*/ 2147483646 w 93" name="T2"/>
                <a:gd fmla="*/ 2147483646 h 127" name="T3"/>
                <a:gd fmla="*/ 615542883 w 93" name="T4"/>
                <a:gd fmla="*/ 0 h 127" name="T5"/>
                <a:gd fmla="*/ 0 w 93" name="T6"/>
                <a:gd fmla="*/ 609067500 h 127" name="T7"/>
                <a:gd fmla="*/ 2147483646 w 93" name="T8"/>
                <a:gd fmla="*/ 2147483646 h 127" name="T9"/>
                <a:gd fmla="*/ 2147483646 w 93" name="T10"/>
                <a:gd fmla="*/ 2147483646 h 127" name="T11"/>
                <a:gd fmla="*/ 2147483646 w 93" name="T12"/>
                <a:gd fmla="*/ 2147483646 h 127" name="T13"/>
                <a:gd fmla="*/ 2147483646 w 93" name="T14"/>
                <a:gd fmla="*/ 2147483646 h 127" name="T15"/>
                <a:gd fmla="*/ 2147483646 w 93" name="T16"/>
                <a:gd fmla="*/ 2147483646 h 127" name="T17"/>
                <a:gd fmla="*/ 2147483646 w 93" name="T18"/>
                <a:gd fmla="*/ 2147483646 h 127" name="T19"/>
                <a:gd fmla="*/ 2147483646 w 93" name="T20"/>
                <a:gd fmla="*/ 2147483646 h 127" name="T21"/>
                <a:gd fmla="*/ 2147483646 w 93" name="T22"/>
                <a:gd fmla="*/ 2147483646 h 127" name="T23"/>
                <a:gd fmla="*/ 2147483646 w 93" name="T24"/>
                <a:gd fmla="*/ 2147483646 h 12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7" w="93">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4" name="MH_Other_112"/>
            <p:cNvSpPr/>
            <p:nvPr>
              <p:custDataLst>
                <p:tags r:id="rId217"/>
              </p:custDataLst>
            </p:nvPr>
          </p:nvSpPr>
          <p:spPr bwMode="auto">
            <a:xfrm flipH="1">
              <a:off x="4004470" y="3400904"/>
              <a:ext cx="0" cy="0"/>
            </a:xfrm>
            <a:custGeom>
              <a:gdLst>
                <a:gd fmla="*/ 0 w 1" name="T0"/>
                <a:gd fmla="*/ 0 h 1" name="T1"/>
                <a:gd fmla="*/ 711 w 1" name="T2"/>
                <a:gd fmla="*/ 711 h 1" name="T3"/>
                <a:gd fmla="*/ 711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5" name="MH_Other_113"/>
            <p:cNvSpPr/>
            <p:nvPr>
              <p:custDataLst>
                <p:tags r:id="rId218"/>
              </p:custDataLst>
            </p:nvPr>
          </p:nvSpPr>
          <p:spPr bwMode="auto">
            <a:xfrm>
              <a:off x="3913095" y="3322392"/>
              <a:ext cx="53302" cy="57375"/>
            </a:xfrm>
            <a:custGeom>
              <a:gdLst>
                <a:gd fmla="*/ 2147483646 w 66" name="T0"/>
                <a:gd fmla="*/ 2147483646 h 72" name="T1"/>
                <a:gd fmla="*/ 599567858 w 66" name="T2"/>
                <a:gd fmla="*/ 0 h 72" name="T3"/>
                <a:gd fmla="*/ 0 w 66" name="T4"/>
                <a:gd fmla="*/ 592477798 h 72" name="T5"/>
                <a:gd fmla="*/ 2147483646 w 66" name="T6"/>
                <a:gd fmla="*/ 2147483646 h 72" name="T7"/>
                <a:gd fmla="*/ 2147483646 w 66" name="T8"/>
                <a:gd fmla="*/ 2147483646 h 72" name="T9"/>
                <a:gd fmla="*/ 2147483646 w 66" name="T10"/>
                <a:gd fmla="*/ 2147483646 h 72" name="T11"/>
                <a:gd fmla="*/ 2147483646 w 66" name="T12"/>
                <a:gd fmla="*/ 2147483646 h 72" name="T13"/>
                <a:gd fmla="*/ 2147483646 w 66" name="T14"/>
                <a:gd fmla="*/ 2147483646 h 72" name="T15"/>
                <a:gd fmla="*/ 2147483646 w 66" name="T16"/>
                <a:gd fmla="*/ 2147483646 h 72" name="T17"/>
                <a:gd fmla="*/ 2147483646 w 66" name="T18"/>
                <a:gd fmla="*/ 2147483646 h 72" name="T19"/>
                <a:gd fmla="*/ 2147483646 w 66" name="T20"/>
                <a:gd fmla="*/ 2147483646 h 7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2" w="66">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6" name="MH_Other_114"/>
            <p:cNvSpPr/>
            <p:nvPr>
              <p:custDataLst>
                <p:tags r:id="rId219"/>
              </p:custDataLst>
            </p:nvPr>
          </p:nvSpPr>
          <p:spPr bwMode="auto">
            <a:xfrm flipH="1">
              <a:off x="3966397" y="3379766"/>
              <a:ext cx="0" cy="0"/>
            </a:xfrm>
            <a:custGeom>
              <a:gdLst>
                <a:gd fmla="*/ 0 h 1" name="T0"/>
                <a:gd fmla="*/ 1067 h 1" name="T1"/>
                <a:gd fmla="*/ 0 h 1" name="T2"/>
                <a:gd fmla="*/ 0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7" name="MH_Other_115"/>
            <p:cNvSpPr/>
            <p:nvPr>
              <p:custDataLst>
                <p:tags r:id="rId220"/>
              </p:custDataLst>
            </p:nvPr>
          </p:nvSpPr>
          <p:spPr bwMode="auto">
            <a:xfrm>
              <a:off x="3900911" y="3339001"/>
              <a:ext cx="28935" cy="19628"/>
            </a:xfrm>
            <a:custGeom>
              <a:gdLst>
                <a:gd fmla="*/ 0 w 36" name="T0"/>
                <a:gd fmla="*/ 0 h 24" name="T1"/>
                <a:gd fmla="*/ 0 w 36" name="T2"/>
                <a:gd fmla="*/ 0 h 24" name="T3"/>
                <a:gd fmla="*/ 0 w 36" name="T4"/>
                <a:gd fmla="*/ 624041383 h 24" name="T5"/>
                <a:gd fmla="*/ 2147483646 w 36" name="T6"/>
                <a:gd fmla="*/ 2147483646 h 24" name="T7"/>
                <a:gd fmla="*/ 2147483646 w 36" name="T8"/>
                <a:gd fmla="*/ 2147483646 h 24" name="T9"/>
                <a:gd fmla="*/ 0 w 36" name="T10"/>
                <a:gd fmla="*/ 0 h 2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4" w="36">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8" name="MH_Other_116"/>
            <p:cNvSpPr/>
            <p:nvPr>
              <p:custDataLst>
                <p:tags r:id="rId221"/>
              </p:custDataLst>
            </p:nvPr>
          </p:nvSpPr>
          <p:spPr bwMode="auto">
            <a:xfrm>
              <a:off x="3928326" y="3355609"/>
              <a:ext cx="1523" cy="3019"/>
            </a:xfrm>
            <a:custGeom>
              <a:gdLst>
                <a:gd fmla="*/ 223838018 w 4" name="T0"/>
                <a:gd fmla="*/ 286692975 h 5" name="T1"/>
                <a:gd fmla="*/ 0 w 4" name="T2"/>
                <a:gd fmla="*/ 0 h 5" name="T3"/>
                <a:gd fmla="*/ 223838018 w 4" name="T4"/>
                <a:gd fmla="*/ 716934050 h 5" name="T5"/>
                <a:gd fmla="*/ 223838018 w 4" name="T6"/>
                <a:gd fmla="*/ 286692975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4">
                  <a:moveTo>
                    <a:pt x="4" y="2"/>
                  </a:moveTo>
                  <a:lnTo>
                    <a:pt x="0" y="0"/>
                  </a:lnTo>
                  <a:lnTo>
                    <a:pt x="4" y="5"/>
                  </a:lnTo>
                  <a:lnTo>
                    <a:pt x="4"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39" name="MH_Other_117"/>
            <p:cNvSpPr/>
            <p:nvPr>
              <p:custDataLst>
                <p:tags r:id="rId222"/>
              </p:custDataLst>
            </p:nvPr>
          </p:nvSpPr>
          <p:spPr bwMode="auto">
            <a:xfrm>
              <a:off x="4126307" y="3387315"/>
              <a:ext cx="25889" cy="4530"/>
            </a:xfrm>
            <a:custGeom>
              <a:gdLst>
                <a:gd fmla="*/ 2147483646 w 32" name="T0"/>
                <a:gd fmla="*/ 2147483646 h 7" name="T1"/>
                <a:gd fmla="*/ 2147483646 w 32" name="T2"/>
                <a:gd fmla="*/ 2147483646 h 7" name="T3"/>
                <a:gd fmla="*/ 2147483646 w 32" name="T4"/>
                <a:gd fmla="*/ 2147483646 h 7" name="T5"/>
                <a:gd fmla="*/ 2147483646 w 32" name="T6"/>
                <a:gd fmla="*/ 1880310395 h 7" name="T7"/>
                <a:gd fmla="*/ 2147483646 w 32" name="T8"/>
                <a:gd fmla="*/ 1128279028 h 7" name="T9"/>
                <a:gd fmla="*/ 0 w 32" name="T10"/>
                <a:gd fmla="*/ 0 h 7" name="T11"/>
                <a:gd fmla="*/ 600276901 w 32" name="T12"/>
                <a:gd fmla="*/ 0 h 7" name="T13"/>
                <a:gd fmla="*/ 1201265584 w 32" name="T14"/>
                <a:gd fmla="*/ 376246981 h 7" name="T15"/>
                <a:gd fmla="*/ 2147483646 w 32" name="T16"/>
                <a:gd fmla="*/ 2147483646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 w="32">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0" name="MH_Other_118"/>
            <p:cNvSpPr/>
            <p:nvPr>
              <p:custDataLst>
                <p:tags r:id="rId223"/>
              </p:custDataLst>
            </p:nvPr>
          </p:nvSpPr>
          <p:spPr bwMode="auto">
            <a:xfrm>
              <a:off x="4089756" y="3373727"/>
              <a:ext cx="57871" cy="34728"/>
            </a:xfrm>
            <a:custGeom>
              <a:gdLst>
                <a:gd fmla="*/ 2147483646 w 72" name="T0"/>
                <a:gd fmla="*/ 2147483646 h 44" name="T1"/>
                <a:gd fmla="*/ 2147483646 w 72" name="T2"/>
                <a:gd fmla="*/ 2147483646 h 44" name="T3"/>
                <a:gd fmla="*/ 2147483646 w 72" name="T4"/>
                <a:gd fmla="*/ 2147483646 h 44" name="T5"/>
                <a:gd fmla="*/ 2147483646 w 72" name="T6"/>
                <a:gd fmla="*/ 2147483646 h 44" name="T7"/>
                <a:gd fmla="*/ 2147483646 w 72" name="T8"/>
                <a:gd fmla="*/ 2147483646 h 44" name="T9"/>
                <a:gd fmla="*/ 2147483646 w 72" name="T10"/>
                <a:gd fmla="*/ 2147483646 h 44" name="T11"/>
                <a:gd fmla="*/ 2147483646 w 72" name="T12"/>
                <a:gd fmla="*/ 2147483646 h 44" name="T13"/>
                <a:gd fmla="*/ 2147483646 w 72" name="T14"/>
                <a:gd fmla="*/ 2147483646 h 44" name="T15"/>
                <a:gd fmla="*/ 0 w 72" name="T16"/>
                <a:gd fmla="*/ 0 h 44" name="T17"/>
                <a:gd fmla="*/ 0 w 72" name="T18"/>
                <a:gd fmla="*/ 0 h 44" name="T19"/>
                <a:gd fmla="*/ 588968056 w 72" name="T20"/>
                <a:gd fmla="*/ 578453883 h 44" name="T21"/>
                <a:gd fmla="*/ 2147483646 w 72" name="T22"/>
                <a:gd fmla="*/ 2147483646 h 4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44" w="72">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1" name="MH_Other_119"/>
            <p:cNvSpPr/>
            <p:nvPr>
              <p:custDataLst>
                <p:tags r:id="rId224"/>
              </p:custDataLst>
            </p:nvPr>
          </p:nvSpPr>
          <p:spPr bwMode="auto">
            <a:xfrm flipH="1">
              <a:off x="4127829" y="3387316"/>
              <a:ext cx="0" cy="0"/>
            </a:xfrm>
            <a:custGeom>
              <a:gdLst>
                <a:gd fmla="*/ 711 w 1" name="T0"/>
                <a:gd fmla="*/ 711 h 1" name="T1"/>
                <a:gd fmla="*/ 0 w 1" name="T2"/>
                <a:gd fmla="*/ 0 h 1" name="T3"/>
                <a:gd fmla="*/ 0 w 1" name="T4"/>
                <a:gd fmla="*/ 711 h 1" name="T5"/>
                <a:gd fmla="*/ 711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2" name="MH_Other_120"/>
            <p:cNvSpPr/>
            <p:nvPr>
              <p:custDataLst>
                <p:tags r:id="rId225"/>
              </p:custDataLst>
            </p:nvPr>
          </p:nvSpPr>
          <p:spPr bwMode="auto">
            <a:xfrm>
              <a:off x="4053205" y="3357118"/>
              <a:ext cx="85284" cy="78514"/>
            </a:xfrm>
            <a:custGeom>
              <a:gdLst>
                <a:gd fmla="*/ 2147483646 w 107" name="T0"/>
                <a:gd fmla="*/ 2147483646 h 98" name="T1"/>
                <a:gd fmla="*/ 2147483646 w 107" name="T2"/>
                <a:gd fmla="*/ 2147483646 h 98" name="T3"/>
                <a:gd fmla="*/ 2147483646 w 107" name="T4"/>
                <a:gd fmla="*/ 2147483646 h 98" name="T5"/>
                <a:gd fmla="*/ 2147483646 w 107" name="T6"/>
                <a:gd fmla="*/ 2147483646 h 98" name="T7"/>
                <a:gd fmla="*/ 2147483646 w 107" name="T8"/>
                <a:gd fmla="*/ 2147483646 h 98" name="T9"/>
                <a:gd fmla="*/ 2147483646 w 107" name="T10"/>
                <a:gd fmla="*/ 2147483646 h 98" name="T11"/>
                <a:gd fmla="*/ 2147483646 w 107" name="T12"/>
                <a:gd fmla="*/ 2147483646 h 98" name="T13"/>
                <a:gd fmla="*/ 2147483646 w 107" name="T14"/>
                <a:gd fmla="*/ 2147483646 h 98" name="T15"/>
                <a:gd fmla="*/ 2147483646 w 107" name="T16"/>
                <a:gd fmla="*/ 2147483646 h 98" name="T17"/>
                <a:gd fmla="*/ 2147483646 w 107" name="T18"/>
                <a:gd fmla="*/ 2147483646 h 98" name="T19"/>
                <a:gd fmla="*/ 0 w 107" name="T20"/>
                <a:gd fmla="*/ 0 h 98" name="T21"/>
                <a:gd fmla="*/ 1160389267 w 107" name="T22"/>
                <a:gd fmla="*/ 1194169985 h 98" name="T23"/>
                <a:gd fmla="*/ 2147483646 w 107" name="T24"/>
                <a:gd fmla="*/ 2147483646 h 9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98" w="107">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3" name="MH_Other_121"/>
            <p:cNvSpPr/>
            <p:nvPr>
              <p:custDataLst>
                <p:tags r:id="rId226"/>
              </p:custDataLst>
            </p:nvPr>
          </p:nvSpPr>
          <p:spPr bwMode="auto">
            <a:xfrm flipH="1">
              <a:off x="4089756" y="3373727"/>
              <a:ext cx="0" cy="0"/>
            </a:xfrm>
            <a:custGeom>
              <a:gdLst>
                <a:gd fmla="*/ 711 w 1" name="T0"/>
                <a:gd fmla="*/ 711 h 1" name="T1"/>
                <a:gd fmla="*/ 0 w 1" name="T2"/>
                <a:gd fmla="*/ 0 h 1" name="T3"/>
                <a:gd fmla="*/ 0 w 1" name="T4"/>
                <a:gd fmla="*/ 711 h 1" name="T5"/>
                <a:gd fmla="*/ 711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4" name="MH_Other_122"/>
            <p:cNvSpPr/>
            <p:nvPr>
              <p:custDataLst>
                <p:tags r:id="rId227"/>
              </p:custDataLst>
            </p:nvPr>
          </p:nvSpPr>
          <p:spPr bwMode="auto">
            <a:xfrm>
              <a:off x="4018176" y="3339001"/>
              <a:ext cx="115744" cy="116260"/>
            </a:xfrm>
            <a:custGeom>
              <a:gdLst>
                <a:gd fmla="*/ 2147483646 w 145" name="T0"/>
                <a:gd fmla="*/ 2147483646 h 144" name="T1"/>
                <a:gd fmla="*/ 2147483646 w 145" name="T2"/>
                <a:gd fmla="*/ 2147483646 h 144" name="T3"/>
                <a:gd fmla="*/ 2147483646 w 145" name="T4"/>
                <a:gd fmla="*/ 2147483646 h 144" name="T5"/>
                <a:gd fmla="*/ 2147483646 w 145" name="T6"/>
                <a:gd fmla="*/ 2147483646 h 144" name="T7"/>
                <a:gd fmla="*/ 2147483646 w 145" name="T8"/>
                <a:gd fmla="*/ 2147483646 h 144" name="T9"/>
                <a:gd fmla="*/ 2147483646 w 145" name="T10"/>
                <a:gd fmla="*/ 2147483646 h 144" name="T11"/>
                <a:gd fmla="*/ 2147483646 w 145" name="T12"/>
                <a:gd fmla="*/ 2147483646 h 144" name="T13"/>
                <a:gd fmla="*/ 2147483646 w 145" name="T14"/>
                <a:gd fmla="*/ 2147483646 h 144" name="T15"/>
                <a:gd fmla="*/ 2147483646 w 145" name="T16"/>
                <a:gd fmla="*/ 2147483646 h 144" name="T17"/>
                <a:gd fmla="*/ 2147483646 w 145" name="T18"/>
                <a:gd fmla="*/ 2147483646 h 144" name="T19"/>
                <a:gd fmla="*/ 2147483646 w 145" name="T20"/>
                <a:gd fmla="*/ 2147483646 h 144" name="T21"/>
                <a:gd fmla="*/ 2147483646 w 145" name="T22"/>
                <a:gd fmla="*/ 2147483646 h 144" name="T23"/>
                <a:gd fmla="*/ 2147483646 w 145" name="T24"/>
                <a:gd fmla="*/ 2147483646 h 144" name="T25"/>
                <a:gd fmla="*/ 2147483646 w 145" name="T26"/>
                <a:gd fmla="*/ 2147483646 h 144" name="T27"/>
                <a:gd fmla="*/ 2147483646 w 145" name="T28"/>
                <a:gd fmla="*/ 2147483646 h 144" name="T29"/>
                <a:gd fmla="*/ 2147483646 w 145" name="T30"/>
                <a:gd fmla="*/ 2147483646 h 144" name="T31"/>
                <a:gd fmla="*/ 2147483646 w 145" name="T32"/>
                <a:gd fmla="*/ 2147483646 h 144" name="T33"/>
                <a:gd fmla="*/ 0 w 145" name="T34"/>
                <a:gd fmla="*/ 0 h 144" name="T35"/>
                <a:gd fmla="*/ 582256900 w 145" name="T36"/>
                <a:gd fmla="*/ 606725896 h 144" name="T37"/>
                <a:gd fmla="*/ 1164513800 w 145" name="T38"/>
                <a:gd fmla="*/ 1213451792 h 144" name="T39"/>
                <a:gd fmla="*/ 2147483646 w 145" name="T40"/>
                <a:gd fmla="*/ 2147483646 h 1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44" w="145">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5" name="MH_Other_123"/>
            <p:cNvSpPr/>
            <p:nvPr>
              <p:custDataLst>
                <p:tags r:id="rId228"/>
              </p:custDataLst>
            </p:nvPr>
          </p:nvSpPr>
          <p:spPr bwMode="auto">
            <a:xfrm>
              <a:off x="4053205" y="3357120"/>
              <a:ext cx="1523" cy="1509"/>
            </a:xfrm>
            <a:custGeom>
              <a:gdLst>
                <a:gd fmla="*/ 0 w 2" name="T0"/>
                <a:gd fmla="*/ 559752357 h 2" name="T1"/>
                <a:gd fmla="*/ 1119503921 w 2" name="T2"/>
                <a:gd fmla="*/ 1119503921 h 2" name="T3"/>
                <a:gd fmla="*/ 0 w 2" name="T4"/>
                <a:gd fmla="*/ 0 h 2" name="T5"/>
                <a:gd fmla="*/ 0 w 2" name="T6"/>
                <a:gd fmla="*/ 0 h 2" name="T7"/>
                <a:gd fmla="*/ 0 w 2" name="T8"/>
                <a:gd fmla="*/ 559752357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6" name="MH_Other_124"/>
            <p:cNvSpPr/>
            <p:nvPr>
              <p:custDataLst>
                <p:tags r:id="rId229"/>
              </p:custDataLst>
            </p:nvPr>
          </p:nvSpPr>
          <p:spPr bwMode="auto">
            <a:xfrm>
              <a:off x="3983151" y="3319371"/>
              <a:ext cx="143157" cy="129849"/>
            </a:xfrm>
            <a:custGeom>
              <a:gdLst>
                <a:gd fmla="*/ 0 w 177" name="T0"/>
                <a:gd fmla="*/ 0 h 163" name="T1"/>
                <a:gd fmla="*/ 598479087 w 177" name="T2"/>
                <a:gd fmla="*/ 590692583 h 163" name="T3"/>
                <a:gd fmla="*/ 2147483646 w 177" name="T4"/>
                <a:gd fmla="*/ 2147483646 h 163" name="T5"/>
                <a:gd fmla="*/ 2147483646 w 177" name="T6"/>
                <a:gd fmla="*/ 2147483646 h 163" name="T7"/>
                <a:gd fmla="*/ 2147483646 w 177" name="T8"/>
                <a:gd fmla="*/ 2147483646 h 163" name="T9"/>
                <a:gd fmla="*/ 2147483646 w 177" name="T10"/>
                <a:gd fmla="*/ 2147483646 h 163" name="T11"/>
                <a:gd fmla="*/ 2147483646 w 177" name="T12"/>
                <a:gd fmla="*/ 2147483646 h 163" name="T13"/>
                <a:gd fmla="*/ 2147483646 w 177" name="T14"/>
                <a:gd fmla="*/ 2147483646 h 163" name="T15"/>
                <a:gd fmla="*/ 2147483646 w 177" name="T16"/>
                <a:gd fmla="*/ 2147483646 h 163" name="T17"/>
                <a:gd fmla="*/ 2147483646 w 177" name="T18"/>
                <a:gd fmla="*/ 2147483646 h 163" name="T19"/>
                <a:gd fmla="*/ 2147483646 w 177" name="T20"/>
                <a:gd fmla="*/ 2147483646 h 163" name="T21"/>
                <a:gd fmla="*/ 2147483646 w 177" name="T22"/>
                <a:gd fmla="*/ 2147483646 h 163" name="T23"/>
                <a:gd fmla="*/ 2147483646 w 177" name="T24"/>
                <a:gd fmla="*/ 2147483646 h 163" name="T25"/>
                <a:gd fmla="*/ 2147483646 w 177" name="T26"/>
                <a:gd fmla="*/ 2147483646 h 163" name="T27"/>
                <a:gd fmla="*/ 2147483646 w 177" name="T28"/>
                <a:gd fmla="*/ 2147483646 h 163" name="T29"/>
                <a:gd fmla="*/ 0 w 177" name="T30"/>
                <a:gd fmla="*/ 0 h 16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63" w="177">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7" name="MH_Other_125"/>
            <p:cNvSpPr/>
            <p:nvPr>
              <p:custDataLst>
                <p:tags r:id="rId230"/>
              </p:custDataLst>
            </p:nvPr>
          </p:nvSpPr>
          <p:spPr bwMode="auto">
            <a:xfrm>
              <a:off x="4124783" y="3449220"/>
              <a:ext cx="1523" cy="0"/>
            </a:xfrm>
            <a:custGeom>
              <a:gdLst>
                <a:gd fmla="*/ 0 w 1" name="T0"/>
                <a:gd fmla="*/ 1792959984 w 1" name="T1"/>
                <a:gd fmla="*/ 1792959984 w 1" name="T2"/>
                <a:gd fmla="*/ 0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8" name="MH_Other_126"/>
            <p:cNvSpPr/>
            <p:nvPr>
              <p:custDataLst>
                <p:tags r:id="rId231"/>
              </p:custDataLst>
            </p:nvPr>
          </p:nvSpPr>
          <p:spPr bwMode="auto">
            <a:xfrm>
              <a:off x="4018176" y="3340510"/>
              <a:ext cx="1523" cy="0"/>
            </a:xfrm>
            <a:custGeom>
              <a:gdLst>
                <a:gd fmla="*/ 2147483646 w 1" name="T0"/>
                <a:gd fmla="*/ 711 h 1" name="T1"/>
                <a:gd fmla="*/ 0 w 1" name="T2"/>
                <a:gd fmla="*/ 0 h 1" name="T3"/>
                <a:gd fmla="*/ 0 w 1" name="T4"/>
                <a:gd fmla="*/ 0 h 1" name="T5"/>
                <a:gd fmla="*/ 2147483646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49" name="MH_Other_127"/>
            <p:cNvSpPr/>
            <p:nvPr>
              <p:custDataLst>
                <p:tags r:id="rId232"/>
              </p:custDataLst>
            </p:nvPr>
          </p:nvSpPr>
          <p:spPr bwMode="auto">
            <a:xfrm>
              <a:off x="3725773" y="3114029"/>
              <a:ext cx="214735" cy="224972"/>
            </a:xfrm>
            <a:custGeom>
              <a:gdLst>
                <a:gd fmla="*/ 2147483646 w 267" name="T0"/>
                <a:gd fmla="*/ 2147483646 h 282" name="T1"/>
                <a:gd fmla="*/ 2147483646 w 267" name="T2"/>
                <a:gd fmla="*/ 2147483646 h 282" name="T3"/>
                <a:gd fmla="*/ 2147483646 w 267" name="T4"/>
                <a:gd fmla="*/ 2147483646 h 282" name="T5"/>
                <a:gd fmla="*/ 2147483646 w 267" name="T6"/>
                <a:gd fmla="*/ 2147483646 h 282" name="T7"/>
                <a:gd fmla="*/ 2147483646 w 267" name="T8"/>
                <a:gd fmla="*/ 2147483646 h 282" name="T9"/>
                <a:gd fmla="*/ 2147483646 w 267" name="T10"/>
                <a:gd fmla="*/ 2147483646 h 282" name="T11"/>
                <a:gd fmla="*/ 2147483646 w 267" name="T12"/>
                <a:gd fmla="*/ 2147483646 h 282" name="T13"/>
                <a:gd fmla="*/ 2147483646 w 267" name="T14"/>
                <a:gd fmla="*/ 2147483646 h 282" name="T15"/>
                <a:gd fmla="*/ 2147483646 w 267" name="T16"/>
                <a:gd fmla="*/ 2147483646 h 282" name="T17"/>
                <a:gd fmla="*/ 2147483646 w 267" name="T18"/>
                <a:gd fmla="*/ 2147483646 h 282" name="T19"/>
                <a:gd fmla="*/ 2147483646 w 267" name="T20"/>
                <a:gd fmla="*/ 2147483646 h 282" name="T21"/>
                <a:gd fmla="*/ 2147483646 w 267" name="T22"/>
                <a:gd fmla="*/ 2147483646 h 282" name="T23"/>
                <a:gd fmla="*/ 2147483646 w 267" name="T24"/>
                <a:gd fmla="*/ 2147483646 h 282" name="T25"/>
                <a:gd fmla="*/ 2147483646 w 267" name="T26"/>
                <a:gd fmla="*/ 2147483646 h 282" name="T27"/>
                <a:gd fmla="*/ 2147483646 w 267" name="T28"/>
                <a:gd fmla="*/ 2147483646 h 282" name="T29"/>
                <a:gd fmla="*/ 2147483646 w 267" name="T30"/>
                <a:gd fmla="*/ 2147483646 h 282" name="T31"/>
                <a:gd fmla="*/ 2147483646 w 267" name="T32"/>
                <a:gd fmla="*/ 2147483646 h 282" name="T33"/>
                <a:gd fmla="*/ 2147483646 w 267" name="T34"/>
                <a:gd fmla="*/ 2147483646 h 282" name="T35"/>
                <a:gd fmla="*/ 2147483646 w 267" name="T36"/>
                <a:gd fmla="*/ 2147483646 h 282" name="T37"/>
                <a:gd fmla="*/ 2147483646 w 267" name="T38"/>
                <a:gd fmla="*/ 2147483646 h 282" name="T39"/>
                <a:gd fmla="*/ 2147483646 w 267" name="T40"/>
                <a:gd fmla="*/ 2147483646 h 282" name="T41"/>
                <a:gd fmla="*/ 2147483646 w 267" name="T42"/>
                <a:gd fmla="*/ 2147483646 h 282" name="T43"/>
                <a:gd fmla="*/ 2147483646 w 267" name="T44"/>
                <a:gd fmla="*/ 2147483646 h 282" name="T45"/>
                <a:gd fmla="*/ 2147483646 w 267" name="T46"/>
                <a:gd fmla="*/ 2147483646 h 282" name="T47"/>
                <a:gd fmla="*/ 2147483646 w 267" name="T48"/>
                <a:gd fmla="*/ 2147483646 h 282" name="T49"/>
                <a:gd fmla="*/ 2147483646 w 267" name="T50"/>
                <a:gd fmla="*/ 2147483646 h 282" name="T51"/>
                <a:gd fmla="*/ 2147483646 w 267" name="T52"/>
                <a:gd fmla="*/ 2147483646 h 282" name="T53"/>
                <a:gd fmla="*/ 2147483646 w 267" name="T54"/>
                <a:gd fmla="*/ 2147483646 h 282" name="T55"/>
                <a:gd fmla="*/ 2147483646 w 267" name="T56"/>
                <a:gd fmla="*/ 2147483646 h 282" name="T57"/>
                <a:gd fmla="*/ 2147483646 w 267" name="T58"/>
                <a:gd fmla="*/ 2147483646 h 282" name="T59"/>
                <a:gd fmla="*/ 2147483646 w 267" name="T60"/>
                <a:gd fmla="*/ 2147483646 h 282" name="T61"/>
                <a:gd fmla="*/ 2147483646 w 267" name="T62"/>
                <a:gd fmla="*/ 0 h 282" name="T63"/>
                <a:gd fmla="*/ 2147483646 w 267" name="T64"/>
                <a:gd fmla="*/ 591697291 h 282" name="T65"/>
                <a:gd fmla="*/ 2147483646 w 267" name="T66"/>
                <a:gd fmla="*/ 2147483646 h 282" name="T67"/>
                <a:gd fmla="*/ 2147483646 w 267" name="T68"/>
                <a:gd fmla="*/ 2147483646 h 282" name="T69"/>
                <a:gd fmla="*/ 2147483646 w 267" name="T70"/>
                <a:gd fmla="*/ 2147483646 h 282" name="T71"/>
                <a:gd fmla="*/ 2147483646 w 267" name="T72"/>
                <a:gd fmla="*/ 2147483646 h 282" name="T73"/>
                <a:gd fmla="*/ 591775695 w 267" name="T74"/>
                <a:gd fmla="*/ 2147483646 h 282" name="T75"/>
                <a:gd fmla="*/ 591775695 w 267" name="T76"/>
                <a:gd fmla="*/ 2147483646 h 282" name="T77"/>
                <a:gd fmla="*/ 0 w 267" name="T78"/>
                <a:gd fmla="*/ 2147483646 h 282" name="T79"/>
                <a:gd fmla="*/ 2147483646 w 267" name="T80"/>
                <a:gd fmla="*/ 2147483646 h 28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82" w="267">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0" name="MH_Other_128"/>
            <p:cNvSpPr/>
            <p:nvPr>
              <p:custDataLst>
                <p:tags r:id="rId233"/>
              </p:custDataLst>
            </p:nvPr>
          </p:nvSpPr>
          <p:spPr bwMode="auto">
            <a:xfrm>
              <a:off x="3786690" y="3126108"/>
              <a:ext cx="74624" cy="178165"/>
            </a:xfrm>
            <a:custGeom>
              <a:gdLst>
                <a:gd fmla="*/ 2147483646 w 93" name="T0"/>
                <a:gd fmla="*/ 2147483646 h 222" name="T1"/>
                <a:gd fmla="*/ 2147483646 w 93" name="T2"/>
                <a:gd fmla="*/ 2147483646 h 222" name="T3"/>
                <a:gd fmla="*/ 2147483646 w 93" name="T4"/>
                <a:gd fmla="*/ 2147483646 h 222" name="T5"/>
                <a:gd fmla="*/ 2147483646 w 93" name="T6"/>
                <a:gd fmla="*/ 2147483646 h 222" name="T7"/>
                <a:gd fmla="*/ 0 w 93" name="T8"/>
                <a:gd fmla="*/ 0 h 222" name="T9"/>
                <a:gd fmla="*/ 588376722 w 93" name="T10"/>
                <a:gd fmla="*/ 1795687324 h 222" name="T11"/>
                <a:gd fmla="*/ 2147483646 w 93" name="T12"/>
                <a:gd fmla="*/ 2147483646 h 222" name="T13"/>
                <a:gd fmla="*/ 2147483646 w 93" name="T14"/>
                <a:gd fmla="*/ 2147483646 h 222" name="T15"/>
                <a:gd fmla="*/ 2147483646 w 93" name="T16"/>
                <a:gd fmla="*/ 2147483646 h 222" name="T17"/>
                <a:gd fmla="*/ 2147483646 w 93" name="T18"/>
                <a:gd fmla="*/ 2147483646 h 222" name="T19"/>
                <a:gd fmla="*/ 2147483646 w 93" name="T20"/>
                <a:gd fmla="*/ 2147483646 h 222" name="T21"/>
                <a:gd fmla="*/ 2147483646 w 93" name="T22"/>
                <a:gd fmla="*/ 2147483646 h 222" name="T23"/>
                <a:gd fmla="*/ 2147483646 w 93" name="T24"/>
                <a:gd fmla="*/ 2147483646 h 222" name="T25"/>
                <a:gd fmla="*/ 2147483646 w 93" name="T26"/>
                <a:gd fmla="*/ 2147483646 h 222" name="T27"/>
                <a:gd fmla="*/ 2147483646 w 93" name="T28"/>
                <a:gd fmla="*/ 2147483646 h 222" name="T29"/>
                <a:gd fmla="*/ 2147483646 w 93" name="T30"/>
                <a:gd fmla="*/ 2147483646 h 22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21" w="93">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1" name="MH_Other_129"/>
            <p:cNvSpPr/>
            <p:nvPr>
              <p:custDataLst>
                <p:tags r:id="rId234"/>
              </p:custDataLst>
            </p:nvPr>
          </p:nvSpPr>
          <p:spPr bwMode="auto">
            <a:xfrm>
              <a:off x="3780598" y="3114029"/>
              <a:ext cx="48734" cy="161556"/>
            </a:xfrm>
            <a:custGeom>
              <a:gdLst>
                <a:gd fmla="*/ 602866460 w 60" name="T0"/>
                <a:gd fmla="*/ 0 h 202" name="T1"/>
                <a:gd fmla="*/ 0 w 60" name="T2"/>
                <a:gd fmla="*/ 594690363 h 202" name="T3"/>
                <a:gd fmla="*/ 2147483646 w 60" name="T4"/>
                <a:gd fmla="*/ 2147483646 h 202" name="T5"/>
                <a:gd fmla="*/ 2147483646 w 60" name="T6"/>
                <a:gd fmla="*/ 2147483646 h 202" name="T7"/>
                <a:gd fmla="*/ 2147483646 w 60" name="T8"/>
                <a:gd fmla="*/ 2147483646 h 202" name="T9"/>
                <a:gd fmla="*/ 2147483646 w 60" name="T10"/>
                <a:gd fmla="*/ 2147483646 h 202" name="T11"/>
                <a:gd fmla="*/ 2147483646 w 60" name="T12"/>
                <a:gd fmla="*/ 2147483646 h 202" name="T13"/>
                <a:gd fmla="*/ 2147483646 w 60" name="T14"/>
                <a:gd fmla="*/ 2147483646 h 202" name="T15"/>
                <a:gd fmla="*/ 2147483646 w 60" name="T16"/>
                <a:gd fmla="*/ 2147483646 h 202" name="T17"/>
                <a:gd fmla="*/ 2147483646 w 60" name="T18"/>
                <a:gd fmla="*/ 2147483646 h 202" name="T19"/>
                <a:gd fmla="*/ 2147483646 w 60" name="T20"/>
                <a:gd fmla="*/ 2147483646 h 202" name="T21"/>
                <a:gd fmla="*/ 2147483646 w 60" name="T22"/>
                <a:gd fmla="*/ 2147483646 h 202" name="T23"/>
                <a:gd fmla="*/ 2147483646 w 60" name="T24"/>
                <a:gd fmla="*/ 2147483646 h 202" name="T25"/>
                <a:gd fmla="*/ 2147483646 w 60" name="T26"/>
                <a:gd fmla="*/ 2147483646 h 202" name="T27"/>
                <a:gd fmla="*/ 2147483646 w 60" name="T28"/>
                <a:gd fmla="*/ 2147483646 h 202" name="T29"/>
                <a:gd fmla="*/ 2147483646 w 60" name="T30"/>
                <a:gd fmla="*/ 2147483646 h 202" name="T31"/>
                <a:gd fmla="*/ 2147483646 w 60" name="T32"/>
                <a:gd fmla="*/ 2147483646 h 202" name="T33"/>
                <a:gd fmla="*/ 602866460 w 60" name="T34"/>
                <a:gd fmla="*/ 0 h 20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01" w="60">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2" name="MH_Other_130"/>
            <p:cNvSpPr/>
            <p:nvPr>
              <p:custDataLst>
                <p:tags r:id="rId235"/>
              </p:custDataLst>
            </p:nvPr>
          </p:nvSpPr>
          <p:spPr bwMode="auto">
            <a:xfrm>
              <a:off x="3786690" y="3126109"/>
              <a:ext cx="1523" cy="3019"/>
            </a:xfrm>
            <a:custGeom>
              <a:gdLst>
                <a:gd fmla="*/ 0 w 3" name="T0"/>
                <a:gd fmla="*/ 146271796 h 7" name="T1"/>
                <a:gd fmla="*/ 298966937 w 3" name="T2"/>
                <a:gd fmla="*/ 512054475 h 7" name="T3"/>
                <a:gd fmla="*/ 0 w 3" name="T4"/>
                <a:gd fmla="*/ 0 h 7" name="T5"/>
                <a:gd fmla="*/ 0 w 3" name="T6"/>
                <a:gd fmla="*/ 0 h 7" name="T7"/>
                <a:gd fmla="*/ 0 w 3" name="T8"/>
                <a:gd fmla="*/ 146271796 h 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 w="3">
                  <a:moveTo>
                    <a:pt x="0" y="2"/>
                  </a:moveTo>
                  <a:lnTo>
                    <a:pt x="3" y="7"/>
                  </a:lnTo>
                  <a:lnTo>
                    <a:pt x="0" y="0"/>
                  </a:lnTo>
                  <a:lnTo>
                    <a:pt x="0"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3" name="MH_Other_131"/>
            <p:cNvSpPr/>
            <p:nvPr>
              <p:custDataLst>
                <p:tags r:id="rId236"/>
              </p:custDataLst>
            </p:nvPr>
          </p:nvSpPr>
          <p:spPr bwMode="auto">
            <a:xfrm>
              <a:off x="3827811" y="3274075"/>
              <a:ext cx="3046" cy="1510"/>
            </a:xfrm>
            <a:custGeom>
              <a:gdLst>
                <a:gd fmla="*/ 716934050 w 5" name="T0"/>
                <a:gd fmla="*/ 107627970 h 5" name="T1"/>
                <a:gd fmla="*/ 0 w 5" name="T2"/>
                <a:gd fmla="*/ 0 h 5" name="T3"/>
                <a:gd fmla="*/ 430241075 w 5" name="T4"/>
                <a:gd fmla="*/ 179346497 h 5" name="T5"/>
                <a:gd fmla="*/ 430241075 w 5" name="T6"/>
                <a:gd fmla="*/ 179346497 h 5" name="T7"/>
                <a:gd fmla="*/ 716934050 w 5" name="T8"/>
                <a:gd fmla="*/ 10762797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5">
                  <a:moveTo>
                    <a:pt x="5" y="3"/>
                  </a:moveTo>
                  <a:lnTo>
                    <a:pt x="0" y="0"/>
                  </a:lnTo>
                  <a:lnTo>
                    <a:pt x="3" y="5"/>
                  </a:lnTo>
                  <a:lnTo>
                    <a:pt x="5" y="3"/>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4" name="MH_Other_132"/>
            <p:cNvSpPr/>
            <p:nvPr>
              <p:custDataLst>
                <p:tags r:id="rId237"/>
              </p:custDataLst>
            </p:nvPr>
          </p:nvSpPr>
          <p:spPr bwMode="auto">
            <a:xfrm>
              <a:off x="3765369" y="3123089"/>
              <a:ext cx="35028" cy="120789"/>
            </a:xfrm>
            <a:custGeom>
              <a:gdLst>
                <a:gd fmla="*/ 2147483646 w 44" name="T0"/>
                <a:gd fmla="*/ 2147483646 h 152" name="T1"/>
                <a:gd fmla="*/ 1157597364 w 44" name="T2"/>
                <a:gd fmla="*/ 2147483646 h 152" name="T3"/>
                <a:gd fmla="*/ 1736051247 w 44" name="T4"/>
                <a:gd fmla="*/ 0 h 152" name="T5"/>
                <a:gd fmla="*/ 1157597364 w 44" name="T6"/>
                <a:gd fmla="*/ 587803625 h 152" name="T7"/>
                <a:gd fmla="*/ 578453883 w 44" name="T8"/>
                <a:gd fmla="*/ 2147483646 h 152" name="T9"/>
                <a:gd fmla="*/ 1157597364 w 44" name="T10"/>
                <a:gd fmla="*/ 2147483646 h 152" name="T11"/>
                <a:gd fmla="*/ 2147483646 w 44" name="T12"/>
                <a:gd fmla="*/ 2147483646 h 152" name="T13"/>
                <a:gd fmla="*/ 2147483646 w 44" name="T14"/>
                <a:gd fmla="*/ 2147483646 h 152" name="T15"/>
                <a:gd fmla="*/ 2147483646 w 44" name="T16"/>
                <a:gd fmla="*/ 2147483646 h 152" name="T17"/>
                <a:gd fmla="*/ 2147483646 w 44" name="T18"/>
                <a:gd fmla="*/ 2147483646 h 152" name="T19"/>
                <a:gd fmla="*/ 2147483646 w 44" name="T20"/>
                <a:gd fmla="*/ 2147483646 h 152" name="T21"/>
                <a:gd fmla="*/ 2147483646 w 44" name="T22"/>
                <a:gd fmla="*/ 2147483646 h 152" name="T23"/>
                <a:gd fmla="*/ 2147483646 w 44" name="T24"/>
                <a:gd fmla="*/ 2147483646 h 1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52" w="44">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5" name="MH_Other_133"/>
            <p:cNvSpPr/>
            <p:nvPr>
              <p:custDataLst>
                <p:tags r:id="rId238"/>
              </p:custDataLst>
            </p:nvPr>
          </p:nvSpPr>
          <p:spPr bwMode="auto">
            <a:xfrm>
              <a:off x="3798873" y="3242369"/>
              <a:ext cx="1523" cy="1509"/>
            </a:xfrm>
            <a:custGeom>
              <a:gdLst>
                <a:gd fmla="*/ 0 w 1" name="T0"/>
                <a:gd fmla="*/ 0 h 1" name="T1"/>
                <a:gd fmla="*/ 0 w 1" name="T2"/>
                <a:gd fmla="*/ 1790702559 h 1" name="T3"/>
                <a:gd fmla="*/ 1792959984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6" name="MH_Other_134"/>
            <p:cNvSpPr/>
            <p:nvPr>
              <p:custDataLst>
                <p:tags r:id="rId239"/>
              </p:custDataLst>
            </p:nvPr>
          </p:nvSpPr>
          <p:spPr bwMode="auto">
            <a:xfrm>
              <a:off x="3742525" y="3138187"/>
              <a:ext cx="28935" cy="70965"/>
            </a:xfrm>
            <a:custGeom>
              <a:gdLst>
                <a:gd fmla="*/ 588948239 w 36" name="T0"/>
                <a:gd fmla="*/ 2147483646 h 90" name="T1"/>
                <a:gd fmla="*/ 588948239 w 36" name="T2"/>
                <a:gd fmla="*/ 0 h 90" name="T3"/>
                <a:gd fmla="*/ 0 w 36" name="T4"/>
                <a:gd fmla="*/ 578016134 h 90" name="T5"/>
                <a:gd fmla="*/ 0 w 36" name="T6"/>
                <a:gd fmla="*/ 2147483646 h 90" name="T7"/>
                <a:gd fmla="*/ 2147483646 w 36" name="T8"/>
                <a:gd fmla="*/ 2147483646 h 90" name="T9"/>
                <a:gd fmla="*/ 2147483646 w 36" name="T10"/>
                <a:gd fmla="*/ 2147483646 h 90" name="T11"/>
                <a:gd fmla="*/ 2147483646 w 36" name="T12"/>
                <a:gd fmla="*/ 2147483646 h 90" name="T13"/>
                <a:gd fmla="*/ 2147483646 w 36" name="T14"/>
                <a:gd fmla="*/ 2147483646 h 90" name="T15"/>
                <a:gd fmla="*/ 2147483646 w 36" name="T16"/>
                <a:gd fmla="*/ 2147483646 h 90" name="T17"/>
                <a:gd fmla="*/ 2147483646 w 36" name="T18"/>
                <a:gd fmla="*/ 2147483646 h 90" name="T19"/>
                <a:gd fmla="*/ 588948239 w 36" name="T20"/>
                <a:gd fmla="*/ 2147483646 h 9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0" w="36">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7" name="MH_Other_135"/>
            <p:cNvSpPr/>
            <p:nvPr>
              <p:custDataLst>
                <p:tags r:id="rId240"/>
              </p:custDataLst>
            </p:nvPr>
          </p:nvSpPr>
          <p:spPr bwMode="auto">
            <a:xfrm flipH="1">
              <a:off x="3771462" y="3209152"/>
              <a:ext cx="0" cy="0"/>
            </a:xfrm>
            <a:custGeom>
              <a:gdLst>
                <a:gd fmla="*/ 0 w 1" name="T0"/>
                <a:gd fmla="*/ 0 h 1" name="T1"/>
                <a:gd fmla="*/ 0 w 1" name="T2"/>
                <a:gd fmla="*/ 1067 h 1" name="T3"/>
                <a:gd fmla="*/ 1067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8" name="MH_Other_136"/>
            <p:cNvSpPr/>
            <p:nvPr>
              <p:custDataLst>
                <p:tags r:id="rId241"/>
              </p:custDataLst>
            </p:nvPr>
          </p:nvSpPr>
          <p:spPr bwMode="auto">
            <a:xfrm>
              <a:off x="3725773" y="3148757"/>
              <a:ext cx="19798" cy="27177"/>
            </a:xfrm>
            <a:custGeom>
              <a:gdLst>
                <a:gd fmla="*/ 534298770 w 26" name="T0"/>
                <a:gd fmla="*/ 0 h 35" name="T1"/>
                <a:gd fmla="*/ 534298770 w 26" name="T2"/>
                <a:gd fmla="*/ 0 h 35" name="T3"/>
                <a:gd fmla="*/ 0 w 26" name="T4"/>
                <a:gd fmla="*/ 0 h 35" name="T5"/>
                <a:gd fmla="*/ 2147483646 w 26" name="T6"/>
                <a:gd fmla="*/ 2147483646 h 35" name="T7"/>
                <a:gd fmla="*/ 2147483646 w 26" name="T8"/>
                <a:gd fmla="*/ 2147483646 h 35" name="T9"/>
                <a:gd fmla="*/ 534298770 w 26" name="T10"/>
                <a:gd fmla="*/ 0 h 3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5" w="26">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59" name="MH_Other_137"/>
            <p:cNvSpPr/>
            <p:nvPr>
              <p:custDataLst>
                <p:tags r:id="rId242"/>
              </p:custDataLst>
            </p:nvPr>
          </p:nvSpPr>
          <p:spPr bwMode="auto">
            <a:xfrm>
              <a:off x="3745573" y="3174424"/>
              <a:ext cx="1523" cy="1510"/>
            </a:xfrm>
            <a:custGeom>
              <a:gdLst>
                <a:gd fmla="*/ 223838018 w 4" name="T0"/>
                <a:gd fmla="*/ 112059999 h 4" name="T1"/>
                <a:gd fmla="*/ 0 w 4" name="T2"/>
                <a:gd fmla="*/ 0 h 4" name="T3"/>
                <a:gd fmla="*/ 111918811 w 4" name="T4"/>
                <a:gd fmla="*/ 224119998 h 4" name="T5"/>
                <a:gd fmla="*/ 223838018 w 4" name="T6"/>
                <a:gd fmla="*/ 112059999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4">
                  <a:moveTo>
                    <a:pt x="4" y="2"/>
                  </a:moveTo>
                  <a:lnTo>
                    <a:pt x="0" y="0"/>
                  </a:lnTo>
                  <a:lnTo>
                    <a:pt x="2" y="4"/>
                  </a:lnTo>
                  <a:lnTo>
                    <a:pt x="4"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0" name="MH_Other_138"/>
            <p:cNvSpPr/>
            <p:nvPr>
              <p:custDataLst>
                <p:tags r:id="rId243"/>
              </p:custDataLst>
            </p:nvPr>
          </p:nvSpPr>
          <p:spPr bwMode="auto">
            <a:xfrm>
              <a:off x="3919187" y="3272567"/>
              <a:ext cx="21321" cy="15098"/>
            </a:xfrm>
            <a:custGeom>
              <a:gdLst>
                <a:gd fmla="*/ 2147483646 w 27" name="T0"/>
                <a:gd fmla="*/ 2147483646 h 18" name="T1"/>
                <a:gd fmla="*/ 2147483646 w 27" name="T2"/>
                <a:gd fmla="*/ 2147483646 h 18" name="T3"/>
                <a:gd fmla="*/ 2147483646 w 27" name="T4"/>
                <a:gd fmla="*/ 2147483646 h 18" name="T5"/>
                <a:gd fmla="*/ 2147483646 w 27" name="T6"/>
                <a:gd fmla="*/ 2147483646 h 18" name="T7"/>
                <a:gd fmla="*/ 2147483646 w 27" name="T8"/>
                <a:gd fmla="*/ 2147483646 h 18" name="T9"/>
                <a:gd fmla="*/ 0 w 27" name="T10"/>
                <a:gd fmla="*/ 0 h 18" name="T11"/>
                <a:gd fmla="*/ 571194024 w 27" name="T12"/>
                <a:gd fmla="*/ 645595681 h 18" name="T13"/>
                <a:gd fmla="*/ 571194024 w 27" name="T14"/>
                <a:gd fmla="*/ 1290413486 h 18" name="T15"/>
                <a:gd fmla="*/ 2147483646 w 27" name="T16"/>
                <a:gd fmla="*/ 2147483646 h 1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8" w="27">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1" name="MH_Other_139"/>
            <p:cNvSpPr/>
            <p:nvPr>
              <p:custDataLst>
                <p:tags r:id="rId244"/>
              </p:custDataLst>
            </p:nvPr>
          </p:nvSpPr>
          <p:spPr bwMode="auto">
            <a:xfrm>
              <a:off x="3888728" y="3246897"/>
              <a:ext cx="42642" cy="54356"/>
            </a:xfrm>
            <a:custGeom>
              <a:gdLst>
                <a:gd fmla="*/ 2147483646 w 53" name="T0"/>
                <a:gd fmla="*/ 2147483646 h 67" name="T1"/>
                <a:gd fmla="*/ 2147483646 w 53" name="T2"/>
                <a:gd fmla="*/ 2147483646 h 67" name="T3"/>
                <a:gd fmla="*/ 2147483646 w 53" name="T4"/>
                <a:gd fmla="*/ 2147483646 h 67" name="T5"/>
                <a:gd fmla="*/ 2147483646 w 53" name="T6"/>
                <a:gd fmla="*/ 2147483646 h 67" name="T7"/>
                <a:gd fmla="*/ 2147483646 w 53" name="T8"/>
                <a:gd fmla="*/ 2147483646 h 67" name="T9"/>
                <a:gd fmla="*/ 2147483646 w 53" name="T10"/>
                <a:gd fmla="*/ 2147483646 h 67" name="T11"/>
                <a:gd fmla="*/ 2147483646 w 53" name="T12"/>
                <a:gd fmla="*/ 2147483646 h 67" name="T13"/>
                <a:gd fmla="*/ 2147483646 w 53" name="T14"/>
                <a:gd fmla="*/ 2147483646 h 67" name="T15"/>
                <a:gd fmla="*/ 0 w 53" name="T16"/>
                <a:gd fmla="*/ 0 h 67" name="T17"/>
                <a:gd fmla="*/ 594358562 w 53" name="T18"/>
                <a:gd fmla="*/ 614080162 h 67" name="T19"/>
                <a:gd fmla="*/ 1188717125 w 53" name="T20"/>
                <a:gd fmla="*/ 614080162 h 67" name="T21"/>
                <a:gd fmla="*/ 2147483646 w 53" name="T22"/>
                <a:gd fmla="*/ 2147483646 h 6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7" w="52">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2" name="MH_Other_140"/>
            <p:cNvSpPr/>
            <p:nvPr>
              <p:custDataLst>
                <p:tags r:id="rId245"/>
              </p:custDataLst>
            </p:nvPr>
          </p:nvSpPr>
          <p:spPr bwMode="auto">
            <a:xfrm flipH="1">
              <a:off x="3919186" y="3274075"/>
              <a:ext cx="0" cy="0"/>
            </a:xfrm>
            <a:custGeom>
              <a:gdLst>
                <a:gd fmla="*/ 1067 w 1" name="T0"/>
                <a:gd fmla="*/ 1067 h 1" name="T1"/>
                <a:gd fmla="*/ 1067 w 1" name="T2"/>
                <a:gd fmla="*/ 0 h 1" name="T3"/>
                <a:gd fmla="*/ 0 w 1" name="T4"/>
                <a:gd fmla="*/ 1067 h 1" name="T5"/>
                <a:gd fmla="*/ 1067 w 1" name="T6"/>
                <a:gd fmla="*/ 1067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3" name="MH_Other_141"/>
            <p:cNvSpPr/>
            <p:nvPr>
              <p:custDataLst>
                <p:tags r:id="rId246"/>
              </p:custDataLst>
            </p:nvPr>
          </p:nvSpPr>
          <p:spPr bwMode="auto">
            <a:xfrm>
              <a:off x="3861316" y="3219720"/>
              <a:ext cx="51780" cy="104182"/>
            </a:xfrm>
            <a:custGeom>
              <a:gdLst>
                <a:gd fmla="*/ 2147483646 w 65" name="T0"/>
                <a:gd fmla="*/ 2147483646 h 130" name="T1"/>
                <a:gd fmla="*/ 2147483646 w 65" name="T2"/>
                <a:gd fmla="*/ 2147483646 h 130" name="T3"/>
                <a:gd fmla="*/ 2147483646 w 65" name="T4"/>
                <a:gd fmla="*/ 2147483646 h 130" name="T5"/>
                <a:gd fmla="*/ 2147483646 w 65" name="T6"/>
                <a:gd fmla="*/ 2147483646 h 130" name="T7"/>
                <a:gd fmla="*/ 2147483646 w 65" name="T8"/>
                <a:gd fmla="*/ 2147483646 h 130" name="T9"/>
                <a:gd fmla="*/ 2147483646 w 65" name="T10"/>
                <a:gd fmla="*/ 2147483646 h 130" name="T11"/>
                <a:gd fmla="*/ 2147483646 w 65" name="T12"/>
                <a:gd fmla="*/ 2147483646 h 130" name="T13"/>
                <a:gd fmla="*/ 2147483646 w 65" name="T14"/>
                <a:gd fmla="*/ 2147483646 h 130" name="T15"/>
                <a:gd fmla="*/ 2147483646 w 65" name="T16"/>
                <a:gd fmla="*/ 2147483646 h 130" name="T17"/>
                <a:gd fmla="*/ 2147483646 w 65" name="T18"/>
                <a:gd fmla="*/ 2147483646 h 130" name="T19"/>
                <a:gd fmla="*/ 0 w 65" name="T20"/>
                <a:gd fmla="*/ 0 h 130" name="T21"/>
                <a:gd fmla="*/ 580591637 w 65" name="T22"/>
                <a:gd fmla="*/ 1196307471 h 130" name="T23"/>
                <a:gd fmla="*/ 2147483646 w 65" name="T24"/>
                <a:gd fmla="*/ 2147483646 h 13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0" w="65">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4" name="MH_Other_142"/>
            <p:cNvSpPr/>
            <p:nvPr>
              <p:custDataLst>
                <p:tags r:id="rId247"/>
              </p:custDataLst>
            </p:nvPr>
          </p:nvSpPr>
          <p:spPr bwMode="auto">
            <a:xfrm>
              <a:off x="3888728" y="3248408"/>
              <a:ext cx="1523" cy="0"/>
            </a:xfrm>
            <a:custGeom>
              <a:gdLst>
                <a:gd fmla="*/ 1790702559 w 1" name="T0"/>
                <a:gd fmla="*/ 0 w 1" name="T1"/>
                <a:gd fmla="*/ 0 w 1" name="T2"/>
                <a:gd fmla="*/ 1790702559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5" name="MH_Other_143"/>
            <p:cNvSpPr/>
            <p:nvPr>
              <p:custDataLst>
                <p:tags r:id="rId248"/>
              </p:custDataLst>
            </p:nvPr>
          </p:nvSpPr>
          <p:spPr bwMode="auto">
            <a:xfrm>
              <a:off x="3833902" y="3189523"/>
              <a:ext cx="67009" cy="149477"/>
            </a:xfrm>
            <a:custGeom>
              <a:gdLst>
                <a:gd fmla="*/ 2147483646 w 83" name="T0"/>
                <a:gd fmla="*/ 2147483646 h 187" name="T1"/>
                <a:gd fmla="*/ 2147483646 w 83" name="T2"/>
                <a:gd fmla="*/ 2147483646 h 187" name="T3"/>
                <a:gd fmla="*/ 2147483646 w 83" name="T4"/>
                <a:gd fmla="*/ 2147483646 h 187" name="T5"/>
                <a:gd fmla="*/ 2147483646 w 83" name="T6"/>
                <a:gd fmla="*/ 2147483646 h 187" name="T7"/>
                <a:gd fmla="*/ 2147483646 w 83" name="T8"/>
                <a:gd fmla="*/ 2147483646 h 187" name="T9"/>
                <a:gd fmla="*/ 2147483646 w 83" name="T10"/>
                <a:gd fmla="*/ 2147483646 h 187" name="T11"/>
                <a:gd fmla="*/ 2147483646 w 83" name="T12"/>
                <a:gd fmla="*/ 2147483646 h 187" name="T13"/>
                <a:gd fmla="*/ 2147483646 w 83" name="T14"/>
                <a:gd fmla="*/ 2147483646 h 187" name="T15"/>
                <a:gd fmla="*/ 2147483646 w 83" name="T16"/>
                <a:gd fmla="*/ 2147483646 h 187" name="T17"/>
                <a:gd fmla="*/ 2147483646 w 83" name="T18"/>
                <a:gd fmla="*/ 2147483646 h 187" name="T19"/>
                <a:gd fmla="*/ 2147483646 w 83" name="T20"/>
                <a:gd fmla="*/ 2147483646 h 187" name="T21"/>
                <a:gd fmla="*/ 2147483646 w 83" name="T22"/>
                <a:gd fmla="*/ 2147483646 h 187" name="T23"/>
                <a:gd fmla="*/ 2147483646 w 83" name="T24"/>
                <a:gd fmla="*/ 2147483646 h 187" name="T25"/>
                <a:gd fmla="*/ 2147483646 w 83" name="T26"/>
                <a:gd fmla="*/ 2147483646 h 187" name="T27"/>
                <a:gd fmla="*/ 2147483646 w 83" name="T28"/>
                <a:gd fmla="*/ 2147483646 h 187" name="T29"/>
                <a:gd fmla="*/ 2147483646 w 83" name="T30"/>
                <a:gd fmla="*/ 2147483646 h 187" name="T31"/>
                <a:gd fmla="*/ 2147483646 w 83" name="T32"/>
                <a:gd fmla="*/ 2147483646 h 187" name="T33"/>
                <a:gd fmla="*/ 0 w 83" name="T34"/>
                <a:gd fmla="*/ 0 h 187" name="T35"/>
                <a:gd fmla="*/ 0 w 83" name="T36"/>
                <a:gd fmla="*/ 1187367305 h 187" name="T37"/>
                <a:gd fmla="*/ 594916658 w 83" name="T38"/>
                <a:gd fmla="*/ 1780697972 h 187" name="T39"/>
                <a:gd fmla="*/ 2147483646 w 83" name="T40"/>
                <a:gd fmla="*/ 2147483646 h 18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87" w="83">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6" name="MH_Other_144"/>
            <p:cNvSpPr/>
            <p:nvPr>
              <p:custDataLst>
                <p:tags r:id="rId249"/>
              </p:custDataLst>
            </p:nvPr>
          </p:nvSpPr>
          <p:spPr bwMode="auto">
            <a:xfrm>
              <a:off x="3859792" y="3219720"/>
              <a:ext cx="1523" cy="1510"/>
            </a:xfrm>
            <a:custGeom>
              <a:gdLst>
                <a:gd fmla="*/ 0 w 4" name="T0"/>
                <a:gd fmla="*/ 107627970 h 5" name="T1"/>
                <a:gd fmla="*/ 224119998 w 4" name="T2"/>
                <a:gd fmla="*/ 179346497 h 5" name="T3"/>
                <a:gd fmla="*/ 112059999 w 4" name="T4"/>
                <a:gd fmla="*/ 0 h 5" name="T5"/>
                <a:gd fmla="*/ 112059999 w 4" name="T6"/>
                <a:gd fmla="*/ 0 h 5" name="T7"/>
                <a:gd fmla="*/ 0 w 4" name="T8"/>
                <a:gd fmla="*/ 10762797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4">
                  <a:moveTo>
                    <a:pt x="0" y="3"/>
                  </a:moveTo>
                  <a:lnTo>
                    <a:pt x="4" y="5"/>
                  </a:lnTo>
                  <a:lnTo>
                    <a:pt x="2" y="0"/>
                  </a:lnTo>
                  <a:lnTo>
                    <a:pt x="0" y="3"/>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7" name="MH_Other_145"/>
            <p:cNvSpPr/>
            <p:nvPr>
              <p:custDataLst>
                <p:tags r:id="rId250"/>
              </p:custDataLst>
            </p:nvPr>
          </p:nvSpPr>
          <p:spPr bwMode="auto">
            <a:xfrm>
              <a:off x="3809535" y="3159325"/>
              <a:ext cx="85284" cy="173635"/>
            </a:xfrm>
            <a:custGeom>
              <a:gdLst>
                <a:gd fmla="*/ 0 w 106" name="T0"/>
                <a:gd fmla="*/ 0 h 216" name="T1"/>
                <a:gd fmla="*/ 0 w 106" name="T2"/>
                <a:gd fmla="*/ 600777644 h 216" name="T3"/>
                <a:gd fmla="*/ 2147483646 w 106" name="T4"/>
                <a:gd fmla="*/ 2147483646 h 216" name="T5"/>
                <a:gd fmla="*/ 2147483646 w 106" name="T6"/>
                <a:gd fmla="*/ 2147483646 h 216" name="T7"/>
                <a:gd fmla="*/ 2147483646 w 106" name="T8"/>
                <a:gd fmla="*/ 2147483646 h 216" name="T9"/>
                <a:gd fmla="*/ 2147483646 w 106" name="T10"/>
                <a:gd fmla="*/ 2147483646 h 216" name="T11"/>
                <a:gd fmla="*/ 2147483646 w 106" name="T12"/>
                <a:gd fmla="*/ 2147483646 h 216" name="T13"/>
                <a:gd fmla="*/ 2147483646 w 106" name="T14"/>
                <a:gd fmla="*/ 2147483646 h 216" name="T15"/>
                <a:gd fmla="*/ 2147483646 w 106" name="T16"/>
                <a:gd fmla="*/ 2147483646 h 216" name="T17"/>
                <a:gd fmla="*/ 2147483646 w 106" name="T18"/>
                <a:gd fmla="*/ 2147483646 h 216" name="T19"/>
                <a:gd fmla="*/ 2147483646 w 106" name="T20"/>
                <a:gd fmla="*/ 2147483646 h 216" name="T21"/>
                <a:gd fmla="*/ 2147483646 w 106" name="T22"/>
                <a:gd fmla="*/ 2147483646 h 216" name="T23"/>
                <a:gd fmla="*/ 2147483646 w 106" name="T24"/>
                <a:gd fmla="*/ 2147483646 h 216" name="T25"/>
                <a:gd fmla="*/ 2147483646 w 106" name="T26"/>
                <a:gd fmla="*/ 2147483646 h 216" name="T27"/>
                <a:gd fmla="*/ 2147483646 w 106" name="T28"/>
                <a:gd fmla="*/ 2147483646 h 216" name="T29"/>
                <a:gd fmla="*/ 0 w 106" name="T30"/>
                <a:gd fmla="*/ 0 h 21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16" w="105">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8" name="MH_Other_146"/>
            <p:cNvSpPr/>
            <p:nvPr>
              <p:custDataLst>
                <p:tags r:id="rId251"/>
              </p:custDataLst>
            </p:nvPr>
          </p:nvSpPr>
          <p:spPr bwMode="auto">
            <a:xfrm>
              <a:off x="3893296" y="3329941"/>
              <a:ext cx="1523" cy="1509"/>
            </a:xfrm>
            <a:custGeom>
              <a:gdLst>
                <a:gd fmla="*/ 0 w 1" name="T0"/>
                <a:gd fmla="*/ 0 h 1" name="T1"/>
                <a:gd fmla="*/ 1792959984 w 1" name="T2"/>
                <a:gd fmla="*/ 2147483646 h 1" name="T3"/>
                <a:gd fmla="*/ 1792959984 w 1" name="T4"/>
                <a:gd fmla="*/ 2147483646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69" name="MH_Other_147"/>
            <p:cNvSpPr/>
            <p:nvPr>
              <p:custDataLst>
                <p:tags r:id="rId252"/>
              </p:custDataLst>
            </p:nvPr>
          </p:nvSpPr>
          <p:spPr bwMode="auto">
            <a:xfrm>
              <a:off x="3833903" y="3191034"/>
              <a:ext cx="1523" cy="1509"/>
            </a:xfrm>
            <a:custGeom>
              <a:gdLst>
                <a:gd fmla="*/ 1790702559 w 1" name="T0"/>
                <a:gd fmla="*/ 2147483646 h 1" name="T1"/>
                <a:gd fmla="*/ 0 w 1" name="T2"/>
                <a:gd fmla="*/ 0 h 1" name="T3"/>
                <a:gd fmla="*/ 0 w 1" name="T4"/>
                <a:gd fmla="*/ 0 h 1" name="T5"/>
                <a:gd fmla="*/ 1790702559 w 1" name="T6"/>
                <a:gd fmla="*/ 2147483646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0" name="MH_Other_148"/>
            <p:cNvSpPr/>
            <p:nvPr>
              <p:custDataLst>
                <p:tags r:id="rId253"/>
              </p:custDataLst>
            </p:nvPr>
          </p:nvSpPr>
          <p:spPr bwMode="auto">
            <a:xfrm>
              <a:off x="3631352" y="2895099"/>
              <a:ext cx="150772" cy="253658"/>
            </a:xfrm>
            <a:custGeom>
              <a:gdLst>
                <a:gd fmla="*/ 2147483646 w 186" name="T0"/>
                <a:gd fmla="*/ 2147483646 h 316" name="T1"/>
                <a:gd fmla="*/ 2147483646 w 186" name="T2"/>
                <a:gd fmla="*/ 2147483646 h 316" name="T3"/>
                <a:gd fmla="*/ 2147483646 w 186" name="T4"/>
                <a:gd fmla="*/ 2147483646 h 316" name="T5"/>
                <a:gd fmla="*/ 2147483646 w 186" name="T6"/>
                <a:gd fmla="*/ 2147483646 h 316" name="T7"/>
                <a:gd fmla="*/ 2147483646 w 186" name="T8"/>
                <a:gd fmla="*/ 2147483646 h 316" name="T9"/>
                <a:gd fmla="*/ 2147483646 w 186" name="T10"/>
                <a:gd fmla="*/ 2147483646 h 316" name="T11"/>
                <a:gd fmla="*/ 2147483646 w 186" name="T12"/>
                <a:gd fmla="*/ 2147483646 h 316" name="T13"/>
                <a:gd fmla="*/ 2147483646 w 186" name="T14"/>
                <a:gd fmla="*/ 2147483646 h 316" name="T15"/>
                <a:gd fmla="*/ 2147483646 w 186" name="T16"/>
                <a:gd fmla="*/ 2147483646 h 316" name="T17"/>
                <a:gd fmla="*/ 2147483646 w 186" name="T18"/>
                <a:gd fmla="*/ 2147483646 h 316" name="T19"/>
                <a:gd fmla="*/ 2147483646 w 186" name="T20"/>
                <a:gd fmla="*/ 2147483646 h 316" name="T21"/>
                <a:gd fmla="*/ 2147483646 w 186" name="T22"/>
                <a:gd fmla="*/ 2147483646 h 316" name="T23"/>
                <a:gd fmla="*/ 2147483646 w 186" name="T24"/>
                <a:gd fmla="*/ 2147483646 h 316" name="T25"/>
                <a:gd fmla="*/ 2147483646 w 186" name="T26"/>
                <a:gd fmla="*/ 2147483646 h 316" name="T27"/>
                <a:gd fmla="*/ 2147483646 w 186" name="T28"/>
                <a:gd fmla="*/ 2147483646 h 316" name="T29"/>
                <a:gd fmla="*/ 2147483646 w 186" name="T30"/>
                <a:gd fmla="*/ 2147483646 h 316" name="T31"/>
                <a:gd fmla="*/ 2147483646 w 186" name="T32"/>
                <a:gd fmla="*/ 2147483646 h 316" name="T33"/>
                <a:gd fmla="*/ 2147483646 w 186" name="T34"/>
                <a:gd fmla="*/ 2147483646 h 316" name="T35"/>
                <a:gd fmla="*/ 2147483646 w 186" name="T36"/>
                <a:gd fmla="*/ 2147483646 h 316" name="T37"/>
                <a:gd fmla="*/ 2147483646 w 186" name="T38"/>
                <a:gd fmla="*/ 2147483646 h 316" name="T39"/>
                <a:gd fmla="*/ 2147483646 w 186" name="T40"/>
                <a:gd fmla="*/ 2147483646 h 316" name="T41"/>
                <a:gd fmla="*/ 2147483646 w 186" name="T42"/>
                <a:gd fmla="*/ 2147483646 h 316" name="T43"/>
                <a:gd fmla="*/ 2147483646 w 186" name="T44"/>
                <a:gd fmla="*/ 2147483646 h 316" name="T45"/>
                <a:gd fmla="*/ 2147483646 w 186" name="T46"/>
                <a:gd fmla="*/ 2147483646 h 316" name="T47"/>
                <a:gd fmla="*/ 2147483646 w 186" name="T48"/>
                <a:gd fmla="*/ 2147483646 h 316" name="T49"/>
                <a:gd fmla="*/ 2147483646 w 186" name="T50"/>
                <a:gd fmla="*/ 2147483646 h 316" name="T51"/>
                <a:gd fmla="*/ 2147483646 w 186" name="T52"/>
                <a:gd fmla="*/ 2147483646 h 316" name="T53"/>
                <a:gd fmla="*/ 2147483646 w 186" name="T54"/>
                <a:gd fmla="*/ 2147483646 h 316" name="T55"/>
                <a:gd fmla="*/ 2147483646 w 186" name="T56"/>
                <a:gd fmla="*/ 2147483646 h 316" name="T57"/>
                <a:gd fmla="*/ 2147483646 w 186" name="T58"/>
                <a:gd fmla="*/ 2147483646 h 316" name="T59"/>
                <a:gd fmla="*/ 2147483646 w 186" name="T60"/>
                <a:gd fmla="*/ 2147483646 h 316" name="T61"/>
                <a:gd fmla="*/ 2147483646 w 186" name="T62"/>
                <a:gd fmla="*/ 0 h 316" name="T63"/>
                <a:gd fmla="*/ 2147483646 w 186" name="T64"/>
                <a:gd fmla="*/ 599768633 h 316" name="T65"/>
                <a:gd fmla="*/ 2147483646 w 186" name="T66"/>
                <a:gd fmla="*/ 2147483646 h 316" name="T67"/>
                <a:gd fmla="*/ 2147483646 w 186" name="T68"/>
                <a:gd fmla="*/ 2147483646 h 316" name="T69"/>
                <a:gd fmla="*/ 2147483646 w 186" name="T70"/>
                <a:gd fmla="*/ 2147483646 h 316" name="T71"/>
                <a:gd fmla="*/ 2147483646 w 186" name="T72"/>
                <a:gd fmla="*/ 2147483646 h 316" name="T73"/>
                <a:gd fmla="*/ 600441242 w 186" name="T74"/>
                <a:gd fmla="*/ 2147483646 h 316" name="T75"/>
                <a:gd fmla="*/ 0 w 186" name="T76"/>
                <a:gd fmla="*/ 2147483646 h 316" name="T77"/>
                <a:gd fmla="*/ 0 w 186" name="T78"/>
                <a:gd fmla="*/ 2147483646 h 316" name="T79"/>
                <a:gd fmla="*/ 2147483646 w 186" name="T80"/>
                <a:gd fmla="*/ 2147483646 h 31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16" w="18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1" name="MH_Other_149"/>
            <p:cNvSpPr/>
            <p:nvPr>
              <p:custDataLst>
                <p:tags r:id="rId254"/>
              </p:custDataLst>
            </p:nvPr>
          </p:nvSpPr>
          <p:spPr bwMode="auto">
            <a:xfrm>
              <a:off x="3680085" y="2910197"/>
              <a:ext cx="27413" cy="191753"/>
            </a:xfrm>
            <a:custGeom>
              <a:gdLst>
                <a:gd fmla="*/ 2147483646 w 35" name="T0"/>
                <a:gd fmla="*/ 2147483646 h 240" name="T1"/>
                <a:gd fmla="*/ 2147483646 w 35" name="T2"/>
                <a:gd fmla="*/ 2147483646 h 240" name="T3"/>
                <a:gd fmla="*/ 2147483646 w 35" name="T4"/>
                <a:gd fmla="*/ 2147483646 h 240" name="T5"/>
                <a:gd fmla="*/ 2147483646 w 35" name="T6"/>
                <a:gd fmla="*/ 2147483646 h 240" name="T7"/>
                <a:gd fmla="*/ 2147483646 w 35" name="T8"/>
                <a:gd fmla="*/ 0 h 240" name="T9"/>
                <a:gd fmla="*/ 2147483646 w 35" name="T10"/>
                <a:gd fmla="*/ 1187666050 h 240" name="T11"/>
                <a:gd fmla="*/ 2147483646 w 35" name="T12"/>
                <a:gd fmla="*/ 2147483646 h 240" name="T13"/>
                <a:gd fmla="*/ 2147483646 w 35" name="T14"/>
                <a:gd fmla="*/ 2147483646 h 240" name="T15"/>
                <a:gd fmla="*/ 2147483646 w 35" name="T16"/>
                <a:gd fmla="*/ 2147483646 h 240" name="T17"/>
                <a:gd fmla="*/ 1665722475 w 35" name="T18"/>
                <a:gd fmla="*/ 2147483646 h 240" name="T19"/>
                <a:gd fmla="*/ 2147483646 w 35" name="T20"/>
                <a:gd fmla="*/ 2147483646 h 240" name="T21"/>
                <a:gd fmla="*/ 2147483646 w 35" name="T22"/>
                <a:gd fmla="*/ 2147483646 h 240" name="T23"/>
                <a:gd fmla="*/ 2147483646 w 35" name="T24"/>
                <a:gd fmla="*/ 2147483646 h 240" name="T25"/>
                <a:gd fmla="*/ 2147483646 w 35" name="T26"/>
                <a:gd fmla="*/ 2147483646 h 240" name="T27"/>
                <a:gd fmla="*/ 2147483646 w 35" name="T28"/>
                <a:gd fmla="*/ 2147483646 h 240" name="T29"/>
                <a:gd fmla="*/ 2147483646 w 35" name="T30"/>
                <a:gd fmla="*/ 2147483646 h 24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40" w="35">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2" name="MH_Other_150"/>
            <p:cNvSpPr/>
            <p:nvPr>
              <p:custDataLst>
                <p:tags r:id="rId255"/>
              </p:custDataLst>
            </p:nvPr>
          </p:nvSpPr>
          <p:spPr bwMode="auto">
            <a:xfrm>
              <a:off x="3664855" y="2895099"/>
              <a:ext cx="31982" cy="169105"/>
            </a:xfrm>
            <a:custGeom>
              <a:gdLst>
                <a:gd fmla="*/ 2147483646 w 41" name="T0"/>
                <a:gd fmla="*/ 0 h 210" name="T1"/>
                <a:gd fmla="*/ 2147483646 w 41" name="T2"/>
                <a:gd fmla="*/ 602866460 h 210" name="T3"/>
                <a:gd fmla="*/ 2147483646 w 41" name="T4"/>
                <a:gd fmla="*/ 2147483646 h 210" name="T5"/>
                <a:gd fmla="*/ 2147483646 w 41" name="T6"/>
                <a:gd fmla="*/ 2147483646 h 210" name="T7"/>
                <a:gd fmla="*/ 2147483646 w 41" name="T8"/>
                <a:gd fmla="*/ 2147483646 h 210" name="T9"/>
                <a:gd fmla="*/ 1112083312 w 41" name="T10"/>
                <a:gd fmla="*/ 2147483646 h 210" name="T11"/>
                <a:gd fmla="*/ 1668125375 w 41" name="T12"/>
                <a:gd fmla="*/ 2147483646 h 210" name="T13"/>
                <a:gd fmla="*/ 1112083312 w 41" name="T14"/>
                <a:gd fmla="*/ 2147483646 h 210" name="T15"/>
                <a:gd fmla="*/ 2147483646 w 41" name="T16"/>
                <a:gd fmla="*/ 2147483646 h 210" name="T17"/>
                <a:gd fmla="*/ 2147483646 w 41" name="T18"/>
                <a:gd fmla="*/ 2147483646 h 210" name="T19"/>
                <a:gd fmla="*/ 2147483646 w 41" name="T20"/>
                <a:gd fmla="*/ 2147483646 h 210" name="T21"/>
                <a:gd fmla="*/ 2147483646 w 41" name="T22"/>
                <a:gd fmla="*/ 2147483646 h 210" name="T23"/>
                <a:gd fmla="*/ 2147483646 w 41" name="T24"/>
                <a:gd fmla="*/ 2147483646 h 210" name="T25"/>
                <a:gd fmla="*/ 2147483646 w 41" name="T26"/>
                <a:gd fmla="*/ 2147483646 h 210" name="T27"/>
                <a:gd fmla="*/ 2147483646 w 41" name="T28"/>
                <a:gd fmla="*/ 2147483646 h 210" name="T29"/>
                <a:gd fmla="*/ 2147483646 w 41" name="T30"/>
                <a:gd fmla="*/ 2147483646 h 210" name="T31"/>
                <a:gd fmla="*/ 2147483646 w 41" name="T32"/>
                <a:gd fmla="*/ 2147483646 h 210" name="T33"/>
                <a:gd fmla="*/ 2147483646 w 41" name="T34"/>
                <a:gd fmla="*/ 0 h 21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0" w="41">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3" name="MH_Other_151"/>
            <p:cNvSpPr/>
            <p:nvPr>
              <p:custDataLst>
                <p:tags r:id="rId256"/>
              </p:custDataLst>
            </p:nvPr>
          </p:nvSpPr>
          <p:spPr bwMode="auto">
            <a:xfrm>
              <a:off x="3695314" y="2910198"/>
              <a:ext cx="1523" cy="1509"/>
            </a:xfrm>
            <a:custGeom>
              <a:gdLst>
                <a:gd fmla="*/ 0 w 5" name="T0"/>
                <a:gd fmla="*/ 0 h 5" name="T1"/>
                <a:gd fmla="*/ 71718526 w 5" name="T2"/>
                <a:gd fmla="*/ 179120564 h 5" name="T3"/>
                <a:gd fmla="*/ 179346497 w 5" name="T4"/>
                <a:gd fmla="*/ 0 h 5" name="T5"/>
                <a:gd fmla="*/ 179346497 w 5" name="T6"/>
                <a:gd fmla="*/ 0 h 5" name="T7"/>
                <a:gd fmla="*/ 0 w 5" name="T8"/>
                <a:gd fmla="*/ 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5">
                  <a:moveTo>
                    <a:pt x="0" y="0"/>
                  </a:moveTo>
                  <a:lnTo>
                    <a:pt x="2" y="5"/>
                  </a:lnTo>
                  <a:lnTo>
                    <a:pt x="5" y="0"/>
                  </a:ln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4" name="MH_Other_152"/>
            <p:cNvSpPr/>
            <p:nvPr>
              <p:custDataLst>
                <p:tags r:id="rId257"/>
              </p:custDataLst>
            </p:nvPr>
          </p:nvSpPr>
          <p:spPr bwMode="auto">
            <a:xfrm>
              <a:off x="3681609" y="3061185"/>
              <a:ext cx="1523" cy="3019"/>
            </a:xfrm>
            <a:custGeom>
              <a:gdLst>
                <a:gd fmla="*/ 223838018 w 4" name="T0"/>
                <a:gd fmla="*/ 286692975 h 5" name="T1"/>
                <a:gd fmla="*/ 0 w 4" name="T2"/>
                <a:gd fmla="*/ 0 h 5" name="T3"/>
                <a:gd fmla="*/ 111918811 w 4" name="T4"/>
                <a:gd fmla="*/ 716934050 h 5" name="T5"/>
                <a:gd fmla="*/ 111918811 w 4" name="T6"/>
                <a:gd fmla="*/ 716934050 h 5" name="T7"/>
                <a:gd fmla="*/ 223838018 w 4" name="T8"/>
                <a:gd fmla="*/ 286692975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4">
                  <a:moveTo>
                    <a:pt x="4" y="2"/>
                  </a:moveTo>
                  <a:lnTo>
                    <a:pt x="0" y="0"/>
                  </a:lnTo>
                  <a:lnTo>
                    <a:pt x="2" y="5"/>
                  </a:lnTo>
                  <a:lnTo>
                    <a:pt x="4"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5" name="MH_Other_153"/>
            <p:cNvSpPr/>
            <p:nvPr>
              <p:custDataLst>
                <p:tags r:id="rId258"/>
              </p:custDataLst>
            </p:nvPr>
          </p:nvSpPr>
          <p:spPr bwMode="auto">
            <a:xfrm>
              <a:off x="3649626" y="2898118"/>
              <a:ext cx="30459" cy="126830"/>
            </a:xfrm>
            <a:custGeom>
              <a:gdLst>
                <a:gd fmla="*/ 2147483646 w 38" name="T0"/>
                <a:gd fmla="*/ 2147483646 h 157" name="T1"/>
                <a:gd fmla="*/ 2147483646 w 38" name="T2"/>
                <a:gd fmla="*/ 2147483646 h 157" name="T3"/>
                <a:gd fmla="*/ 2147483646 w 38" name="T4"/>
                <a:gd fmla="*/ 0 h 157" name="T5"/>
                <a:gd fmla="*/ 2147483646 w 38" name="T6"/>
                <a:gd fmla="*/ 607433882 h 157" name="T7"/>
                <a:gd fmla="*/ 2147483646 w 38" name="T8"/>
                <a:gd fmla="*/ 2147483646 h 157" name="T9"/>
                <a:gd fmla="*/ 2147483646 w 38" name="T10"/>
                <a:gd fmla="*/ 2147483646 h 157" name="T11"/>
                <a:gd fmla="*/ 1763410875 w 38" name="T12"/>
                <a:gd fmla="*/ 2147483646 h 157" name="T13"/>
                <a:gd fmla="*/ 2147483646 w 38" name="T14"/>
                <a:gd fmla="*/ 2147483646 h 157" name="T15"/>
                <a:gd fmla="*/ 1763410875 w 38" name="T16"/>
                <a:gd fmla="*/ 2147483646 h 157" name="T17"/>
                <a:gd fmla="*/ 2147483646 w 38" name="T18"/>
                <a:gd fmla="*/ 2147483646 h 157" name="T19"/>
                <a:gd fmla="*/ 2147483646 w 38" name="T20"/>
                <a:gd fmla="*/ 2147483646 h 157" name="T21"/>
                <a:gd fmla="*/ 2147483646 w 38" name="T22"/>
                <a:gd fmla="*/ 2147483646 h 157" name="T23"/>
                <a:gd fmla="*/ 2147483646 w 38" name="T24"/>
                <a:gd fmla="*/ 2147483646 h 15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57" w="38">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6" name="MH_Other_154"/>
            <p:cNvSpPr/>
            <p:nvPr>
              <p:custDataLst>
                <p:tags r:id="rId259"/>
              </p:custDataLst>
            </p:nvPr>
          </p:nvSpPr>
          <p:spPr bwMode="auto">
            <a:xfrm>
              <a:off x="3664855" y="3021927"/>
              <a:ext cx="1523" cy="0"/>
            </a:xfrm>
            <a:custGeom>
              <a:gdLst>
                <a:gd fmla="*/ 0 w 1" name="T0"/>
                <a:gd fmla="*/ 0 h 1" name="T1"/>
                <a:gd fmla="*/ 0 w 1" name="T2"/>
                <a:gd fmla="*/ 711 h 1" name="T3"/>
                <a:gd fmla="*/ 2147483646 w 1" name="T4"/>
                <a:gd fmla="*/ 711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7" name="MH_Other_155"/>
            <p:cNvSpPr/>
            <p:nvPr>
              <p:custDataLst>
                <p:tags r:id="rId260"/>
              </p:custDataLst>
            </p:nvPr>
          </p:nvSpPr>
          <p:spPr bwMode="auto">
            <a:xfrm>
              <a:off x="3637443" y="2904157"/>
              <a:ext cx="13707" cy="77003"/>
            </a:xfrm>
            <a:custGeom>
              <a:gdLst>
                <a:gd fmla="*/ 2147483646 w 17" name="T0"/>
                <a:gd fmla="*/ 2147483646 h 97" name="T1"/>
                <a:gd fmla="*/ 2147483646 w 17" name="T2"/>
                <a:gd fmla="*/ 0 h 97" name="T3"/>
                <a:gd fmla="*/ 2147483646 w 17" name="T4"/>
                <a:gd fmla="*/ 0 h 97" name="T5"/>
                <a:gd fmla="*/ 2147483646 w 17" name="T6"/>
                <a:gd fmla="*/ 2147483646 h 97" name="T7"/>
                <a:gd fmla="*/ 1773040784 w 17" name="T8"/>
                <a:gd fmla="*/ 2147483646 h 97" name="T9"/>
                <a:gd fmla="*/ 2147483646 w 17" name="T10"/>
                <a:gd fmla="*/ 2147483646 h 97" name="T11"/>
                <a:gd fmla="*/ 1773040784 w 17" name="T12"/>
                <a:gd fmla="*/ 2147483646 h 97" name="T13"/>
                <a:gd fmla="*/ 2147483646 w 17" name="T14"/>
                <a:gd fmla="*/ 2147483646 h 97" name="T15"/>
                <a:gd fmla="*/ 2147483646 w 17" name="T16"/>
                <a:gd fmla="*/ 2147483646 h 97" name="T17"/>
                <a:gd fmla="*/ 2147483646 w 17" name="T18"/>
                <a:gd fmla="*/ 2147483646 h 97" name="T19"/>
                <a:gd fmla="*/ 2147483646 w 17" name="T20"/>
                <a:gd fmla="*/ 2147483646 h 9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7" w="1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8" name="MH_Other_156"/>
            <p:cNvSpPr/>
            <p:nvPr>
              <p:custDataLst>
                <p:tags r:id="rId261"/>
              </p:custDataLst>
            </p:nvPr>
          </p:nvSpPr>
          <p:spPr bwMode="auto">
            <a:xfrm>
              <a:off x="3651150" y="2979651"/>
              <a:ext cx="1523" cy="1509"/>
            </a:xfrm>
            <a:custGeom>
              <a:gdLst>
                <a:gd fmla="*/ 0 w 1" name="T0"/>
                <a:gd fmla="*/ 0 h 1" name="T1"/>
                <a:gd fmla="*/ 0 w 1" name="T2"/>
                <a:gd fmla="*/ 1790702559 h 1" name="T3"/>
                <a:gd fmla="*/ 1790702559 w 1" name="T4"/>
                <a:gd fmla="*/ 1790702559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79" name="MH_Other_157"/>
            <p:cNvSpPr/>
            <p:nvPr>
              <p:custDataLst>
                <p:tags r:id="rId262"/>
              </p:custDataLst>
            </p:nvPr>
          </p:nvSpPr>
          <p:spPr bwMode="auto">
            <a:xfrm>
              <a:off x="3631352" y="2907178"/>
              <a:ext cx="9138" cy="33217"/>
            </a:xfrm>
            <a:custGeom>
              <a:gdLst>
                <a:gd fmla="*/ 629831100 w 11" name="T0"/>
                <a:gd fmla="*/ 0 h 42" name="T1"/>
                <a:gd fmla="*/ 0 w 11" name="T2"/>
                <a:gd fmla="*/ 0 h 42" name="T3"/>
                <a:gd fmla="*/ 0 w 11" name="T4"/>
                <a:gd fmla="*/ 0 h 42" name="T5"/>
                <a:gd fmla="*/ 2147483646 w 11" name="T6"/>
                <a:gd fmla="*/ 2147483646 h 42" name="T7"/>
                <a:gd fmla="*/ 2147483646 w 11" name="T8"/>
                <a:gd fmla="*/ 2147483646 h 42" name="T9"/>
                <a:gd fmla="*/ 629831100 w 11" name="T10"/>
                <a:gd fmla="*/ 0 h 4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2" w="11">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0" name="MH_Other_158"/>
            <p:cNvSpPr/>
            <p:nvPr>
              <p:custDataLst>
                <p:tags r:id="rId263"/>
              </p:custDataLst>
            </p:nvPr>
          </p:nvSpPr>
          <p:spPr bwMode="auto">
            <a:xfrm>
              <a:off x="3640489" y="2938885"/>
              <a:ext cx="1523" cy="1510"/>
            </a:xfrm>
            <a:custGeom>
              <a:gdLst>
                <a:gd fmla="*/ 448239996 w 2" name="T0"/>
                <a:gd fmla="*/ 71718526 h 5" name="T1"/>
                <a:gd fmla="*/ 0 w 2" name="T2"/>
                <a:gd fmla="*/ 0 h 5" name="T3"/>
                <a:gd fmla="*/ 0 w 2" name="T4"/>
                <a:gd fmla="*/ 179346497 h 5" name="T5"/>
                <a:gd fmla="*/ 448239996 w 2" name="T6"/>
                <a:gd fmla="*/ 71718526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2">
                  <a:moveTo>
                    <a:pt x="2" y="2"/>
                  </a:moveTo>
                  <a:lnTo>
                    <a:pt x="0" y="0"/>
                  </a:lnTo>
                  <a:lnTo>
                    <a:pt x="0" y="5"/>
                  </a:lnTo>
                  <a:lnTo>
                    <a:pt x="2"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1" name="MH_Other_159"/>
            <p:cNvSpPr/>
            <p:nvPr>
              <p:custDataLst>
                <p:tags r:id="rId264"/>
              </p:custDataLst>
            </p:nvPr>
          </p:nvSpPr>
          <p:spPr bwMode="auto">
            <a:xfrm>
              <a:off x="3766892" y="3092892"/>
              <a:ext cx="15229" cy="21138"/>
            </a:xfrm>
            <a:custGeom>
              <a:gdLst>
                <a:gd fmla="*/ 2147483646 w 19" name="T0"/>
                <a:gd fmla="*/ 2147483646 h 27" name="T1"/>
                <a:gd fmla="*/ 2147483646 w 19" name="T2"/>
                <a:gd fmla="*/ 2147483646 h 27" name="T3"/>
                <a:gd fmla="*/ 2147483646 w 19" name="T4"/>
                <a:gd fmla="*/ 2147483646 h 27" name="T5"/>
                <a:gd fmla="*/ 2147483646 w 19" name="T6"/>
                <a:gd fmla="*/ 2147483646 h 27" name="T7"/>
                <a:gd fmla="*/ 2147483646 w 19" name="T8"/>
                <a:gd fmla="*/ 2147483646 h 27" name="T9"/>
                <a:gd fmla="*/ 0 w 19" name="T10"/>
                <a:gd fmla="*/ 0 h 27" name="T11"/>
                <a:gd fmla="*/ 0 w 19" name="T12"/>
                <a:gd fmla="*/ 1141710597 h 27" name="T13"/>
                <a:gd fmla="*/ 0 w 19" name="T14"/>
                <a:gd fmla="*/ 1712904621 h 27" name="T15"/>
                <a:gd fmla="*/ 2147483646 w 19" name="T16"/>
                <a:gd fmla="*/ 2147483646 h 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7" w="19">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2" name="MH_Other_160"/>
            <p:cNvSpPr/>
            <p:nvPr>
              <p:custDataLst>
                <p:tags r:id="rId265"/>
              </p:custDataLst>
            </p:nvPr>
          </p:nvSpPr>
          <p:spPr bwMode="auto">
            <a:xfrm>
              <a:off x="3748619" y="3058164"/>
              <a:ext cx="19798" cy="64925"/>
            </a:xfrm>
            <a:custGeom>
              <a:gdLst>
                <a:gd fmla="*/ 2147483646 w 25" name="T0"/>
                <a:gd fmla="*/ 2147483646 h 82" name="T1"/>
                <a:gd fmla="*/ 2147483646 w 25" name="T2"/>
                <a:gd fmla="*/ 2147483646 h 82" name="T3"/>
                <a:gd fmla="*/ 2147483646 w 25" name="T4"/>
                <a:gd fmla="*/ 2147483646 h 82" name="T5"/>
                <a:gd fmla="*/ 2147483646 w 25" name="T6"/>
                <a:gd fmla="*/ 2147483646 h 82" name="T7"/>
                <a:gd fmla="*/ 2147483646 w 25" name="T8"/>
                <a:gd fmla="*/ 2147483646 h 82" name="T9"/>
                <a:gd fmla="*/ 2147483646 w 25" name="T10"/>
                <a:gd fmla="*/ 2147483646 h 82" name="T11"/>
                <a:gd fmla="*/ 2147483646 w 25" name="T12"/>
                <a:gd fmla="*/ 2147483646 h 82" name="T13"/>
                <a:gd fmla="*/ 2147483646 w 25" name="T14"/>
                <a:gd fmla="*/ 2147483646 h 82" name="T15"/>
                <a:gd fmla="*/ 0 w 25" name="T16"/>
                <a:gd fmla="*/ 0 h 82" name="T17"/>
                <a:gd fmla="*/ 0 w 25" name="T18"/>
                <a:gd fmla="*/ 1165617771 h 82" name="T19"/>
                <a:gd fmla="*/ 0 w 25" name="T20"/>
                <a:gd fmla="*/ 1748427072 h 82" name="T21"/>
                <a:gd fmla="*/ 2147483646 w 25" name="T22"/>
                <a:gd fmla="*/ 2147483646 h 8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82" w="25">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3" name="MH_Other_161"/>
            <p:cNvSpPr/>
            <p:nvPr>
              <p:custDataLst>
                <p:tags r:id="rId266"/>
              </p:custDataLst>
            </p:nvPr>
          </p:nvSpPr>
          <p:spPr bwMode="auto">
            <a:xfrm flipH="1">
              <a:off x="3766892" y="3094402"/>
              <a:ext cx="0" cy="1509"/>
            </a:xfrm>
            <a:custGeom>
              <a:gdLst>
                <a:gd fmla="*/ 1790702559 h 1" name="T0"/>
                <a:gd fmla="*/ 0 h 1" name="T1"/>
                <a:gd fmla="*/ 0 h 1" name="T2"/>
                <a:gd fmla="*/ 1790702559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4" name="MH_Other_162"/>
            <p:cNvSpPr/>
            <p:nvPr>
              <p:custDataLst>
                <p:tags r:id="rId267"/>
              </p:custDataLst>
            </p:nvPr>
          </p:nvSpPr>
          <p:spPr bwMode="auto">
            <a:xfrm>
              <a:off x="3731865" y="3021928"/>
              <a:ext cx="16753" cy="116260"/>
            </a:xfrm>
            <a:custGeom>
              <a:gdLst>
                <a:gd fmla="*/ 2147483646 w 22" name="T0"/>
                <a:gd fmla="*/ 2147483646 h 145" name="T1"/>
                <a:gd fmla="*/ 2147483646 w 22" name="T2"/>
                <a:gd fmla="*/ 2147483646 h 145" name="T3"/>
                <a:gd fmla="*/ 2147483646 w 22" name="T4"/>
                <a:gd fmla="*/ 2147483646 h 145" name="T5"/>
                <a:gd fmla="*/ 2147483646 w 22" name="T6"/>
                <a:gd fmla="*/ 2147483646 h 145" name="T7"/>
                <a:gd fmla="*/ 2147483646 w 22" name="T8"/>
                <a:gd fmla="*/ 2147483646 h 145" name="T9"/>
                <a:gd fmla="*/ 2147483646 w 22" name="T10"/>
                <a:gd fmla="*/ 2147483646 h 145" name="T11"/>
                <a:gd fmla="*/ 2147483646 w 22" name="T12"/>
                <a:gd fmla="*/ 2147483646 h 145" name="T13"/>
                <a:gd fmla="*/ 2147483646 w 22" name="T14"/>
                <a:gd fmla="*/ 2147483646 h 145" name="T15"/>
                <a:gd fmla="*/ 2147483646 w 22" name="T16"/>
                <a:gd fmla="*/ 2147483646 h 145" name="T17"/>
                <a:gd fmla="*/ 2147483646 w 22" name="T18"/>
                <a:gd fmla="*/ 2147483646 h 145" name="T19"/>
                <a:gd fmla="*/ 0 w 22" name="T20"/>
                <a:gd fmla="*/ 0 h 145" name="T21"/>
                <a:gd fmla="*/ 0 w 22" name="T22"/>
                <a:gd fmla="*/ 1195350565 h 145" name="T23"/>
                <a:gd fmla="*/ 2147483646 w 22" name="T24"/>
                <a:gd fmla="*/ 2147483646 h 14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5" w="22">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5" name="MH_Other_163"/>
            <p:cNvSpPr/>
            <p:nvPr>
              <p:custDataLst>
                <p:tags r:id="rId268"/>
              </p:custDataLst>
            </p:nvPr>
          </p:nvSpPr>
          <p:spPr bwMode="auto">
            <a:xfrm>
              <a:off x="3747094" y="3059674"/>
              <a:ext cx="1523" cy="0"/>
            </a:xfrm>
            <a:custGeom>
              <a:gdLst>
                <a:gd fmla="*/ 2147483646 w 1" name="T0"/>
                <a:gd fmla="*/ 711 h 1" name="T1"/>
                <a:gd fmla="*/ 2147483646 w 1" name="T2"/>
                <a:gd fmla="*/ 0 h 1" name="T3"/>
                <a:gd fmla="*/ 0 w 1" name="T4"/>
                <a:gd fmla="*/ 0 h 1" name="T5"/>
                <a:gd fmla="*/ 2147483646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6" name="MH_Other_164"/>
            <p:cNvSpPr/>
            <p:nvPr>
              <p:custDataLst>
                <p:tags r:id="rId269"/>
              </p:custDataLst>
            </p:nvPr>
          </p:nvSpPr>
          <p:spPr bwMode="auto">
            <a:xfrm>
              <a:off x="3716636" y="2985690"/>
              <a:ext cx="16753" cy="163066"/>
            </a:xfrm>
            <a:custGeom>
              <a:gdLst>
                <a:gd fmla="*/ 2147483646 w 20" name="T0"/>
                <a:gd fmla="*/ 2147483646 h 203" name="T1"/>
                <a:gd fmla="*/ 2147483646 w 20" name="T2"/>
                <a:gd fmla="*/ 2147483646 h 203" name="T3"/>
                <a:gd fmla="*/ 2147483646 w 20" name="T4"/>
                <a:gd fmla="*/ 2147483646 h 203" name="T5"/>
                <a:gd fmla="*/ 2147483646 w 20" name="T6"/>
                <a:gd fmla="*/ 2147483646 h 203" name="T7"/>
                <a:gd fmla="*/ 2147483646 w 20" name="T8"/>
                <a:gd fmla="*/ 2147483646 h 203" name="T9"/>
                <a:gd fmla="*/ 2147483646 w 20" name="T10"/>
                <a:gd fmla="*/ 2147483646 h 203" name="T11"/>
                <a:gd fmla="*/ 2147483646 w 20" name="T12"/>
                <a:gd fmla="*/ 2147483646 h 203" name="T13"/>
                <a:gd fmla="*/ 2147483646 w 20" name="T14"/>
                <a:gd fmla="*/ 2147483646 h 203" name="T15"/>
                <a:gd fmla="*/ 2147483646 w 20" name="T16"/>
                <a:gd fmla="*/ 2147483646 h 203" name="T17"/>
                <a:gd fmla="*/ 2147483646 w 20" name="T18"/>
                <a:gd fmla="*/ 2147483646 h 203" name="T19"/>
                <a:gd fmla="*/ 2147483646 w 20" name="T20"/>
                <a:gd fmla="*/ 2147483646 h 203" name="T21"/>
                <a:gd fmla="*/ 2147483646 w 20" name="T22"/>
                <a:gd fmla="*/ 2147483646 h 203" name="T23"/>
                <a:gd fmla="*/ 2147483646 w 20" name="T24"/>
                <a:gd fmla="*/ 2147483646 h 203" name="T25"/>
                <a:gd fmla="*/ 2147483646 w 20" name="T26"/>
                <a:gd fmla="*/ 2147483646 h 203" name="T27"/>
                <a:gd fmla="*/ 2147483646 w 20" name="T28"/>
                <a:gd fmla="*/ 2147483646 h 203" name="T29"/>
                <a:gd fmla="*/ 2147483646 w 20" name="T30"/>
                <a:gd fmla="*/ 2147483646 h 203" name="T31"/>
                <a:gd fmla="*/ 2147483646 w 20" name="T32"/>
                <a:gd fmla="*/ 2147483646 h 203" name="T33"/>
                <a:gd fmla="*/ 0 w 20" name="T34"/>
                <a:gd fmla="*/ 0 h 203" name="T35"/>
                <a:gd fmla="*/ 0 w 20" name="T36"/>
                <a:gd fmla="*/ 600612998 h 203" name="T37"/>
                <a:gd fmla="*/ 0 w 20" name="T38"/>
                <a:gd fmla="*/ 1201939668 h 203" name="T39"/>
                <a:gd fmla="*/ 2147483646 w 20" name="T40"/>
                <a:gd fmla="*/ 2147483646 h 20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03" w="20">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7" name="MH_Other_165"/>
            <p:cNvSpPr/>
            <p:nvPr>
              <p:custDataLst>
                <p:tags r:id="rId270"/>
              </p:custDataLst>
            </p:nvPr>
          </p:nvSpPr>
          <p:spPr bwMode="auto">
            <a:xfrm>
              <a:off x="3730344" y="3021928"/>
              <a:ext cx="1523" cy="3019"/>
            </a:xfrm>
            <a:custGeom>
              <a:gdLst>
                <a:gd fmla="*/ 0 w 1" name="T0"/>
                <a:gd fmla="*/ 2147483646 h 2" name="T1"/>
                <a:gd fmla="*/ 1790702559 w 1" name="T2"/>
                <a:gd fmla="*/ 2147483646 h 2" name="T3"/>
                <a:gd fmla="*/ 1790702559 w 1" name="T4"/>
                <a:gd fmla="*/ 0 h 2" name="T5"/>
                <a:gd fmla="*/ 1790702559 w 1" name="T6"/>
                <a:gd fmla="*/ 0 h 2" name="T7"/>
                <a:gd fmla="*/ 0 w 1" name="T8"/>
                <a:gd fmla="*/ 2147483646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1">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8" name="MH_Other_166"/>
            <p:cNvSpPr/>
            <p:nvPr>
              <p:custDataLst>
                <p:tags r:id="rId271"/>
              </p:custDataLst>
            </p:nvPr>
          </p:nvSpPr>
          <p:spPr bwMode="auto">
            <a:xfrm>
              <a:off x="3698360" y="2947944"/>
              <a:ext cx="24367" cy="191754"/>
            </a:xfrm>
            <a:custGeom>
              <a:gdLst>
                <a:gd fmla="*/ 2147483646 w 31" name="T0"/>
                <a:gd fmla="*/ 0 h 240" name="T1"/>
                <a:gd fmla="*/ 2147483646 w 31" name="T2"/>
                <a:gd fmla="*/ 1187677821 h 240" name="T3"/>
                <a:gd fmla="*/ 2147483646 w 31" name="T4"/>
                <a:gd fmla="*/ 2147483646 h 240" name="T5"/>
                <a:gd fmla="*/ 2147483646 w 31" name="T6"/>
                <a:gd fmla="*/ 2147483646 h 240" name="T7"/>
                <a:gd fmla="*/ 1686411697 w 31" name="T8"/>
                <a:gd fmla="*/ 2147483646 h 240" name="T9"/>
                <a:gd fmla="*/ 2147483646 w 31" name="T10"/>
                <a:gd fmla="*/ 2147483646 h 240" name="T11"/>
                <a:gd fmla="*/ 2147483646 w 31" name="T12"/>
                <a:gd fmla="*/ 2147483646 h 240" name="T13"/>
                <a:gd fmla="*/ 2147483646 w 31" name="T14"/>
                <a:gd fmla="*/ 2147483646 h 240" name="T15"/>
                <a:gd fmla="*/ 2147483646 w 31" name="T16"/>
                <a:gd fmla="*/ 2147483646 h 240" name="T17"/>
                <a:gd fmla="*/ 2147483646 w 31" name="T18"/>
                <a:gd fmla="*/ 2147483646 h 240" name="T19"/>
                <a:gd fmla="*/ 2147483646 w 31" name="T20"/>
                <a:gd fmla="*/ 2147483646 h 240" name="T21"/>
                <a:gd fmla="*/ 2147483646 w 31" name="T22"/>
                <a:gd fmla="*/ 2147483646 h 240" name="T23"/>
                <a:gd fmla="*/ 2147483646 w 31" name="T24"/>
                <a:gd fmla="*/ 2147483646 h 240" name="T25"/>
                <a:gd fmla="*/ 2147483646 w 31" name="T26"/>
                <a:gd fmla="*/ 2147483646 h 240" name="T27"/>
                <a:gd fmla="*/ 2147483646 w 31" name="T28"/>
                <a:gd fmla="*/ 2147483646 h 240" name="T29"/>
                <a:gd fmla="*/ 2147483646 w 31" name="T30"/>
                <a:gd fmla="*/ 0 h 24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40" w="31">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89" name="MH_Other_167"/>
            <p:cNvSpPr/>
            <p:nvPr>
              <p:custDataLst>
                <p:tags r:id="rId272"/>
              </p:custDataLst>
            </p:nvPr>
          </p:nvSpPr>
          <p:spPr bwMode="auto">
            <a:xfrm flipH="1">
              <a:off x="3722727" y="3138187"/>
              <a:ext cx="0" cy="1510"/>
            </a:xfrm>
            <a:custGeom>
              <a:gdLst>
                <a:gd fmla="*/ 0 w 1" name="T0"/>
                <a:gd fmla="*/ 0 h 1" name="T1"/>
                <a:gd fmla="*/ 711 w 1" name="T2"/>
                <a:gd fmla="*/ 2147483646 h 1" name="T3"/>
                <a:gd fmla="*/ 711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0" name="MH_Other_168"/>
            <p:cNvSpPr/>
            <p:nvPr>
              <p:custDataLst>
                <p:tags r:id="rId273"/>
              </p:custDataLst>
            </p:nvPr>
          </p:nvSpPr>
          <p:spPr bwMode="auto">
            <a:xfrm flipH="1">
              <a:off x="3716635" y="2987201"/>
              <a:ext cx="0" cy="0"/>
            </a:xfrm>
            <a:custGeom>
              <a:gdLst>
                <a:gd fmla="*/ 711 h 1" name="T0"/>
                <a:gd fmla="*/ 0 h 1" name="T1"/>
                <a:gd fmla="*/ 711 h 1" name="T2"/>
                <a:gd fmla="*/ 0 60000 65536" name="T3"/>
                <a:gd fmla="*/ 0 60000 65536" name="T4"/>
                <a:gd fmla="*/ 0 60000 65536" name="T5"/>
              </a:gdLst>
              <a:cxnLst>
                <a:cxn ang="T3">
                  <a:pos x="0" y="T0"/>
                </a:cxn>
                <a:cxn ang="T4">
                  <a:pos x="0" y="T1"/>
                </a:cxn>
                <a:cxn ang="T5">
                  <a:pos x="0" y="T2"/>
                </a:cxn>
              </a:cxnLst>
              <a:rect b="b" l="0" r="r" t="0"/>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1" name="MH_Other_169"/>
            <p:cNvSpPr/>
            <p:nvPr>
              <p:custDataLst>
                <p:tags r:id="rId274"/>
              </p:custDataLst>
            </p:nvPr>
          </p:nvSpPr>
          <p:spPr bwMode="auto">
            <a:xfrm>
              <a:off x="3617645" y="2648990"/>
              <a:ext cx="79192" cy="258188"/>
            </a:xfrm>
            <a:custGeom>
              <a:gdLst>
                <a:gd fmla="*/ 2147483646 w 99" name="T0"/>
                <a:gd fmla="*/ 2147483646 h 322" name="T1"/>
                <a:gd fmla="*/ 2147483646 w 99" name="T2"/>
                <a:gd fmla="*/ 2147483646 h 322" name="T3"/>
                <a:gd fmla="*/ 2147483646 w 99" name="T4"/>
                <a:gd fmla="*/ 2147483646 h 322" name="T5"/>
                <a:gd fmla="*/ 2147483646 w 99" name="T6"/>
                <a:gd fmla="*/ 2147483646 h 322" name="T7"/>
                <a:gd fmla="*/ 2147483646 w 99" name="T8"/>
                <a:gd fmla="*/ 2147483646 h 322" name="T9"/>
                <a:gd fmla="*/ 2147483646 w 99" name="T10"/>
                <a:gd fmla="*/ 2147483646 h 322" name="T11"/>
                <a:gd fmla="*/ 2147483646 w 99" name="T12"/>
                <a:gd fmla="*/ 2147483646 h 322" name="T13"/>
                <a:gd fmla="*/ 2147483646 w 99" name="T14"/>
                <a:gd fmla="*/ 2147483646 h 322" name="T15"/>
                <a:gd fmla="*/ 2147483646 w 99" name="T16"/>
                <a:gd fmla="*/ 2147483646 h 322" name="T17"/>
                <a:gd fmla="*/ 2147483646 w 99" name="T18"/>
                <a:gd fmla="*/ 2147483646 h 322" name="T19"/>
                <a:gd fmla="*/ 2147483646 w 99" name="T20"/>
                <a:gd fmla="*/ 2147483646 h 322" name="T21"/>
                <a:gd fmla="*/ 2147483646 w 99" name="T22"/>
                <a:gd fmla="*/ 2147483646 h 322" name="T23"/>
                <a:gd fmla="*/ 2147483646 w 99" name="T24"/>
                <a:gd fmla="*/ 2147483646 h 322" name="T25"/>
                <a:gd fmla="*/ 2147483646 w 99" name="T26"/>
                <a:gd fmla="*/ 2147483646 h 322" name="T27"/>
                <a:gd fmla="*/ 2147483646 w 99" name="T28"/>
                <a:gd fmla="*/ 2147483646 h 322" name="T29"/>
                <a:gd fmla="*/ 2147483646 w 99" name="T30"/>
                <a:gd fmla="*/ 2147483646 h 322" name="T31"/>
                <a:gd fmla="*/ 2147483646 w 99" name="T32"/>
                <a:gd fmla="*/ 2147483646 h 322" name="T33"/>
                <a:gd fmla="*/ 2147483646 w 99" name="T34"/>
                <a:gd fmla="*/ 2147483646 h 322" name="T35"/>
                <a:gd fmla="*/ 2147483646 w 99" name="T36"/>
                <a:gd fmla="*/ 2147483646 h 322" name="T37"/>
                <a:gd fmla="*/ 2147483646 w 99" name="T38"/>
                <a:gd fmla="*/ 2147483646 h 322" name="T39"/>
                <a:gd fmla="*/ 2147483646 w 99" name="T40"/>
                <a:gd fmla="*/ 2147483646 h 322" name="T41"/>
                <a:gd fmla="*/ 2147483646 w 99" name="T42"/>
                <a:gd fmla="*/ 2147483646 h 322" name="T43"/>
                <a:gd fmla="*/ 2147483646 w 99" name="T44"/>
                <a:gd fmla="*/ 2147483646 h 322" name="T45"/>
                <a:gd fmla="*/ 2147483646 w 99" name="T46"/>
                <a:gd fmla="*/ 2147483646 h 322" name="T47"/>
                <a:gd fmla="*/ 2147483646 w 99" name="T48"/>
                <a:gd fmla="*/ 2147483646 h 322" name="T49"/>
                <a:gd fmla="*/ 2147483646 w 99" name="T50"/>
                <a:gd fmla="*/ 2147483646 h 322" name="T51"/>
                <a:gd fmla="*/ 2147483646 w 99" name="T52"/>
                <a:gd fmla="*/ 2147483646 h 322" name="T53"/>
                <a:gd fmla="*/ 2147483646 w 99" name="T54"/>
                <a:gd fmla="*/ 2147483646 h 322" name="T55"/>
                <a:gd fmla="*/ 2147483646 w 99" name="T56"/>
                <a:gd fmla="*/ 2147483646 h 322" name="T57"/>
                <a:gd fmla="*/ 2147483646 w 99" name="T58"/>
                <a:gd fmla="*/ 2147483646 h 322" name="T59"/>
                <a:gd fmla="*/ 2147483646 w 99" name="T60"/>
                <a:gd fmla="*/ 2147483646 h 322" name="T61"/>
                <a:gd fmla="*/ 2147483646 w 99" name="T62"/>
                <a:gd fmla="*/ 2147483646 h 322" name="T63"/>
                <a:gd fmla="*/ 2147483646 w 99" name="T64"/>
                <a:gd fmla="*/ 2147483646 h 322" name="T65"/>
                <a:gd fmla="*/ 2147483646 w 99" name="T66"/>
                <a:gd fmla="*/ 2147483646 h 322" name="T67"/>
                <a:gd fmla="*/ 2147483646 w 99" name="T68"/>
                <a:gd fmla="*/ 2147483646 h 322" name="T69"/>
                <a:gd fmla="*/ 2147483646 w 99" name="T70"/>
                <a:gd fmla="*/ 2147483646 h 322" name="T71"/>
                <a:gd fmla="*/ 2147483646 w 99" name="T72"/>
                <a:gd fmla="*/ 2147483646 h 322" name="T73"/>
                <a:gd fmla="*/ 2147483646 w 99" name="T74"/>
                <a:gd fmla="*/ 0 h 322" name="T75"/>
                <a:gd fmla="*/ 2147483646 w 99" name="T76"/>
                <a:gd fmla="*/ 0 h 322" name="T77"/>
                <a:gd fmla="*/ 2147483646 w 99" name="T78"/>
                <a:gd fmla="*/ 0 h 322" name="T79"/>
                <a:gd fmla="*/ 2147483646 w 99" name="T80"/>
                <a:gd fmla="*/ 2147483646 h 32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22" w="99">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2" name="MH_Other_170"/>
            <p:cNvSpPr/>
            <p:nvPr>
              <p:custDataLst>
                <p:tags r:id="rId275"/>
              </p:custDataLst>
            </p:nvPr>
          </p:nvSpPr>
          <p:spPr bwMode="auto">
            <a:xfrm>
              <a:off x="3617646" y="2674658"/>
              <a:ext cx="76147" cy="181184"/>
            </a:xfrm>
            <a:custGeom>
              <a:gdLst>
                <a:gd fmla="*/ 2147483646 w 93" name="T0"/>
                <a:gd fmla="*/ 2147483646 h 226" name="T1"/>
                <a:gd fmla="*/ 2147483646 w 93" name="T2"/>
                <a:gd fmla="*/ 2147483646 h 226" name="T3"/>
                <a:gd fmla="*/ 2147483646 w 93" name="T4"/>
                <a:gd fmla="*/ 2147483646 h 226" name="T5"/>
                <a:gd fmla="*/ 2147483646 w 93" name="T6"/>
                <a:gd fmla="*/ 2147483646 h 226" name="T7"/>
                <a:gd fmla="*/ 2147483646 w 93" name="T8"/>
                <a:gd fmla="*/ 0 h 226" name="T9"/>
                <a:gd fmla="*/ 2147483646 w 93" name="T10"/>
                <a:gd fmla="*/ 1195796316 h 226" name="T11"/>
                <a:gd fmla="*/ 2147483646 w 93" name="T12"/>
                <a:gd fmla="*/ 2147483646 h 226" name="T13"/>
                <a:gd fmla="*/ 2147483646 w 93" name="T14"/>
                <a:gd fmla="*/ 2147483646 h 226" name="T15"/>
                <a:gd fmla="*/ 2147483646 w 93" name="T16"/>
                <a:gd fmla="*/ 2147483646 h 226" name="T17"/>
                <a:gd fmla="*/ 2147483646 w 93" name="T18"/>
                <a:gd fmla="*/ 2147483646 h 226" name="T19"/>
                <a:gd fmla="*/ 2147483646 w 93" name="T20"/>
                <a:gd fmla="*/ 2147483646 h 226" name="T21"/>
                <a:gd fmla="*/ 2147483646 w 93" name="T22"/>
                <a:gd fmla="*/ 2147483646 h 226" name="T23"/>
                <a:gd fmla="*/ 2147483646 w 93" name="T24"/>
                <a:gd fmla="*/ 2147483646 h 226" name="T25"/>
                <a:gd fmla="*/ 2147483646 w 93" name="T26"/>
                <a:gd fmla="*/ 2147483646 h 226" name="T27"/>
                <a:gd fmla="*/ 2147483646 w 93" name="T28"/>
                <a:gd fmla="*/ 2147483646 h 226" name="T29"/>
                <a:gd fmla="*/ 2147483646 w 93" name="T30"/>
                <a:gd fmla="*/ 2147483646 h 22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26" w="93">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3" name="MH_Other_171"/>
            <p:cNvSpPr/>
            <p:nvPr>
              <p:custDataLst>
                <p:tags r:id="rId276"/>
              </p:custDataLst>
            </p:nvPr>
          </p:nvSpPr>
          <p:spPr bwMode="auto">
            <a:xfrm>
              <a:off x="3616122" y="2661068"/>
              <a:ext cx="80717" cy="152498"/>
            </a:xfrm>
            <a:custGeom>
              <a:gdLst>
                <a:gd fmla="*/ 2147483646 w 99" name="T0"/>
                <a:gd fmla="*/ 0 h 189" name="T1"/>
                <a:gd fmla="*/ 2147483646 w 99" name="T2"/>
                <a:gd fmla="*/ 0 h 189" name="T3"/>
                <a:gd fmla="*/ 2147483646 w 99" name="T4"/>
                <a:gd fmla="*/ 2147483646 h 189" name="T5"/>
                <a:gd fmla="*/ 2147483646 w 99" name="T6"/>
                <a:gd fmla="*/ 2147483646 h 189" name="T7"/>
                <a:gd fmla="*/ 2147483646 w 99" name="T8"/>
                <a:gd fmla="*/ 2147483646 h 189" name="T9"/>
                <a:gd fmla="*/ 2147483646 w 99" name="T10"/>
                <a:gd fmla="*/ 2147483646 h 189" name="T11"/>
                <a:gd fmla="*/ 2147483646 w 99" name="T12"/>
                <a:gd fmla="*/ 2147483646 h 189" name="T13"/>
                <a:gd fmla="*/ 2147483646 w 99" name="T14"/>
                <a:gd fmla="*/ 2147483646 h 189" name="T15"/>
                <a:gd fmla="*/ 2147483646 w 99" name="T16"/>
                <a:gd fmla="*/ 2147483646 h 189" name="T17"/>
                <a:gd fmla="*/ 2147483646 w 99" name="T18"/>
                <a:gd fmla="*/ 2147483646 h 189" name="T19"/>
                <a:gd fmla="*/ 2147483646 w 99" name="T20"/>
                <a:gd fmla="*/ 2147483646 h 189" name="T21"/>
                <a:gd fmla="*/ 2147483646 w 99" name="T22"/>
                <a:gd fmla="*/ 2147483646 h 189" name="T23"/>
                <a:gd fmla="*/ 2147483646 w 99" name="T24"/>
                <a:gd fmla="*/ 2147483646 h 189" name="T25"/>
                <a:gd fmla="*/ 2147483646 w 99" name="T26"/>
                <a:gd fmla="*/ 2147483646 h 189" name="T27"/>
                <a:gd fmla="*/ 2147483646 w 99" name="T28"/>
                <a:gd fmla="*/ 2147483646 h 189" name="T29"/>
                <a:gd fmla="*/ 2147483646 w 99" name="T30"/>
                <a:gd fmla="*/ 2147483646 h 189" name="T31"/>
                <a:gd fmla="*/ 2147483646 w 99" name="T32"/>
                <a:gd fmla="*/ 2147483646 h 189" name="T33"/>
                <a:gd fmla="*/ 2147483646 w 99" name="T34"/>
                <a:gd fmla="*/ 0 h 18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89" w="9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4" name="MH_Other_172"/>
            <p:cNvSpPr/>
            <p:nvPr>
              <p:custDataLst>
                <p:tags r:id="rId277"/>
              </p:custDataLst>
            </p:nvPr>
          </p:nvSpPr>
          <p:spPr bwMode="auto">
            <a:xfrm flipH="1">
              <a:off x="3690746" y="2674658"/>
              <a:ext cx="0" cy="1509"/>
            </a:xfrm>
            <a:custGeom>
              <a:gdLst>
                <a:gd fmla="*/ 0 w 2" name="T0"/>
                <a:gd fmla="*/ 0 h 5" name="T1"/>
                <a:gd fmla="*/ 0 w 2" name="T2"/>
                <a:gd fmla="*/ 179120564 h 5" name="T3"/>
                <a:gd fmla="*/ 178 w 2" name="T4"/>
                <a:gd fmla="*/ 0 h 5" name="T5"/>
                <a:gd fmla="*/ 178 w 2" name="T6"/>
                <a:gd fmla="*/ 0 h 5" name="T7"/>
                <a:gd fmla="*/ 0 w 2" name="T8"/>
                <a:gd fmla="*/ 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2">
                  <a:moveTo>
                    <a:pt x="0" y="0"/>
                  </a:moveTo>
                  <a:lnTo>
                    <a:pt x="0" y="5"/>
                  </a:lnTo>
                  <a:lnTo>
                    <a:pt x="2" y="0"/>
                  </a:ln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5" name="MH_Other_173"/>
            <p:cNvSpPr/>
            <p:nvPr>
              <p:custDataLst>
                <p:tags r:id="rId278"/>
              </p:custDataLst>
            </p:nvPr>
          </p:nvSpPr>
          <p:spPr bwMode="auto">
            <a:xfrm flipH="1">
              <a:off x="3622213" y="2810546"/>
              <a:ext cx="0" cy="3019"/>
            </a:xfrm>
            <a:custGeom>
              <a:gdLst>
                <a:gd fmla="*/ 178 w 2" name="T0"/>
                <a:gd fmla="*/ 716934050 h 5" name="T1"/>
                <a:gd fmla="*/ 178 w 2" name="T2"/>
                <a:gd fmla="*/ 0 h 5" name="T3"/>
                <a:gd fmla="*/ 0 w 2" name="T4"/>
                <a:gd fmla="*/ 716934050 h 5" name="T5"/>
                <a:gd fmla="*/ 0 w 2" name="T6"/>
                <a:gd fmla="*/ 716934050 h 5" name="T7"/>
                <a:gd fmla="*/ 178 w 2" name="T8"/>
                <a:gd fmla="*/ 71693405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2">
                  <a:moveTo>
                    <a:pt x="2" y="5"/>
                  </a:moveTo>
                  <a:lnTo>
                    <a:pt x="2" y="0"/>
                  </a:lnTo>
                  <a:lnTo>
                    <a:pt x="0" y="5"/>
                  </a:lnTo>
                  <a:lnTo>
                    <a:pt x="2"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6" name="MH_Other_174"/>
            <p:cNvSpPr/>
            <p:nvPr>
              <p:custDataLst>
                <p:tags r:id="rId279"/>
              </p:custDataLst>
            </p:nvPr>
          </p:nvSpPr>
          <p:spPr bwMode="auto">
            <a:xfrm>
              <a:off x="3616122" y="2658050"/>
              <a:ext cx="63963" cy="113240"/>
            </a:xfrm>
            <a:custGeom>
              <a:gdLst>
                <a:gd fmla="*/ 2147483646 w 79" name="T0"/>
                <a:gd fmla="*/ 2147483646 h 140" name="T1"/>
                <a:gd fmla="*/ 2147483646 w 79" name="T2"/>
                <a:gd fmla="*/ 2147483646 h 140" name="T3"/>
                <a:gd fmla="*/ 2147483646 w 79" name="T4"/>
                <a:gd fmla="*/ 0 h 140" name="T5"/>
                <a:gd fmla="*/ 2147483646 w 79" name="T6"/>
                <a:gd fmla="*/ 0 h 140" name="T7"/>
                <a:gd fmla="*/ 2147483646 w 79" name="T8"/>
                <a:gd fmla="*/ 2147483646 h 140" name="T9"/>
                <a:gd fmla="*/ 2147483646 w 79" name="T10"/>
                <a:gd fmla="*/ 2147483646 h 140" name="T11"/>
                <a:gd fmla="*/ 2147483646 w 79" name="T12"/>
                <a:gd fmla="*/ 2147483646 h 140" name="T13"/>
                <a:gd fmla="*/ 2147483646 w 79" name="T14"/>
                <a:gd fmla="*/ 2147483646 h 140" name="T15"/>
                <a:gd fmla="*/ 2147483646 w 79" name="T16"/>
                <a:gd fmla="*/ 2147483646 h 140" name="T17"/>
                <a:gd fmla="*/ 2147483646 w 79" name="T18"/>
                <a:gd fmla="*/ 2147483646 h 140" name="T19"/>
                <a:gd fmla="*/ 2147483646 w 79" name="T20"/>
                <a:gd fmla="*/ 2147483646 h 140" name="T21"/>
                <a:gd fmla="*/ 2147483646 w 79" name="T22"/>
                <a:gd fmla="*/ 2147483646 h 140" name="T23"/>
                <a:gd fmla="*/ 2147483646 w 79" name="T24"/>
                <a:gd fmla="*/ 2147483646 h 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0" w="79">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7" name="MH_Other_175"/>
            <p:cNvSpPr/>
            <p:nvPr>
              <p:custDataLst>
                <p:tags r:id="rId280"/>
              </p:custDataLst>
            </p:nvPr>
          </p:nvSpPr>
          <p:spPr bwMode="auto">
            <a:xfrm flipH="1">
              <a:off x="3622213" y="2768269"/>
              <a:ext cx="0" cy="0"/>
            </a:xfrm>
            <a:custGeom>
              <a:gdLst>
                <a:gd fmla="*/ 0 h 1" name="T0"/>
                <a:gd fmla="*/ 711 h 1" name="T1"/>
                <a:gd fmla="*/ 711 h 1" name="T2"/>
                <a:gd fmla="*/ 0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8" name="MH_Other_176"/>
            <p:cNvSpPr/>
            <p:nvPr>
              <p:custDataLst>
                <p:tags r:id="rId281"/>
              </p:custDataLst>
            </p:nvPr>
          </p:nvSpPr>
          <p:spPr bwMode="auto">
            <a:xfrm>
              <a:off x="3620691" y="2653520"/>
              <a:ext cx="30459" cy="72474"/>
            </a:xfrm>
            <a:custGeom>
              <a:gdLst>
                <a:gd fmla="*/ 2147483646 w 39" name="T0"/>
                <a:gd fmla="*/ 2147483646 h 91" name="T1"/>
                <a:gd fmla="*/ 2147483646 w 39" name="T2"/>
                <a:gd fmla="*/ 588988319 h 91" name="T3"/>
                <a:gd fmla="*/ 2147483646 w 39" name="T4"/>
                <a:gd fmla="*/ 0 h 91" name="T5"/>
                <a:gd fmla="*/ 2147483646 w 39" name="T6"/>
                <a:gd fmla="*/ 2147483646 h 91" name="T7"/>
                <a:gd fmla="*/ 2147483646 w 39" name="T8"/>
                <a:gd fmla="*/ 2147483646 h 91" name="T9"/>
                <a:gd fmla="*/ 2147483646 w 39" name="T10"/>
                <a:gd fmla="*/ 2147483646 h 91" name="T11"/>
                <a:gd fmla="*/ 2147483646 w 39" name="T12"/>
                <a:gd fmla="*/ 2147483646 h 91" name="T13"/>
                <a:gd fmla="*/ 2147483646 w 39" name="T14"/>
                <a:gd fmla="*/ 2147483646 h 91" name="T15"/>
                <a:gd fmla="*/ 2147483646 w 39" name="T16"/>
                <a:gd fmla="*/ 2147483646 h 91" name="T17"/>
                <a:gd fmla="*/ 2147483646 w 39" name="T18"/>
                <a:gd fmla="*/ 2147483646 h 91" name="T19"/>
                <a:gd fmla="*/ 2147483646 w 39" name="T20"/>
                <a:gd fmla="*/ 2147483646 h 9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1" w="39">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899" name="MH_Other_177"/>
            <p:cNvSpPr/>
            <p:nvPr>
              <p:custDataLst>
                <p:tags r:id="rId282"/>
              </p:custDataLst>
            </p:nvPr>
          </p:nvSpPr>
          <p:spPr bwMode="auto">
            <a:xfrm>
              <a:off x="3623737" y="2724483"/>
              <a:ext cx="1523" cy="1510"/>
            </a:xfrm>
            <a:custGeom>
              <a:gdLst>
                <a:gd fmla="*/ 2147483646 w 1" name="T0"/>
                <a:gd fmla="*/ 0 h 1" name="T1"/>
                <a:gd fmla="*/ 0 w 1" name="T2"/>
                <a:gd fmla="*/ 1792959984 h 1" name="T3"/>
                <a:gd fmla="*/ 2147483646 w 1" name="T4"/>
                <a:gd fmla="*/ 1792959984 h 1" name="T5"/>
                <a:gd fmla="*/ 2147483646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0" name="MH_Other_178"/>
            <p:cNvSpPr/>
            <p:nvPr>
              <p:custDataLst>
                <p:tags r:id="rId283"/>
              </p:custDataLst>
            </p:nvPr>
          </p:nvSpPr>
          <p:spPr bwMode="auto">
            <a:xfrm>
              <a:off x="3625259" y="2648990"/>
              <a:ext cx="7615" cy="34728"/>
            </a:xfrm>
            <a:custGeom>
              <a:gdLst>
                <a:gd fmla="*/ 2147483646 w 8" name="T0"/>
                <a:gd fmla="*/ 0 h 43" name="T1"/>
                <a:gd fmla="*/ 2147483646 w 8" name="T2"/>
                <a:gd fmla="*/ 0 h 43" name="T3"/>
                <a:gd fmla="*/ 2147483646 w 8" name="T4"/>
                <a:gd fmla="*/ 0 h 43" name="T5"/>
                <a:gd fmla="*/ 1662921698 w 8" name="T6"/>
                <a:gd fmla="*/ 2147483646 h 43" name="T7"/>
                <a:gd fmla="*/ 2147483646 w 8" name="T8"/>
                <a:gd fmla="*/ 2147483646 h 43" name="T9"/>
                <a:gd fmla="*/ 2147483646 w 8" name="T10"/>
                <a:gd fmla="*/ 0 h 4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3" w="8">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1" name="MH_Other_179"/>
            <p:cNvSpPr/>
            <p:nvPr>
              <p:custDataLst>
                <p:tags r:id="rId284"/>
              </p:custDataLst>
            </p:nvPr>
          </p:nvSpPr>
          <p:spPr bwMode="auto">
            <a:xfrm flipH="1">
              <a:off x="3628305" y="2682206"/>
              <a:ext cx="0" cy="1510"/>
            </a:xfrm>
            <a:custGeom>
              <a:gdLst>
                <a:gd fmla="*/ 178 w 2" name="T0"/>
                <a:gd fmla="*/ 128094205 h 7" name="T1"/>
                <a:gd fmla="*/ 178 w 2" name="T2"/>
                <a:gd fmla="*/ 0 h 7" name="T3"/>
                <a:gd fmla="*/ 0 w 2" name="T4"/>
                <a:gd fmla="*/ 128094205 h 7" name="T5"/>
                <a:gd fmla="*/ 178 w 2" name="T6"/>
                <a:gd fmla="*/ 128094205 h 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 w="2">
                  <a:moveTo>
                    <a:pt x="2" y="7"/>
                  </a:moveTo>
                  <a:lnTo>
                    <a:pt x="2" y="0"/>
                  </a:lnTo>
                  <a:lnTo>
                    <a:pt x="0" y="7"/>
                  </a:lnTo>
                  <a:lnTo>
                    <a:pt x="2" y="7"/>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2" name="MH_Other_180"/>
            <p:cNvSpPr/>
            <p:nvPr>
              <p:custDataLst>
                <p:tags r:id="rId285"/>
              </p:custDataLst>
            </p:nvPr>
          </p:nvSpPr>
          <p:spPr bwMode="auto">
            <a:xfrm>
              <a:off x="3689222" y="2870941"/>
              <a:ext cx="7615" cy="25667"/>
            </a:xfrm>
            <a:custGeom>
              <a:gdLst>
                <a:gd fmla="*/ 2147483646 w 10" name="T0"/>
                <a:gd fmla="*/ 2147483646 h 32" name="T1"/>
                <a:gd fmla="*/ 2147483646 w 10" name="T2"/>
                <a:gd fmla="*/ 2147483646 h 32" name="T3"/>
                <a:gd fmla="*/ 2147483646 w 10" name="T4"/>
                <a:gd fmla="*/ 2147483646 h 32" name="T5"/>
                <a:gd fmla="*/ 2147483646 w 10" name="T6"/>
                <a:gd fmla="*/ 2147483646 h 32" name="T7"/>
                <a:gd fmla="*/ 2147483646 w 10" name="T8"/>
                <a:gd fmla="*/ 2147483646 h 32" name="T9"/>
                <a:gd fmla="*/ 537490712 w 10" name="T10"/>
                <a:gd fmla="*/ 0 h 32" name="T11"/>
                <a:gd fmla="*/ 537490712 w 10" name="T12"/>
                <a:gd fmla="*/ 1185618184 h 32" name="T13"/>
                <a:gd fmla="*/ 0 w 10" name="T14"/>
                <a:gd fmla="*/ 1778071385 h 32" name="T15"/>
                <a:gd fmla="*/ 2147483646 w 10" name="T16"/>
                <a:gd fmla="*/ 2147483646 h 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 w="10">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3" name="MH_Other_181"/>
            <p:cNvSpPr/>
            <p:nvPr>
              <p:custDataLst>
                <p:tags r:id="rId286"/>
              </p:custDataLst>
            </p:nvPr>
          </p:nvSpPr>
          <p:spPr bwMode="auto">
            <a:xfrm>
              <a:off x="3678563" y="2831685"/>
              <a:ext cx="13706" cy="67944"/>
            </a:xfrm>
            <a:custGeom>
              <a:gdLst>
                <a:gd fmla="*/ 2147483646 w 17" name="T0"/>
                <a:gd fmla="*/ 2147483646 h 85" name="T1"/>
                <a:gd fmla="*/ 0 w 17" name="T2"/>
                <a:gd fmla="*/ 2147483646 h 85" name="T3"/>
                <a:gd fmla="*/ 1181626505 w 17" name="T4"/>
                <a:gd fmla="*/ 2147483646 h 85" name="T5"/>
                <a:gd fmla="*/ 2147483646 w 17" name="T6"/>
                <a:gd fmla="*/ 2147483646 h 85" name="T7"/>
                <a:gd fmla="*/ 2147483646 w 17" name="T8"/>
                <a:gd fmla="*/ 2147483646 h 85" name="T9"/>
                <a:gd fmla="*/ 2147483646 w 17" name="T10"/>
                <a:gd fmla="*/ 2147483646 h 85" name="T11"/>
                <a:gd fmla="*/ 2147483646 w 17" name="T12"/>
                <a:gd fmla="*/ 2147483646 h 85" name="T13"/>
                <a:gd fmla="*/ 2147483646 w 17" name="T14"/>
                <a:gd fmla="*/ 2147483646 h 85" name="T15"/>
                <a:gd fmla="*/ 2147483646 w 17" name="T16"/>
                <a:gd fmla="*/ 0 h 85" name="T17"/>
                <a:gd fmla="*/ 2147483646 w 17" name="T18"/>
                <a:gd fmla="*/ 594024708 h 85" name="T19"/>
                <a:gd fmla="*/ 2147483646 w 17" name="T20"/>
                <a:gd fmla="*/ 1187343451 h 85" name="T21"/>
                <a:gd fmla="*/ 2147483646 w 17" name="T22"/>
                <a:gd fmla="*/ 2147483646 h 8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85" w="17">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4" name="MH_Other_182"/>
            <p:cNvSpPr/>
            <p:nvPr>
              <p:custDataLst>
                <p:tags r:id="rId287"/>
              </p:custDataLst>
            </p:nvPr>
          </p:nvSpPr>
          <p:spPr bwMode="auto">
            <a:xfrm flipH="1">
              <a:off x="3689222" y="2872450"/>
              <a:ext cx="0" cy="0"/>
            </a:xfrm>
            <a:custGeom>
              <a:gdLst>
                <a:gd fmla="*/ 0 w 1" name="T0"/>
                <a:gd fmla="*/ 1067 h 1" name="T1"/>
                <a:gd fmla="*/ 711 w 1" name="T2"/>
                <a:gd fmla="*/ 0 h 1" name="T3"/>
                <a:gd fmla="*/ 0 w 1" name="T4"/>
                <a:gd fmla="*/ 0 h 1" name="T5"/>
                <a:gd fmla="*/ 0 w 1" name="T6"/>
                <a:gd fmla="*/ 1067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5" name="MH_Other_183"/>
            <p:cNvSpPr/>
            <p:nvPr>
              <p:custDataLst>
                <p:tags r:id="rId288"/>
              </p:custDataLst>
            </p:nvPr>
          </p:nvSpPr>
          <p:spPr bwMode="auto">
            <a:xfrm>
              <a:off x="3651150" y="2792428"/>
              <a:ext cx="38073" cy="111730"/>
            </a:xfrm>
            <a:custGeom>
              <a:gdLst>
                <a:gd fmla="*/ 2147483646 w 47" name="T0"/>
                <a:gd fmla="*/ 2147483646 h 140" name="T1"/>
                <a:gd fmla="*/ 2147483646 w 47" name="T2"/>
                <a:gd fmla="*/ 2147483646 h 140" name="T3"/>
                <a:gd fmla="*/ 0 w 47" name="T4"/>
                <a:gd fmla="*/ 2147483646 h 140" name="T5"/>
                <a:gd fmla="*/ 598935938 w 47" name="T6"/>
                <a:gd fmla="*/ 2147483646 h 140" name="T7"/>
                <a:gd fmla="*/ 2147483646 w 47" name="T8"/>
                <a:gd fmla="*/ 2147483646 h 140" name="T9"/>
                <a:gd fmla="*/ 2147483646 w 47" name="T10"/>
                <a:gd fmla="*/ 2147483646 h 140" name="T11"/>
                <a:gd fmla="*/ 2147483646 w 47" name="T12"/>
                <a:gd fmla="*/ 2147483646 h 140" name="T13"/>
                <a:gd fmla="*/ 2147483646 w 47" name="T14"/>
                <a:gd fmla="*/ 2147483646 h 140" name="T15"/>
                <a:gd fmla="*/ 2147483646 w 47" name="T16"/>
                <a:gd fmla="*/ 2147483646 h 140" name="T17"/>
                <a:gd fmla="*/ 2147483646 w 47" name="T18"/>
                <a:gd fmla="*/ 2147483646 h 140" name="T19"/>
                <a:gd fmla="*/ 2147483646 w 47" name="T20"/>
                <a:gd fmla="*/ 0 h 140" name="T21"/>
                <a:gd fmla="*/ 2147483646 w 47" name="T22"/>
                <a:gd fmla="*/ 1775742031 h 140" name="T23"/>
                <a:gd fmla="*/ 2147483646 w 47" name="T24"/>
                <a:gd fmla="*/ 2147483646 h 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0" w="47">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6" name="MH_Other_184"/>
            <p:cNvSpPr/>
            <p:nvPr>
              <p:custDataLst>
                <p:tags r:id="rId289"/>
              </p:custDataLst>
            </p:nvPr>
          </p:nvSpPr>
          <p:spPr bwMode="auto">
            <a:xfrm flipH="1">
              <a:off x="3684654" y="2831685"/>
              <a:ext cx="0" cy="1509"/>
            </a:xfrm>
            <a:custGeom>
              <a:gdLst>
                <a:gd fmla="*/ 711 w 1" name="T0"/>
                <a:gd fmla="*/ 1790702559 h 1" name="T1"/>
                <a:gd fmla="*/ 711 w 1" name="T2"/>
                <a:gd fmla="*/ 0 h 1" name="T3"/>
                <a:gd fmla="*/ 0 w 1" name="T4"/>
                <a:gd fmla="*/ 1790702559 h 1" name="T5"/>
                <a:gd fmla="*/ 711 w 1" name="T6"/>
                <a:gd fmla="*/ 179070255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7" name="MH_Other_185"/>
            <p:cNvSpPr/>
            <p:nvPr>
              <p:custDataLst>
                <p:tags r:id="rId290"/>
              </p:custDataLst>
            </p:nvPr>
          </p:nvSpPr>
          <p:spPr bwMode="auto">
            <a:xfrm>
              <a:off x="3631351" y="2753171"/>
              <a:ext cx="56349" cy="154007"/>
            </a:xfrm>
            <a:custGeom>
              <a:gdLst>
                <a:gd fmla="*/ 2147483646 w 70" name="T0"/>
                <a:gd fmla="*/ 2147483646 h 193" name="T1"/>
                <a:gd fmla="*/ 2147483646 w 70" name="T2"/>
                <a:gd fmla="*/ 2147483646 h 193" name="T3"/>
                <a:gd fmla="*/ 2147483646 w 70" name="T4"/>
                <a:gd fmla="*/ 2147483646 h 193" name="T5"/>
                <a:gd fmla="*/ 593566790 w 70" name="T6"/>
                <a:gd fmla="*/ 2147483646 h 193" name="T7"/>
                <a:gd fmla="*/ 593566790 w 70" name="T8"/>
                <a:gd fmla="*/ 2147483646 h 193" name="T9"/>
                <a:gd fmla="*/ 0 w 70" name="T10"/>
                <a:gd fmla="*/ 2147483646 h 193" name="T11"/>
                <a:gd fmla="*/ 0 w 70" name="T12"/>
                <a:gd fmla="*/ 2147483646 h 193" name="T13"/>
                <a:gd fmla="*/ 0 w 70" name="T14"/>
                <a:gd fmla="*/ 2147483646 h 193" name="T15"/>
                <a:gd fmla="*/ 593566790 w 70" name="T16"/>
                <a:gd fmla="*/ 2147483646 h 193" name="T17"/>
                <a:gd fmla="*/ 2147483646 w 70" name="T18"/>
                <a:gd fmla="*/ 2147483646 h 193" name="T19"/>
                <a:gd fmla="*/ 2147483646 w 70" name="T20"/>
                <a:gd fmla="*/ 2147483646 h 193" name="T21"/>
                <a:gd fmla="*/ 2147483646 w 70" name="T22"/>
                <a:gd fmla="*/ 2147483646 h 193" name="T23"/>
                <a:gd fmla="*/ 2147483646 w 70" name="T24"/>
                <a:gd fmla="*/ 2147483646 h 193" name="T25"/>
                <a:gd fmla="*/ 2147483646 w 70" name="T26"/>
                <a:gd fmla="*/ 2147483646 h 193" name="T27"/>
                <a:gd fmla="*/ 2147483646 w 70" name="T28"/>
                <a:gd fmla="*/ 2147483646 h 193" name="T29"/>
                <a:gd fmla="*/ 2147483646 w 70" name="T30"/>
                <a:gd fmla="*/ 2147483646 h 193" name="T31"/>
                <a:gd fmla="*/ 2147483646 w 70" name="T32"/>
                <a:gd fmla="*/ 2147483646 h 193" name="T33"/>
                <a:gd fmla="*/ 2147483646 w 70" name="T34"/>
                <a:gd fmla="*/ 0 h 193" name="T35"/>
                <a:gd fmla="*/ 2147483646 w 70" name="T36"/>
                <a:gd fmla="*/ 1182558411 h 193" name="T37"/>
                <a:gd fmla="*/ 2147483646 w 70" name="T38"/>
                <a:gd fmla="*/ 1773837197 h 193" name="T39"/>
                <a:gd fmla="*/ 2147483646 w 70" name="T40"/>
                <a:gd fmla="*/ 2147483646 h 19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93" w="70">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8" name="MH_Other_186"/>
            <p:cNvSpPr/>
            <p:nvPr>
              <p:custDataLst>
                <p:tags r:id="rId291"/>
              </p:custDataLst>
            </p:nvPr>
          </p:nvSpPr>
          <p:spPr bwMode="auto">
            <a:xfrm flipH="1">
              <a:off x="3683131" y="2792428"/>
              <a:ext cx="0" cy="1509"/>
            </a:xfrm>
            <a:custGeom>
              <a:gdLst>
                <a:gd fmla="*/ 0 w 1" name="T0"/>
                <a:gd fmla="*/ 232268030 h 3" name="T1"/>
                <a:gd fmla="*/ 0 w 1" name="T2"/>
                <a:gd fmla="*/ 696524249 h 3" name="T3"/>
                <a:gd fmla="*/ 711 w 1" name="T4"/>
                <a:gd fmla="*/ 0 h 3" name="T5"/>
                <a:gd fmla="*/ 711 w 1" name="T6"/>
                <a:gd fmla="*/ 0 h 3" name="T7"/>
                <a:gd fmla="*/ 0 w 1" name="T8"/>
                <a:gd fmla="*/ 23226803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1">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09" name="MH_Other_187"/>
            <p:cNvSpPr/>
            <p:nvPr>
              <p:custDataLst>
                <p:tags r:id="rId292"/>
              </p:custDataLst>
            </p:nvPr>
          </p:nvSpPr>
          <p:spPr bwMode="auto">
            <a:xfrm>
              <a:off x="3622213" y="2713915"/>
              <a:ext cx="67009" cy="184204"/>
            </a:xfrm>
            <a:custGeom>
              <a:gdLst>
                <a:gd fmla="*/ 2147483646 w 84" name="T0"/>
                <a:gd fmla="*/ 0 h 231" name="T1"/>
                <a:gd fmla="*/ 2147483646 w 84" name="T2"/>
                <a:gd fmla="*/ 590476508 h 231" name="T3"/>
                <a:gd fmla="*/ 2147483646 w 84" name="T4"/>
                <a:gd fmla="*/ 2147483646 h 231" name="T5"/>
                <a:gd fmla="*/ 2147483646 w 84" name="T6"/>
                <a:gd fmla="*/ 2147483646 h 231" name="T7"/>
                <a:gd fmla="*/ 2147483646 w 84" name="T8"/>
                <a:gd fmla="*/ 2147483646 h 231" name="T9"/>
                <a:gd fmla="*/ 2147483646 w 84" name="T10"/>
                <a:gd fmla="*/ 2147483646 h 231" name="T11"/>
                <a:gd fmla="*/ 2147483646 w 84" name="T12"/>
                <a:gd fmla="*/ 2147483646 h 231" name="T13"/>
                <a:gd fmla="*/ 2147483646 w 84" name="T14"/>
                <a:gd fmla="*/ 2147483646 h 231" name="T15"/>
                <a:gd fmla="*/ 2147483646 w 84" name="T16"/>
                <a:gd fmla="*/ 2147483646 h 231" name="T17"/>
                <a:gd fmla="*/ 2147483646 w 84" name="T18"/>
                <a:gd fmla="*/ 2147483646 h 231" name="T19"/>
                <a:gd fmla="*/ 2147483646 w 84" name="T20"/>
                <a:gd fmla="*/ 2147483646 h 231" name="T21"/>
                <a:gd fmla="*/ 2147483646 w 84" name="T22"/>
                <a:gd fmla="*/ 2147483646 h 231" name="T23"/>
                <a:gd fmla="*/ 2147483646 w 84" name="T24"/>
                <a:gd fmla="*/ 2147483646 h 231" name="T25"/>
                <a:gd fmla="*/ 2147483646 w 84" name="T26"/>
                <a:gd fmla="*/ 2147483646 h 231" name="T27"/>
                <a:gd fmla="*/ 2147483646 w 84" name="T28"/>
                <a:gd fmla="*/ 2147483646 h 231" name="T29"/>
                <a:gd fmla="*/ 2147483646 w 84" name="T30"/>
                <a:gd fmla="*/ 0 h 23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31" w="84">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0" name="MH_Other_188"/>
            <p:cNvSpPr/>
            <p:nvPr>
              <p:custDataLst>
                <p:tags r:id="rId293"/>
              </p:custDataLst>
            </p:nvPr>
          </p:nvSpPr>
          <p:spPr bwMode="auto">
            <a:xfrm>
              <a:off x="3631351" y="2896608"/>
              <a:ext cx="1523" cy="1510"/>
            </a:xfrm>
            <a:custGeom>
              <a:gdLst>
                <a:gd fmla="*/ 1792959984 w 1" name="T0"/>
                <a:gd fmla="*/ 0 h 1" name="T1"/>
                <a:gd fmla="*/ 0 w 1" name="T2"/>
                <a:gd fmla="*/ 1792959984 h 1" name="T3"/>
                <a:gd fmla="*/ 1792959984 w 1" name="T4"/>
                <a:gd fmla="*/ 1792959984 h 1" name="T5"/>
                <a:gd fmla="*/ 1792959984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1" name="MH_Other_189"/>
            <p:cNvSpPr/>
            <p:nvPr>
              <p:custDataLst>
                <p:tags r:id="rId294"/>
              </p:custDataLst>
            </p:nvPr>
          </p:nvSpPr>
          <p:spPr bwMode="auto">
            <a:xfrm flipH="1">
              <a:off x="3683131" y="2754680"/>
              <a:ext cx="0" cy="0"/>
            </a:xfrm>
            <a:custGeom>
              <a:gdLst>
                <a:gd fmla="*/ 0 w 1" name="T0"/>
                <a:gd fmla="*/ 1067 h 1" name="T1"/>
                <a:gd fmla="*/ 711 w 1" name="T2"/>
                <a:gd fmla="*/ 0 h 1" name="T3"/>
                <a:gd fmla="*/ 0 w 1" name="T4"/>
                <a:gd fmla="*/ 0 h 1" name="T5"/>
                <a:gd fmla="*/ 0 w 1" name="T6"/>
                <a:gd fmla="*/ 1067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2" name="MH_Other_190"/>
            <p:cNvSpPr/>
            <p:nvPr>
              <p:custDataLst>
                <p:tags r:id="rId295"/>
              </p:custDataLst>
            </p:nvPr>
          </p:nvSpPr>
          <p:spPr bwMode="auto">
            <a:xfrm>
              <a:off x="3631352" y="2408921"/>
              <a:ext cx="150772" cy="252148"/>
            </a:xfrm>
            <a:custGeom>
              <a:gdLst>
                <a:gd fmla="*/ 2147483646 w 186" name="T0"/>
                <a:gd fmla="*/ 2147483646 h 316" name="T1"/>
                <a:gd fmla="*/ 2147483646 w 186" name="T2"/>
                <a:gd fmla="*/ 2147483646 h 316" name="T3"/>
                <a:gd fmla="*/ 2147483646 w 186" name="T4"/>
                <a:gd fmla="*/ 2147483646 h 316" name="T5"/>
                <a:gd fmla="*/ 2147483646 w 186" name="T6"/>
                <a:gd fmla="*/ 2147483646 h 316" name="T7"/>
                <a:gd fmla="*/ 2147483646 w 186" name="T8"/>
                <a:gd fmla="*/ 2147483646 h 316" name="T9"/>
                <a:gd fmla="*/ 2147483646 w 186" name="T10"/>
                <a:gd fmla="*/ 2147483646 h 316" name="T11"/>
                <a:gd fmla="*/ 2147483646 w 186" name="T12"/>
                <a:gd fmla="*/ 2147483646 h 316" name="T13"/>
                <a:gd fmla="*/ 2147483646 w 186" name="T14"/>
                <a:gd fmla="*/ 2147483646 h 316" name="T15"/>
                <a:gd fmla="*/ 0 w 186" name="T16"/>
                <a:gd fmla="*/ 2147483646 h 316" name="T17"/>
                <a:gd fmla="*/ 0 w 186" name="T18"/>
                <a:gd fmla="*/ 2147483646 h 316" name="T19"/>
                <a:gd fmla="*/ 600441242 w 186" name="T20"/>
                <a:gd fmla="*/ 2147483646 h 316" name="T21"/>
                <a:gd fmla="*/ 2147483646 w 186" name="T22"/>
                <a:gd fmla="*/ 2147483646 h 316" name="T23"/>
                <a:gd fmla="*/ 2147483646 w 186" name="T24"/>
                <a:gd fmla="*/ 2147483646 h 316" name="T25"/>
                <a:gd fmla="*/ 2147483646 w 186" name="T26"/>
                <a:gd fmla="*/ 2147483646 h 316" name="T27"/>
                <a:gd fmla="*/ 2147483646 w 186" name="T28"/>
                <a:gd fmla="*/ 2147483646 h 316" name="T29"/>
                <a:gd fmla="*/ 2147483646 w 186" name="T30"/>
                <a:gd fmla="*/ 2147483646 h 316" name="T31"/>
                <a:gd fmla="*/ 2147483646 w 186" name="T32"/>
                <a:gd fmla="*/ 2147483646 h 316" name="T33"/>
                <a:gd fmla="*/ 2147483646 w 186" name="T34"/>
                <a:gd fmla="*/ 2147483646 h 316" name="T35"/>
                <a:gd fmla="*/ 2147483646 w 186" name="T36"/>
                <a:gd fmla="*/ 2147483646 h 316" name="T37"/>
                <a:gd fmla="*/ 2147483646 w 186" name="T38"/>
                <a:gd fmla="*/ 2147483646 h 316" name="T39"/>
                <a:gd fmla="*/ 2147483646 w 186" name="T40"/>
                <a:gd fmla="*/ 2147483646 h 316" name="T41"/>
                <a:gd fmla="*/ 2147483646 w 186" name="T42"/>
                <a:gd fmla="*/ 2147483646 h 316" name="T43"/>
                <a:gd fmla="*/ 2147483646 w 186" name="T44"/>
                <a:gd fmla="*/ 2147483646 h 316" name="T45"/>
                <a:gd fmla="*/ 2147483646 w 186" name="T46"/>
                <a:gd fmla="*/ 2147483646 h 316" name="T47"/>
                <a:gd fmla="*/ 2147483646 w 186" name="T48"/>
                <a:gd fmla="*/ 2147483646 h 316" name="T49"/>
                <a:gd fmla="*/ 2147483646 w 186" name="T50"/>
                <a:gd fmla="*/ 2147483646 h 316" name="T51"/>
                <a:gd fmla="*/ 2147483646 w 186" name="T52"/>
                <a:gd fmla="*/ 2147483646 h 316" name="T53"/>
                <a:gd fmla="*/ 2147483646 w 186" name="T54"/>
                <a:gd fmla="*/ 2147483646 h 316" name="T55"/>
                <a:gd fmla="*/ 2147483646 w 186" name="T56"/>
                <a:gd fmla="*/ 2147483646 h 316" name="T57"/>
                <a:gd fmla="*/ 2147483646 w 186" name="T58"/>
                <a:gd fmla="*/ 2147483646 h 316" name="T59"/>
                <a:gd fmla="*/ 2147483646 w 186" name="T60"/>
                <a:gd fmla="*/ 2147483646 h 316" name="T61"/>
                <a:gd fmla="*/ 2147483646 w 186" name="T62"/>
                <a:gd fmla="*/ 2147483646 h 316" name="T63"/>
                <a:gd fmla="*/ 2147483646 w 186" name="T64"/>
                <a:gd fmla="*/ 2147483646 h 316" name="T65"/>
                <a:gd fmla="*/ 2147483646 w 186" name="T66"/>
                <a:gd fmla="*/ 2147483646 h 316" name="T67"/>
                <a:gd fmla="*/ 2147483646 w 186" name="T68"/>
                <a:gd fmla="*/ 2147483646 h 316" name="T69"/>
                <a:gd fmla="*/ 2147483646 w 186" name="T70"/>
                <a:gd fmla="*/ 2147483646 h 316" name="T71"/>
                <a:gd fmla="*/ 2147483646 w 186" name="T72"/>
                <a:gd fmla="*/ 2147483646 h 316" name="T73"/>
                <a:gd fmla="*/ 2147483646 w 186" name="T74"/>
                <a:gd fmla="*/ 592647808 h 316" name="T75"/>
                <a:gd fmla="*/ 2147483646 w 186" name="T76"/>
                <a:gd fmla="*/ 0 h 316" name="T77"/>
                <a:gd fmla="*/ 2147483646 w 186" name="T78"/>
                <a:gd fmla="*/ 0 h 316" name="T79"/>
                <a:gd fmla="*/ 2147483646 w 186" name="T80"/>
                <a:gd fmla="*/ 2147483646 h 31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16" w="18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3" name="MH_Other_191"/>
            <p:cNvSpPr/>
            <p:nvPr>
              <p:custDataLst>
                <p:tags r:id="rId296"/>
              </p:custDataLst>
            </p:nvPr>
          </p:nvSpPr>
          <p:spPr bwMode="auto">
            <a:xfrm>
              <a:off x="3645058" y="2454217"/>
              <a:ext cx="126404" cy="144947"/>
            </a:xfrm>
            <a:custGeom>
              <a:gdLst>
                <a:gd fmla="*/ 2147483646 w 157" name="T0"/>
                <a:gd fmla="*/ 2147483646 h 182" name="T1"/>
                <a:gd fmla="*/ 2147483646 w 157" name="T2"/>
                <a:gd fmla="*/ 2147483646 h 182" name="T3"/>
                <a:gd fmla="*/ 2147483646 w 157" name="T4"/>
                <a:gd fmla="*/ 2147483646 h 182" name="T5"/>
                <a:gd fmla="*/ 2147483646 w 157" name="T6"/>
                <a:gd fmla="*/ 2147483646 h 182" name="T7"/>
                <a:gd fmla="*/ 2147483646 w 157" name="T8"/>
                <a:gd fmla="*/ 0 h 182" name="T9"/>
                <a:gd fmla="*/ 2147483646 w 157" name="T10"/>
                <a:gd fmla="*/ 1177975800 h 182" name="T11"/>
                <a:gd fmla="*/ 2147483646 w 157" name="T12"/>
                <a:gd fmla="*/ 2147483646 h 182" name="T13"/>
                <a:gd fmla="*/ 2147483646 w 157" name="T14"/>
                <a:gd fmla="*/ 2147483646 h 182" name="T15"/>
                <a:gd fmla="*/ 2147483646 w 157" name="T16"/>
                <a:gd fmla="*/ 2147483646 h 182" name="T17"/>
                <a:gd fmla="*/ 2147483646 w 157" name="T18"/>
                <a:gd fmla="*/ 2147483646 h 182" name="T19"/>
                <a:gd fmla="*/ 2147483646 w 157" name="T20"/>
                <a:gd fmla="*/ 2147483646 h 182" name="T21"/>
                <a:gd fmla="*/ 2147483646 w 157" name="T22"/>
                <a:gd fmla="*/ 2147483646 h 182" name="T23"/>
                <a:gd fmla="*/ 2147483646 w 157" name="T24"/>
                <a:gd fmla="*/ 2147483646 h 182" name="T25"/>
                <a:gd fmla="*/ 0 w 157" name="T26"/>
                <a:gd fmla="*/ 2147483646 h 182" name="T27"/>
                <a:gd fmla="*/ 593052370 w 157" name="T28"/>
                <a:gd fmla="*/ 2147483646 h 182" name="T29"/>
                <a:gd fmla="*/ 2147483646 w 157" name="T30"/>
                <a:gd fmla="*/ 2147483646 h 18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82" w="157">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4" name="MH_Other_192"/>
            <p:cNvSpPr/>
            <p:nvPr>
              <p:custDataLst>
                <p:tags r:id="rId297"/>
              </p:custDataLst>
            </p:nvPr>
          </p:nvSpPr>
          <p:spPr bwMode="auto">
            <a:xfrm>
              <a:off x="3657242" y="2443648"/>
              <a:ext cx="124880" cy="113240"/>
            </a:xfrm>
            <a:custGeom>
              <a:gdLst>
                <a:gd fmla="*/ 2147483646 w 155" name="T0"/>
                <a:gd fmla="*/ 0 h 143" name="T1"/>
                <a:gd fmla="*/ 2147483646 w 155" name="T2"/>
                <a:gd fmla="*/ 0 h 143" name="T3"/>
                <a:gd fmla="*/ 2147483646 w 155" name="T4"/>
                <a:gd fmla="*/ 2147483646 h 143" name="T5"/>
                <a:gd fmla="*/ 2147483646 w 155" name="T6"/>
                <a:gd fmla="*/ 2147483646 h 143" name="T7"/>
                <a:gd fmla="*/ 2147483646 w 155" name="T8"/>
                <a:gd fmla="*/ 2147483646 h 143" name="T9"/>
                <a:gd fmla="*/ 2147483646 w 155" name="T10"/>
                <a:gd fmla="*/ 2147483646 h 143" name="T11"/>
                <a:gd fmla="*/ 2147483646 w 155" name="T12"/>
                <a:gd fmla="*/ 2147483646 h 143" name="T13"/>
                <a:gd fmla="*/ 2147483646 w 155" name="T14"/>
                <a:gd fmla="*/ 2147483646 h 143" name="T15"/>
                <a:gd fmla="*/ 0 w 155" name="T16"/>
                <a:gd fmla="*/ 2147483646 h 143" name="T17"/>
                <a:gd fmla="*/ 1187773809 w 155" name="T18"/>
                <a:gd fmla="*/ 2147483646 h 143" name="T19"/>
                <a:gd fmla="*/ 2147483646 w 155" name="T20"/>
                <a:gd fmla="*/ 2147483646 h 143" name="T21"/>
                <a:gd fmla="*/ 2147483646 w 155" name="T22"/>
                <a:gd fmla="*/ 2147483646 h 143" name="T23"/>
                <a:gd fmla="*/ 2147483646 w 155" name="T24"/>
                <a:gd fmla="*/ 2147483646 h 143" name="T25"/>
                <a:gd fmla="*/ 2147483646 w 155" name="T26"/>
                <a:gd fmla="*/ 2147483646 h 143" name="T27"/>
                <a:gd fmla="*/ 2147483646 w 155" name="T28"/>
                <a:gd fmla="*/ 2147483646 h 143" name="T29"/>
                <a:gd fmla="*/ 2147483646 w 155" name="T30"/>
                <a:gd fmla="*/ 2147483646 h 143" name="T31"/>
                <a:gd fmla="*/ 2147483646 w 155" name="T32"/>
                <a:gd fmla="*/ 2147483646 h 143" name="T33"/>
                <a:gd fmla="*/ 2147483646 w 155" name="T34"/>
                <a:gd fmla="*/ 0 h 14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3" w="155">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5" name="MH_Other_193"/>
            <p:cNvSpPr/>
            <p:nvPr>
              <p:custDataLst>
                <p:tags r:id="rId298"/>
              </p:custDataLst>
            </p:nvPr>
          </p:nvSpPr>
          <p:spPr bwMode="auto">
            <a:xfrm flipH="1">
              <a:off x="3771462" y="2454218"/>
              <a:ext cx="0" cy="1509"/>
            </a:xfrm>
            <a:custGeom>
              <a:gdLst>
                <a:gd fmla="*/ 0 w 3" name="T0"/>
                <a:gd fmla="*/ 0 h 4" name="T1"/>
                <a:gd fmla="*/ 0 w 3" name="T2"/>
                <a:gd fmla="*/ 223838018 h 4" name="T3"/>
                <a:gd fmla="*/ 119 w 3" name="T4"/>
                <a:gd fmla="*/ 0 h 4" name="T5"/>
                <a:gd fmla="*/ 119 w 3" name="T6"/>
                <a:gd fmla="*/ 0 h 4" name="T7"/>
                <a:gd fmla="*/ 0 w 3" name="T8"/>
                <a:gd fmla="*/ 0 h 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 w="3">
                  <a:moveTo>
                    <a:pt x="0" y="0"/>
                  </a:moveTo>
                  <a:lnTo>
                    <a:pt x="0" y="4"/>
                  </a:lnTo>
                  <a:lnTo>
                    <a:pt x="3" y="0"/>
                  </a:ln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6" name="MH_Other_194"/>
            <p:cNvSpPr/>
            <p:nvPr>
              <p:custDataLst>
                <p:tags r:id="rId299"/>
              </p:custDataLst>
            </p:nvPr>
          </p:nvSpPr>
          <p:spPr bwMode="auto">
            <a:xfrm>
              <a:off x="3657242" y="2556888"/>
              <a:ext cx="1523" cy="0"/>
            </a:xfrm>
            <a:custGeom>
              <a:gdLst>
                <a:gd fmla="*/ 179120564 w 5" name="T0"/>
                <a:gd fmla="*/ 89 h 4" name="T1"/>
                <a:gd fmla="*/ 179120564 w 5" name="T2"/>
                <a:gd fmla="*/ 0 h 4" name="T3"/>
                <a:gd fmla="*/ 0 w 5" name="T4"/>
                <a:gd fmla="*/ 89 h 4" name="T5"/>
                <a:gd fmla="*/ 0 w 5" name="T6"/>
                <a:gd fmla="*/ 89 h 4" name="T7"/>
                <a:gd fmla="*/ 179120564 w 5" name="T8"/>
                <a:gd fmla="*/ 89 h 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 w="5">
                  <a:moveTo>
                    <a:pt x="5" y="4"/>
                  </a:moveTo>
                  <a:lnTo>
                    <a:pt x="5" y="0"/>
                  </a:lnTo>
                  <a:lnTo>
                    <a:pt x="0" y="4"/>
                  </a:lnTo>
                  <a:lnTo>
                    <a:pt x="5" y="4"/>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7" name="MH_Other_195"/>
            <p:cNvSpPr/>
            <p:nvPr>
              <p:custDataLst>
                <p:tags r:id="rId300"/>
              </p:custDataLst>
            </p:nvPr>
          </p:nvSpPr>
          <p:spPr bwMode="auto">
            <a:xfrm>
              <a:off x="3672471" y="2434588"/>
              <a:ext cx="94423" cy="83044"/>
            </a:xfrm>
            <a:custGeom>
              <a:gdLst>
                <a:gd fmla="*/ 2147483646 w 118" name="T0"/>
                <a:gd fmla="*/ 2147483646 h 104" name="T1"/>
                <a:gd fmla="*/ 2147483646 w 118" name="T2"/>
                <a:gd fmla="*/ 2147483646 h 104" name="T3"/>
                <a:gd fmla="*/ 2147483646 w 118" name="T4"/>
                <a:gd fmla="*/ 0 h 104" name="T5"/>
                <a:gd fmla="*/ 2147483646 w 118" name="T6"/>
                <a:gd fmla="*/ 0 h 104" name="T7"/>
                <a:gd fmla="*/ 2147483646 w 118" name="T8"/>
                <a:gd fmla="*/ 2147483646 h 104" name="T9"/>
                <a:gd fmla="*/ 2147483646 w 118" name="T10"/>
                <a:gd fmla="*/ 2147483646 h 104" name="T11"/>
                <a:gd fmla="*/ 2147483646 w 118" name="T12"/>
                <a:gd fmla="*/ 2147483646 h 104" name="T13"/>
                <a:gd fmla="*/ 2147483646 w 118" name="T14"/>
                <a:gd fmla="*/ 2147483646 h 104" name="T15"/>
                <a:gd fmla="*/ 2147483646 w 118" name="T16"/>
                <a:gd fmla="*/ 2147483646 h 104" name="T17"/>
                <a:gd fmla="*/ 0 w 118" name="T18"/>
                <a:gd fmla="*/ 2147483646 h 104" name="T19"/>
                <a:gd fmla="*/ 585117440 w 118" name="T20"/>
                <a:gd fmla="*/ 2147483646 h 104" name="T21"/>
                <a:gd fmla="*/ 1169538399 w 118" name="T22"/>
                <a:gd fmla="*/ 2147483646 h 104" name="T23"/>
                <a:gd fmla="*/ 2147483646 w 118" name="T24"/>
                <a:gd fmla="*/ 2147483646 h 10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4" w="118">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8" name="MH_Other_196"/>
            <p:cNvSpPr/>
            <p:nvPr>
              <p:custDataLst>
                <p:tags r:id="rId301"/>
              </p:custDataLst>
            </p:nvPr>
          </p:nvSpPr>
          <p:spPr bwMode="auto">
            <a:xfrm>
              <a:off x="3672471" y="2516120"/>
              <a:ext cx="1523" cy="1510"/>
            </a:xfrm>
            <a:custGeom>
              <a:gdLst>
                <a:gd fmla="*/ 1790702559 w 1" name="T0"/>
                <a:gd fmla="*/ 0 h 1" name="T1"/>
                <a:gd fmla="*/ 0 w 1" name="T2"/>
                <a:gd fmla="*/ 2147483646 h 1" name="T3"/>
                <a:gd fmla="*/ 1790702559 w 1" name="T4"/>
                <a:gd fmla="*/ 2147483646 h 1" name="T5"/>
                <a:gd fmla="*/ 1790702559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19" name="MH_Other_197"/>
            <p:cNvSpPr/>
            <p:nvPr>
              <p:custDataLst>
                <p:tags r:id="rId302"/>
              </p:custDataLst>
            </p:nvPr>
          </p:nvSpPr>
          <p:spPr bwMode="auto">
            <a:xfrm>
              <a:off x="3689223" y="2419490"/>
              <a:ext cx="53303" cy="57375"/>
            </a:xfrm>
            <a:custGeom>
              <a:gdLst>
                <a:gd fmla="*/ 2147483646 w 66" name="T0"/>
                <a:gd fmla="*/ 2147483646 h 72" name="T1"/>
                <a:gd fmla="*/ 2147483646 w 66" name="T2"/>
                <a:gd fmla="*/ 588968056 h 72" name="T3"/>
                <a:gd fmla="*/ 2147483646 w 66" name="T4"/>
                <a:gd fmla="*/ 0 h 72" name="T5"/>
                <a:gd fmla="*/ 2147483646 w 66" name="T6"/>
                <a:gd fmla="*/ 2147483646 h 72" name="T7"/>
                <a:gd fmla="*/ 2147483646 w 66" name="T8"/>
                <a:gd fmla="*/ 2147483646 h 72" name="T9"/>
                <a:gd fmla="*/ 2147483646 w 66" name="T10"/>
                <a:gd fmla="*/ 2147483646 h 72" name="T11"/>
                <a:gd fmla="*/ 2147483646 w 66" name="T12"/>
                <a:gd fmla="*/ 2147483646 h 72" name="T13"/>
                <a:gd fmla="*/ 0 w 66" name="T14"/>
                <a:gd fmla="*/ 2147483646 h 72" name="T15"/>
                <a:gd fmla="*/ 595336498 w 66" name="T16"/>
                <a:gd fmla="*/ 2147483646 h 72" name="T17"/>
                <a:gd fmla="*/ 1191382688 w 66" name="T18"/>
                <a:gd fmla="*/ 2147483646 h 72" name="T19"/>
                <a:gd fmla="*/ 2147483646 w 66" name="T20"/>
                <a:gd fmla="*/ 2147483646 h 7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2" w="66">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0" name="MH_Other_198"/>
            <p:cNvSpPr/>
            <p:nvPr>
              <p:custDataLst>
                <p:tags r:id="rId303"/>
              </p:custDataLst>
            </p:nvPr>
          </p:nvSpPr>
          <p:spPr bwMode="auto">
            <a:xfrm flipH="1">
              <a:off x="3690746" y="2476864"/>
              <a:ext cx="0" cy="0"/>
            </a:xfrm>
            <a:custGeom>
              <a:gdLst>
                <a:gd fmla="*/ 711 w 1" name="T0"/>
                <a:gd fmla="*/ 0 h 1" name="T1"/>
                <a:gd fmla="*/ 0 w 1" name="T2"/>
                <a:gd fmla="*/ 711 h 1" name="T3"/>
                <a:gd fmla="*/ 711 w 1" name="T4"/>
                <a:gd fmla="*/ 711 h 1" name="T5"/>
                <a:gd fmla="*/ 711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1" name="MH_Other_199"/>
            <p:cNvSpPr/>
            <p:nvPr>
              <p:custDataLst>
                <p:tags r:id="rId304"/>
              </p:custDataLst>
            </p:nvPr>
          </p:nvSpPr>
          <p:spPr bwMode="auto">
            <a:xfrm>
              <a:off x="3709021" y="2408920"/>
              <a:ext cx="16752" cy="30198"/>
            </a:xfrm>
            <a:custGeom>
              <a:gdLst>
                <a:gd fmla="*/ 2147483646 w 21" name="T0"/>
                <a:gd fmla="*/ 587803625 h 38" name="T1"/>
                <a:gd fmla="*/ 2147483646 w 21" name="T2"/>
                <a:gd fmla="*/ 0 h 38" name="T3"/>
                <a:gd fmla="*/ 2147483646 w 21" name="T4"/>
                <a:gd fmla="*/ 0 h 38" name="T5"/>
                <a:gd fmla="*/ 0 w 21" name="T6"/>
                <a:gd fmla="*/ 2147483646 h 38" name="T7"/>
                <a:gd fmla="*/ 1170594273 w 21" name="T8"/>
                <a:gd fmla="*/ 2147483646 h 38" name="T9"/>
                <a:gd fmla="*/ 2147483646 w 21" name="T10"/>
                <a:gd fmla="*/ 587803625 h 3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8" w="21">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2" name="MH_Other_200"/>
            <p:cNvSpPr/>
            <p:nvPr>
              <p:custDataLst>
                <p:tags r:id="rId305"/>
              </p:custDataLst>
            </p:nvPr>
          </p:nvSpPr>
          <p:spPr bwMode="auto">
            <a:xfrm>
              <a:off x="3709023" y="2439119"/>
              <a:ext cx="1523" cy="1509"/>
            </a:xfrm>
            <a:custGeom>
              <a:gdLst>
                <a:gd fmla="*/ 179120564 w 5" name="T0"/>
                <a:gd fmla="*/ 223838018 h 4" name="T1"/>
                <a:gd fmla="*/ 179120564 w 5" name="T2"/>
                <a:gd fmla="*/ 0 h 4" name="T3"/>
                <a:gd fmla="*/ 0 w 5" name="T4"/>
                <a:gd fmla="*/ 111918811 h 4" name="T5"/>
                <a:gd fmla="*/ 179120564 w 5" name="T6"/>
                <a:gd fmla="*/ 223838018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5">
                  <a:moveTo>
                    <a:pt x="5" y="4"/>
                  </a:moveTo>
                  <a:lnTo>
                    <a:pt x="5" y="0"/>
                  </a:lnTo>
                  <a:lnTo>
                    <a:pt x="0" y="2"/>
                  </a:lnTo>
                  <a:lnTo>
                    <a:pt x="5" y="4"/>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3" name="MH_Other_201"/>
            <p:cNvSpPr/>
            <p:nvPr>
              <p:custDataLst>
                <p:tags r:id="rId306"/>
              </p:custDataLst>
            </p:nvPr>
          </p:nvSpPr>
          <p:spPr bwMode="auto">
            <a:xfrm>
              <a:off x="3695315" y="2635402"/>
              <a:ext cx="4569" cy="25667"/>
            </a:xfrm>
            <a:custGeom>
              <a:gdLst>
                <a:gd fmla="*/ 0 w 5" name="T0"/>
                <a:gd fmla="*/ 2147483646 h 32" name="T1"/>
                <a:gd fmla="*/ 0 w 5" name="T2"/>
                <a:gd fmla="*/ 2147483646 h 32" name="T3"/>
                <a:gd fmla="*/ 774052277 w 5" name="T4"/>
                <a:gd fmla="*/ 2147483646 h 32" name="T5"/>
                <a:gd fmla="*/ 1548104554 w 5" name="T6"/>
                <a:gd fmla="*/ 2147483646 h 32" name="T7"/>
                <a:gd fmla="*/ 2147483646 w 5" name="T8"/>
                <a:gd fmla="*/ 2147483646 h 32" name="T9"/>
                <a:gd fmla="*/ 2147483646 w 5" name="T10"/>
                <a:gd fmla="*/ 0 h 32" name="T11"/>
                <a:gd fmla="*/ 2147483646 w 5" name="T12"/>
                <a:gd fmla="*/ 600276901 h 32" name="T13"/>
                <a:gd fmla="*/ 2147483646 w 5" name="T14"/>
                <a:gd fmla="*/ 1201265584 h 32" name="T15"/>
                <a:gd fmla="*/ 0 w 5" name="T16"/>
                <a:gd fmla="*/ 2147483646 h 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 w="5">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4" name="MH_Other_202"/>
            <p:cNvSpPr/>
            <p:nvPr>
              <p:custDataLst>
                <p:tags r:id="rId307"/>
              </p:custDataLst>
            </p:nvPr>
          </p:nvSpPr>
          <p:spPr bwMode="auto">
            <a:xfrm>
              <a:off x="3678562" y="2597654"/>
              <a:ext cx="30459" cy="60395"/>
            </a:xfrm>
            <a:custGeom>
              <a:gdLst>
                <a:gd fmla="*/ 2147483646 w 38" name="T0"/>
                <a:gd fmla="*/ 2147483646 h 76" name="T1"/>
                <a:gd fmla="*/ 0 w 38" name="T2"/>
                <a:gd fmla="*/ 2147483646 h 76" name="T3"/>
                <a:gd fmla="*/ 1175607250 w 38" name="T4"/>
                <a:gd fmla="*/ 2147483646 h 76" name="T5"/>
                <a:gd fmla="*/ 2147483646 w 38" name="T6"/>
                <a:gd fmla="*/ 2147483646 h 76" name="T7"/>
                <a:gd fmla="*/ 2147483646 w 38" name="T8"/>
                <a:gd fmla="*/ 2147483646 h 76" name="T9"/>
                <a:gd fmla="*/ 2147483646 w 38" name="T10"/>
                <a:gd fmla="*/ 2147483646 h 76" name="T11"/>
                <a:gd fmla="*/ 2147483646 w 38" name="T12"/>
                <a:gd fmla="*/ 2147483646 h 76" name="T13"/>
                <a:gd fmla="*/ 2147483646 w 38" name="T14"/>
                <a:gd fmla="*/ 2147483646 h 76" name="T15"/>
                <a:gd fmla="*/ 2147483646 w 38" name="T16"/>
                <a:gd fmla="*/ 0 h 76" name="T17"/>
                <a:gd fmla="*/ 2147483646 w 38" name="T18"/>
                <a:gd fmla="*/ 584313632 h 76" name="T19"/>
                <a:gd fmla="*/ 2147483646 w 38" name="T20"/>
                <a:gd fmla="*/ 1169324928 h 76" name="T21"/>
                <a:gd fmla="*/ 2147483646 w 38" name="T22"/>
                <a:gd fmla="*/ 2147483646 h 7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76" w="38">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5" name="MH_Other_203"/>
            <p:cNvSpPr/>
            <p:nvPr>
              <p:custDataLst>
                <p:tags r:id="rId308"/>
              </p:custDataLst>
            </p:nvPr>
          </p:nvSpPr>
          <p:spPr bwMode="auto">
            <a:xfrm flipH="1">
              <a:off x="3698360" y="2636911"/>
              <a:ext cx="0" cy="1510"/>
            </a:xfrm>
            <a:custGeom>
              <a:gdLst>
                <a:gd fmla="*/ 0 w 1" name="T0"/>
                <a:gd fmla="*/ 1792959984 h 1" name="T1"/>
                <a:gd fmla="*/ 711 w 1" name="T2"/>
                <a:gd fmla="*/ 0 h 1" name="T3"/>
                <a:gd fmla="*/ 0 w 1" name="T4"/>
                <a:gd fmla="*/ 0 h 1" name="T5"/>
                <a:gd fmla="*/ 0 w 1" name="T6"/>
                <a:gd fmla="*/ 1792959984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6" name="MH_Other_204"/>
            <p:cNvSpPr/>
            <p:nvPr>
              <p:custDataLst>
                <p:tags r:id="rId309"/>
              </p:custDataLst>
            </p:nvPr>
          </p:nvSpPr>
          <p:spPr bwMode="auto">
            <a:xfrm>
              <a:off x="3651150" y="2561417"/>
              <a:ext cx="70055" cy="92103"/>
            </a:xfrm>
            <a:custGeom>
              <a:gdLst>
                <a:gd fmla="*/ 2147483646 w 87" name="T0"/>
                <a:gd fmla="*/ 2147483646 h 116" name="T1"/>
                <a:gd fmla="*/ 2147483646 w 87" name="T2"/>
                <a:gd fmla="*/ 2147483646 h 116" name="T3"/>
                <a:gd fmla="*/ 0 w 87" name="T4"/>
                <a:gd fmla="*/ 2147483646 h 116" name="T5"/>
                <a:gd fmla="*/ 593221525 w 87" name="T6"/>
                <a:gd fmla="*/ 2147483646 h 116" name="T7"/>
                <a:gd fmla="*/ 2147483646 w 87" name="T8"/>
                <a:gd fmla="*/ 2147483646 h 116" name="T9"/>
                <a:gd fmla="*/ 2147483646 w 87" name="T10"/>
                <a:gd fmla="*/ 2147483646 h 116" name="T11"/>
                <a:gd fmla="*/ 2147483646 w 87" name="T12"/>
                <a:gd fmla="*/ 2147483646 h 116" name="T13"/>
                <a:gd fmla="*/ 2147483646 w 87" name="T14"/>
                <a:gd fmla="*/ 2147483646 h 116" name="T15"/>
                <a:gd fmla="*/ 2147483646 w 87" name="T16"/>
                <a:gd fmla="*/ 2147483646 h 116" name="T17"/>
                <a:gd fmla="*/ 2147483646 w 87" name="T18"/>
                <a:gd fmla="*/ 2147483646 h 116" name="T19"/>
                <a:gd fmla="*/ 2147483646 w 87" name="T20"/>
                <a:gd fmla="*/ 0 h 116" name="T21"/>
                <a:gd fmla="*/ 2147483646 w 87" name="T22"/>
                <a:gd fmla="*/ 1170805647 h 116" name="T23"/>
                <a:gd fmla="*/ 2147483646 w 87" name="T24"/>
                <a:gd fmla="*/ 2147483646 h 11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15" w="87">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7" name="MH_Other_205"/>
            <p:cNvSpPr/>
            <p:nvPr>
              <p:custDataLst>
                <p:tags r:id="rId310"/>
              </p:custDataLst>
            </p:nvPr>
          </p:nvSpPr>
          <p:spPr bwMode="auto">
            <a:xfrm flipH="1">
              <a:off x="3709021" y="2599164"/>
              <a:ext cx="0" cy="0"/>
            </a:xfrm>
            <a:custGeom>
              <a:gdLst>
                <a:gd fmla="*/ 711 h 1" name="T0"/>
                <a:gd fmla="*/ 0 h 1" name="T1"/>
                <a:gd fmla="*/ 0 h 1" name="T2"/>
                <a:gd fmla="*/ 711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8" name="MH_Other_206"/>
            <p:cNvSpPr/>
            <p:nvPr>
              <p:custDataLst>
                <p:tags r:id="rId311"/>
              </p:custDataLst>
            </p:nvPr>
          </p:nvSpPr>
          <p:spPr bwMode="auto">
            <a:xfrm>
              <a:off x="3631351" y="2523671"/>
              <a:ext cx="105084" cy="125319"/>
            </a:xfrm>
            <a:custGeom>
              <a:gdLst>
                <a:gd fmla="*/ 2147483646 w 129" name="T0"/>
                <a:gd fmla="*/ 2147483646 h 157" name="T1"/>
                <a:gd fmla="*/ 2147483646 w 129" name="T2"/>
                <a:gd fmla="*/ 2147483646 h 157" name="T3"/>
                <a:gd fmla="*/ 2147483646 w 129" name="T4"/>
                <a:gd fmla="*/ 2147483646 h 157" name="T5"/>
                <a:gd fmla="*/ 2147483646 w 129" name="T6"/>
                <a:gd fmla="*/ 2147483646 h 157" name="T7"/>
                <a:gd fmla="*/ 2147483646 w 129" name="T8"/>
                <a:gd fmla="*/ 2147483646 h 157" name="T9"/>
                <a:gd fmla="*/ 2147483646 w 129" name="T10"/>
                <a:gd fmla="*/ 2147483646 h 157" name="T11"/>
                <a:gd fmla="*/ 0 w 129" name="T12"/>
                <a:gd fmla="*/ 2147483646 h 157" name="T13"/>
                <a:gd fmla="*/ 0 w 129" name="T14"/>
                <a:gd fmla="*/ 2147483646 h 157" name="T15"/>
                <a:gd fmla="*/ 606381989 w 129" name="T16"/>
                <a:gd fmla="*/ 2147483646 h 157" name="T17"/>
                <a:gd fmla="*/ 2147483646 w 129" name="T18"/>
                <a:gd fmla="*/ 2147483646 h 157" name="T19"/>
                <a:gd fmla="*/ 2147483646 w 129" name="T20"/>
                <a:gd fmla="*/ 2147483646 h 157" name="T21"/>
                <a:gd fmla="*/ 2147483646 w 129" name="T22"/>
                <a:gd fmla="*/ 2147483646 h 157" name="T23"/>
                <a:gd fmla="*/ 2147483646 w 129" name="T24"/>
                <a:gd fmla="*/ 2147483646 h 157" name="T25"/>
                <a:gd fmla="*/ 2147483646 w 129" name="T26"/>
                <a:gd fmla="*/ 2147483646 h 157" name="T27"/>
                <a:gd fmla="*/ 2147483646 w 129" name="T28"/>
                <a:gd fmla="*/ 2147483646 h 157" name="T29"/>
                <a:gd fmla="*/ 2147483646 w 129" name="T30"/>
                <a:gd fmla="*/ 2147483646 h 157" name="T31"/>
                <a:gd fmla="*/ 2147483646 w 129" name="T32"/>
                <a:gd fmla="*/ 2147483646 h 157" name="T33"/>
                <a:gd fmla="*/ 2147483646 w 129" name="T34"/>
                <a:gd fmla="*/ 0 h 157" name="T35"/>
                <a:gd fmla="*/ 2147483646 w 129" name="T36"/>
                <a:gd fmla="*/ 591644111 h 157" name="T37"/>
                <a:gd fmla="*/ 2147483646 w 129" name="T38"/>
                <a:gd fmla="*/ 1183287382 h 157" name="T39"/>
                <a:gd fmla="*/ 2147483646 w 129" name="T40"/>
                <a:gd fmla="*/ 2147483646 h 15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57" w="129">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29" name="MH_Other_207"/>
            <p:cNvSpPr/>
            <p:nvPr>
              <p:custDataLst>
                <p:tags r:id="rId312"/>
              </p:custDataLst>
            </p:nvPr>
          </p:nvSpPr>
          <p:spPr bwMode="auto">
            <a:xfrm>
              <a:off x="3719681" y="2561417"/>
              <a:ext cx="1523" cy="1510"/>
            </a:xfrm>
            <a:custGeom>
              <a:gdLst>
                <a:gd fmla="*/ 0 w 1" name="T0"/>
                <a:gd fmla="*/ 0 h 2" name="T1"/>
                <a:gd fmla="*/ 0 w 1" name="T2"/>
                <a:gd fmla="*/ 1120915208 h 2" name="T3"/>
                <a:gd fmla="*/ 2147483646 w 1" name="T4"/>
                <a:gd fmla="*/ 0 h 2" name="T5"/>
                <a:gd fmla="*/ 2147483646 w 1" name="T6"/>
                <a:gd fmla="*/ 0 h 2" name="T7"/>
                <a:gd fmla="*/ 0 w 1"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1">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0" name="MH_Other_208"/>
            <p:cNvSpPr/>
            <p:nvPr>
              <p:custDataLst>
                <p:tags r:id="rId313"/>
              </p:custDataLst>
            </p:nvPr>
          </p:nvSpPr>
          <p:spPr bwMode="auto">
            <a:xfrm>
              <a:off x="3632874" y="2487434"/>
              <a:ext cx="120311" cy="154007"/>
            </a:xfrm>
            <a:custGeom>
              <a:gdLst>
                <a:gd fmla="*/ 2147483646 w 149" name="T0"/>
                <a:gd fmla="*/ 0 h 191" name="T1"/>
                <a:gd fmla="*/ 2147483646 w 149" name="T2"/>
                <a:gd fmla="*/ 604445678 h 191" name="T3"/>
                <a:gd fmla="*/ 2147483646 w 149" name="T4"/>
                <a:gd fmla="*/ 2147483646 h 191" name="T5"/>
                <a:gd fmla="*/ 2147483646 w 149" name="T6"/>
                <a:gd fmla="*/ 2147483646 h 191" name="T7"/>
                <a:gd fmla="*/ 2147483646 w 149" name="T8"/>
                <a:gd fmla="*/ 2147483646 h 191" name="T9"/>
                <a:gd fmla="*/ 1190185972 w 149" name="T10"/>
                <a:gd fmla="*/ 2147483646 h 191" name="T11"/>
                <a:gd fmla="*/ 1785279379 w 149" name="T12"/>
                <a:gd fmla="*/ 2147483646 h 191" name="T13"/>
                <a:gd fmla="*/ 1785279379 w 149" name="T14"/>
                <a:gd fmla="*/ 2147483646 h 191" name="T15"/>
                <a:gd fmla="*/ 2147483646 w 149" name="T16"/>
                <a:gd fmla="*/ 2147483646 h 191" name="T17"/>
                <a:gd fmla="*/ 2147483646 w 149" name="T18"/>
                <a:gd fmla="*/ 2147483646 h 191" name="T19"/>
                <a:gd fmla="*/ 2147483646 w 149" name="T20"/>
                <a:gd fmla="*/ 2147483646 h 191" name="T21"/>
                <a:gd fmla="*/ 2147483646 w 149" name="T22"/>
                <a:gd fmla="*/ 2147483646 h 191" name="T23"/>
                <a:gd fmla="*/ 2147483646 w 149" name="T24"/>
                <a:gd fmla="*/ 2147483646 h 191" name="T25"/>
                <a:gd fmla="*/ 2147483646 w 149" name="T26"/>
                <a:gd fmla="*/ 2147483646 h 191" name="T27"/>
                <a:gd fmla="*/ 2147483646 w 149" name="T28"/>
                <a:gd fmla="*/ 2147483646 h 191" name="T29"/>
                <a:gd fmla="*/ 2147483646 w 149" name="T30"/>
                <a:gd fmla="*/ 0 h 19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91" w="149">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1" name="MH_Other_209"/>
            <p:cNvSpPr/>
            <p:nvPr>
              <p:custDataLst>
                <p:tags r:id="rId314"/>
              </p:custDataLst>
            </p:nvPr>
          </p:nvSpPr>
          <p:spPr bwMode="auto">
            <a:xfrm flipH="1">
              <a:off x="3635920" y="2639931"/>
              <a:ext cx="0" cy="1510"/>
            </a:xfrm>
            <a:custGeom>
              <a:gdLst>
                <a:gd fmla="*/ 0 h 1" name="T0"/>
                <a:gd fmla="*/ 1792959984 h 1" name="T1"/>
                <a:gd fmla="*/ 1792959984 h 1" name="T2"/>
                <a:gd fmla="*/ 0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2" name="MH_Other_210"/>
            <p:cNvSpPr/>
            <p:nvPr>
              <p:custDataLst>
                <p:tags r:id="rId315"/>
              </p:custDataLst>
            </p:nvPr>
          </p:nvSpPr>
          <p:spPr bwMode="auto">
            <a:xfrm flipH="1">
              <a:off x="3734910" y="2525180"/>
              <a:ext cx="0" cy="0"/>
            </a:xfrm>
            <a:custGeom>
              <a:gdLst>
                <a:gd fmla="*/ 1067 h 1" name="T0"/>
                <a:gd fmla="*/ 0 h 1" name="T1"/>
                <a:gd fmla="*/ 0 h 1" name="T2"/>
                <a:gd fmla="*/ 1067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3" name="MH_Other_211"/>
            <p:cNvSpPr/>
            <p:nvPr>
              <p:custDataLst>
                <p:tags r:id="rId316"/>
              </p:custDataLst>
            </p:nvPr>
          </p:nvSpPr>
          <p:spPr bwMode="auto">
            <a:xfrm>
              <a:off x="3725773" y="2218678"/>
              <a:ext cx="214735" cy="224970"/>
            </a:xfrm>
            <a:custGeom>
              <a:gdLst>
                <a:gd fmla="*/ 2147483646 w 267" name="T0"/>
                <a:gd fmla="*/ 2147483646 h 281" name="T1"/>
                <a:gd fmla="*/ 2147483646 w 267" name="T2"/>
                <a:gd fmla="*/ 2147483646 h 281" name="T3"/>
                <a:gd fmla="*/ 2147483646 w 267" name="T4"/>
                <a:gd fmla="*/ 2147483646 h 281" name="T5"/>
                <a:gd fmla="*/ 2147483646 w 267" name="T6"/>
                <a:gd fmla="*/ 2147483646 h 281" name="T7"/>
                <a:gd fmla="*/ 2147483646 w 267" name="T8"/>
                <a:gd fmla="*/ 2147483646 h 281" name="T9"/>
                <a:gd fmla="*/ 2147483646 w 267" name="T10"/>
                <a:gd fmla="*/ 2147483646 h 281" name="T11"/>
                <a:gd fmla="*/ 2147483646 w 267" name="T12"/>
                <a:gd fmla="*/ 2147483646 h 281" name="T13"/>
                <a:gd fmla="*/ 2147483646 w 267" name="T14"/>
                <a:gd fmla="*/ 2147483646 h 281" name="T15"/>
                <a:gd fmla="*/ 0 w 267" name="T16"/>
                <a:gd fmla="*/ 2147483646 h 281" name="T17"/>
                <a:gd fmla="*/ 591775695 w 267" name="T18"/>
                <a:gd fmla="*/ 2147483646 h 281" name="T19"/>
                <a:gd fmla="*/ 591775695 w 267" name="T20"/>
                <a:gd fmla="*/ 2147483646 h 281" name="T21"/>
                <a:gd fmla="*/ 2147483646 w 267" name="T22"/>
                <a:gd fmla="*/ 2147483646 h 281" name="T23"/>
                <a:gd fmla="*/ 2147483646 w 267" name="T24"/>
                <a:gd fmla="*/ 2147483646 h 281" name="T25"/>
                <a:gd fmla="*/ 2147483646 w 267" name="T26"/>
                <a:gd fmla="*/ 2147483646 h 281" name="T27"/>
                <a:gd fmla="*/ 2147483646 w 267" name="T28"/>
                <a:gd fmla="*/ 2147483646 h 281" name="T29"/>
                <a:gd fmla="*/ 2147483646 w 267" name="T30"/>
                <a:gd fmla="*/ 2147483646 h 281" name="T31"/>
                <a:gd fmla="*/ 2147483646 w 267" name="T32"/>
                <a:gd fmla="*/ 2147483646 h 281" name="T33"/>
                <a:gd fmla="*/ 2147483646 w 267" name="T34"/>
                <a:gd fmla="*/ 2147483646 h 281" name="T35"/>
                <a:gd fmla="*/ 2147483646 w 267" name="T36"/>
                <a:gd fmla="*/ 2147483646 h 281" name="T37"/>
                <a:gd fmla="*/ 2147483646 w 267" name="T38"/>
                <a:gd fmla="*/ 2147483646 h 281" name="T39"/>
                <a:gd fmla="*/ 2147483646 w 267" name="T40"/>
                <a:gd fmla="*/ 2147483646 h 281" name="T41"/>
                <a:gd fmla="*/ 2147483646 w 267" name="T42"/>
                <a:gd fmla="*/ 2147483646 h 281" name="T43"/>
                <a:gd fmla="*/ 2147483646 w 267" name="T44"/>
                <a:gd fmla="*/ 2147483646 h 281" name="T45"/>
                <a:gd fmla="*/ 2147483646 w 267" name="T46"/>
                <a:gd fmla="*/ 2147483646 h 281" name="T47"/>
                <a:gd fmla="*/ 2147483646 w 267" name="T48"/>
                <a:gd fmla="*/ 2147483646 h 281" name="T49"/>
                <a:gd fmla="*/ 2147483646 w 267" name="T50"/>
                <a:gd fmla="*/ 2147483646 h 281" name="T51"/>
                <a:gd fmla="*/ 2147483646 w 267" name="T52"/>
                <a:gd fmla="*/ 2147483646 h 281" name="T53"/>
                <a:gd fmla="*/ 2147483646 w 267" name="T54"/>
                <a:gd fmla="*/ 2147483646 h 281" name="T55"/>
                <a:gd fmla="*/ 2147483646 w 267" name="T56"/>
                <a:gd fmla="*/ 2147483646 h 281" name="T57"/>
                <a:gd fmla="*/ 2147483646 w 267" name="T58"/>
                <a:gd fmla="*/ 2147483646 h 281" name="T59"/>
                <a:gd fmla="*/ 2147483646 w 267" name="T60"/>
                <a:gd fmla="*/ 2147483646 h 281" name="T61"/>
                <a:gd fmla="*/ 2147483646 w 267" name="T62"/>
                <a:gd fmla="*/ 2147483646 h 281" name="T63"/>
                <a:gd fmla="*/ 2147483646 w 267" name="T64"/>
                <a:gd fmla="*/ 2147483646 h 281" name="T65"/>
                <a:gd fmla="*/ 2147483646 w 267" name="T66"/>
                <a:gd fmla="*/ 2147483646 h 281" name="T67"/>
                <a:gd fmla="*/ 2147483646 w 267" name="T68"/>
                <a:gd fmla="*/ 2147483646 h 281" name="T69"/>
                <a:gd fmla="*/ 2147483646 w 267" name="T70"/>
                <a:gd fmla="*/ 2147483646 h 281" name="T71"/>
                <a:gd fmla="*/ 2147483646 w 267" name="T72"/>
                <a:gd fmla="*/ 2147483646 h 281" name="T73"/>
                <a:gd fmla="*/ 2147483646 w 267" name="T74"/>
                <a:gd fmla="*/ 595910779 h 281" name="T75"/>
                <a:gd fmla="*/ 2147483646 w 267" name="T76"/>
                <a:gd fmla="*/ 0 h 281" name="T77"/>
                <a:gd fmla="*/ 2147483646 w 267" name="T78"/>
                <a:gd fmla="*/ 0 h 281" name="T79"/>
                <a:gd fmla="*/ 2147483646 w 267" name="T80"/>
                <a:gd fmla="*/ 2147483646 h 28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81" w="267">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4" name="MH_Other_212"/>
            <p:cNvSpPr/>
            <p:nvPr>
              <p:custDataLst>
                <p:tags r:id="rId317"/>
              </p:custDataLst>
            </p:nvPr>
          </p:nvSpPr>
          <p:spPr bwMode="auto">
            <a:xfrm>
              <a:off x="3756231" y="2277562"/>
              <a:ext cx="172093" cy="89082"/>
            </a:xfrm>
            <a:custGeom>
              <a:gdLst>
                <a:gd fmla="*/ 2147483646 w 213" name="T0"/>
                <a:gd fmla="*/ 2147483646 h 112" name="T1"/>
                <a:gd fmla="*/ 2147483646 w 213" name="T2"/>
                <a:gd fmla="*/ 2147483646 h 112" name="T3"/>
                <a:gd fmla="*/ 2147483646 w 213" name="T4"/>
                <a:gd fmla="*/ 2147483646 h 112" name="T5"/>
                <a:gd fmla="*/ 2147483646 w 213" name="T6"/>
                <a:gd fmla="*/ 2147483646 h 112" name="T7"/>
                <a:gd fmla="*/ 2147483646 w 213" name="T8"/>
                <a:gd fmla="*/ 0 h 112" name="T9"/>
                <a:gd fmla="*/ 2147483646 w 213" name="T10"/>
                <a:gd fmla="*/ 588160990 h 112" name="T11"/>
                <a:gd fmla="*/ 2147483646 w 213" name="T12"/>
                <a:gd fmla="*/ 2147483646 h 112" name="T13"/>
                <a:gd fmla="*/ 2147483646 w 213" name="T14"/>
                <a:gd fmla="*/ 2147483646 h 112" name="T15"/>
                <a:gd fmla="*/ 2147483646 w 213" name="T16"/>
                <a:gd fmla="*/ 2147483646 h 112" name="T17"/>
                <a:gd fmla="*/ 2147483646 w 213" name="T18"/>
                <a:gd fmla="*/ 2147483646 h 112" name="T19"/>
                <a:gd fmla="*/ 2147483646 w 213" name="T20"/>
                <a:gd fmla="*/ 2147483646 h 112" name="T21"/>
                <a:gd fmla="*/ 2147483646 w 213" name="T22"/>
                <a:gd fmla="*/ 2147483646 h 112" name="T23"/>
                <a:gd fmla="*/ 2147483646 w 213" name="T24"/>
                <a:gd fmla="*/ 2147483646 h 112" name="T25"/>
                <a:gd fmla="*/ 0 w 213" name="T26"/>
                <a:gd fmla="*/ 2147483646 h 112" name="T27"/>
                <a:gd fmla="*/ 596518158 w 213" name="T28"/>
                <a:gd fmla="*/ 2147483646 h 112" name="T29"/>
                <a:gd fmla="*/ 2147483646 w 213" name="T30"/>
                <a:gd fmla="*/ 2147483646 h 11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12" w="213">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5" name="MH_Other_213"/>
            <p:cNvSpPr/>
            <p:nvPr>
              <p:custDataLst>
                <p:tags r:id="rId318"/>
              </p:custDataLst>
            </p:nvPr>
          </p:nvSpPr>
          <p:spPr bwMode="auto">
            <a:xfrm>
              <a:off x="3782121" y="2270014"/>
              <a:ext cx="158386" cy="63414"/>
            </a:xfrm>
            <a:custGeom>
              <a:gdLst>
                <a:gd fmla="*/ 2147483646 w 196" name="T0"/>
                <a:gd fmla="*/ 599768633 h 79" name="T1"/>
                <a:gd fmla="*/ 2147483646 w 196" name="T2"/>
                <a:gd fmla="*/ 0 h 79" name="T3"/>
                <a:gd fmla="*/ 2147483646 w 196" name="T4"/>
                <a:gd fmla="*/ 2147483646 h 79" name="T5"/>
                <a:gd fmla="*/ 2147483646 w 196" name="T6"/>
                <a:gd fmla="*/ 2147483646 h 79" name="T7"/>
                <a:gd fmla="*/ 2147483646 w 196" name="T8"/>
                <a:gd fmla="*/ 2147483646 h 79" name="T9"/>
                <a:gd fmla="*/ 2147483646 w 196" name="T10"/>
                <a:gd fmla="*/ 2147483646 h 79" name="T11"/>
                <a:gd fmla="*/ 2147483646 w 196" name="T12"/>
                <a:gd fmla="*/ 2147483646 h 79" name="T13"/>
                <a:gd fmla="*/ 2147483646 w 196" name="T14"/>
                <a:gd fmla="*/ 2147483646 h 79" name="T15"/>
                <a:gd fmla="*/ 0 w 196" name="T16"/>
                <a:gd fmla="*/ 2147483646 h 79" name="T17"/>
                <a:gd fmla="*/ 1791609605 w 196" name="T18"/>
                <a:gd fmla="*/ 2147483646 h 79" name="T19"/>
                <a:gd fmla="*/ 2147483646 w 196" name="T20"/>
                <a:gd fmla="*/ 2147483646 h 79" name="T21"/>
                <a:gd fmla="*/ 2147483646 w 196" name="T22"/>
                <a:gd fmla="*/ 2147483646 h 79" name="T23"/>
                <a:gd fmla="*/ 2147483646 w 196" name="T24"/>
                <a:gd fmla="*/ 2147483646 h 79" name="T25"/>
                <a:gd fmla="*/ 2147483646 w 196" name="T26"/>
                <a:gd fmla="*/ 2147483646 h 79" name="T27"/>
                <a:gd fmla="*/ 2147483646 w 196" name="T28"/>
                <a:gd fmla="*/ 2147483646 h 79" name="T29"/>
                <a:gd fmla="*/ 2147483646 w 196" name="T30"/>
                <a:gd fmla="*/ 2147483646 h 79" name="T31"/>
                <a:gd fmla="*/ 2147483646 w 196" name="T32"/>
                <a:gd fmla="*/ 2147483646 h 79" name="T33"/>
                <a:gd fmla="*/ 2147483646 w 196" name="T34"/>
                <a:gd fmla="*/ 599768633 h 7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79" w="196">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6" name="MH_Other_214"/>
            <p:cNvSpPr/>
            <p:nvPr>
              <p:custDataLst>
                <p:tags r:id="rId319"/>
              </p:custDataLst>
            </p:nvPr>
          </p:nvSpPr>
          <p:spPr bwMode="auto">
            <a:xfrm>
              <a:off x="3926801" y="2276053"/>
              <a:ext cx="1523" cy="1509"/>
            </a:xfrm>
            <a:custGeom>
              <a:gdLst>
                <a:gd fmla="*/ 73182073 w 7" name="T0"/>
                <a:gd fmla="*/ 0 h 5" name="T1"/>
                <a:gd fmla="*/ 0 w 7" name="T2"/>
                <a:gd fmla="*/ 179120564 h 5" name="T3"/>
                <a:gd fmla="*/ 128094205 w 7" name="T4"/>
                <a:gd fmla="*/ 107492588 h 5" name="T5"/>
                <a:gd fmla="*/ 128094205 w 7" name="T6"/>
                <a:gd fmla="*/ 107492588 h 5" name="T7"/>
                <a:gd fmla="*/ 73182073 w 7" name="T8"/>
                <a:gd fmla="*/ 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7">
                  <a:moveTo>
                    <a:pt x="4" y="0"/>
                  </a:moveTo>
                  <a:lnTo>
                    <a:pt x="0" y="5"/>
                  </a:lnTo>
                  <a:lnTo>
                    <a:pt x="7" y="3"/>
                  </a:lnTo>
                  <a:lnTo>
                    <a:pt x="4"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7" name="MH_Other_215"/>
            <p:cNvSpPr/>
            <p:nvPr>
              <p:custDataLst>
                <p:tags r:id="rId320"/>
              </p:custDataLst>
            </p:nvPr>
          </p:nvSpPr>
          <p:spPr bwMode="auto">
            <a:xfrm>
              <a:off x="3782123" y="2331917"/>
              <a:ext cx="3046" cy="1510"/>
            </a:xfrm>
            <a:custGeom>
              <a:gdLst>
                <a:gd fmla="*/ 280052463 w 8" name="T0"/>
                <a:gd fmla="*/ 224119998 h 4" name="T1"/>
                <a:gd fmla="*/ 447957972 w 8" name="T2"/>
                <a:gd fmla="*/ 0 h 4" name="T3"/>
                <a:gd fmla="*/ 0 w 8" name="T4"/>
                <a:gd fmla="*/ 224119998 h 4" name="T5"/>
                <a:gd fmla="*/ 0 w 8" name="T6"/>
                <a:gd fmla="*/ 224119998 h 4" name="T7"/>
                <a:gd fmla="*/ 280052463 w 8" name="T8"/>
                <a:gd fmla="*/ 224119998 h 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 w="8">
                  <a:moveTo>
                    <a:pt x="5" y="4"/>
                  </a:moveTo>
                  <a:lnTo>
                    <a:pt x="8" y="0"/>
                  </a:lnTo>
                  <a:lnTo>
                    <a:pt x="0" y="4"/>
                  </a:lnTo>
                  <a:lnTo>
                    <a:pt x="5" y="4"/>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8" name="MH_Other_216"/>
            <p:cNvSpPr/>
            <p:nvPr>
              <p:custDataLst>
                <p:tags r:id="rId321"/>
              </p:custDataLst>
            </p:nvPr>
          </p:nvSpPr>
          <p:spPr bwMode="auto">
            <a:xfrm>
              <a:off x="3811059" y="2256424"/>
              <a:ext cx="120313" cy="43787"/>
            </a:xfrm>
            <a:custGeom>
              <a:gdLst>
                <a:gd fmla="*/ 2147483646 w 148" name="T0"/>
                <a:gd fmla="*/ 2147483646 h 56" name="T1"/>
                <a:gd fmla="*/ 2147483646 w 148" name="T2"/>
                <a:gd fmla="*/ 2147483646 h 56" name="T3"/>
                <a:gd fmla="*/ 2147483646 w 148" name="T4"/>
                <a:gd fmla="*/ 1141527830 h 56" name="T5"/>
                <a:gd fmla="*/ 2147483646 w 148" name="T6"/>
                <a:gd fmla="*/ 0 h 56" name="T7"/>
                <a:gd fmla="*/ 2147483646 w 148" name="T8"/>
                <a:gd fmla="*/ 1711953448 h 56" name="T9"/>
                <a:gd fmla="*/ 2147483646 w 148" name="T10"/>
                <a:gd fmla="*/ 2147483646 h 56" name="T11"/>
                <a:gd fmla="*/ 2147483646 w 148" name="T12"/>
                <a:gd fmla="*/ 2147483646 h 56" name="T13"/>
                <a:gd fmla="*/ 2147483646 w 148" name="T14"/>
                <a:gd fmla="*/ 2147483646 h 56" name="T15"/>
                <a:gd fmla="*/ 2147483646 w 148" name="T16"/>
                <a:gd fmla="*/ 2147483646 h 56" name="T17"/>
                <a:gd fmla="*/ 0 w 148" name="T18"/>
                <a:gd fmla="*/ 2147483646 h 56" name="T19"/>
                <a:gd fmla="*/ 603889864 w 148" name="T20"/>
                <a:gd fmla="*/ 2147483646 h 56" name="T21"/>
                <a:gd fmla="*/ 1207779728 w 148" name="T22"/>
                <a:gd fmla="*/ 2147483646 h 56" name="T23"/>
                <a:gd fmla="*/ 2147483646 w 148" name="T24"/>
                <a:gd fmla="*/ 2147483646 h 5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6" w="148">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39" name="MH_Other_217"/>
            <p:cNvSpPr/>
            <p:nvPr>
              <p:custDataLst>
                <p:tags r:id="rId322"/>
              </p:custDataLst>
            </p:nvPr>
          </p:nvSpPr>
          <p:spPr bwMode="auto">
            <a:xfrm flipH="1">
              <a:off x="3812581" y="2300211"/>
              <a:ext cx="0" cy="0"/>
            </a:xfrm>
            <a:custGeom>
              <a:gdLst>
                <a:gd fmla="*/ 711 w 1" name="T0"/>
                <a:gd fmla="*/ 0 w 1" name="T1"/>
                <a:gd fmla="*/ 711 w 1" name="T2"/>
                <a:gd fmla="*/ 711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0" name="MH_Other_218"/>
            <p:cNvSpPr/>
            <p:nvPr>
              <p:custDataLst>
                <p:tags r:id="rId323"/>
              </p:custDataLst>
            </p:nvPr>
          </p:nvSpPr>
          <p:spPr bwMode="auto">
            <a:xfrm>
              <a:off x="3843041" y="2233776"/>
              <a:ext cx="70055" cy="36237"/>
            </a:xfrm>
            <a:custGeom>
              <a:gdLst>
                <a:gd fmla="*/ 2147483646 w 87" name="T0"/>
                <a:gd fmla="*/ 1800713527 h 45" name="T1"/>
                <a:gd fmla="*/ 2147483646 w 87" name="T2"/>
                <a:gd fmla="*/ 599998800 h 45" name="T3"/>
                <a:gd fmla="*/ 2147483646 w 87" name="T4"/>
                <a:gd fmla="*/ 0 h 45" name="T5"/>
                <a:gd fmla="*/ 2147483646 w 87" name="T6"/>
                <a:gd fmla="*/ 1200714727 h 45" name="T7"/>
                <a:gd fmla="*/ 2147483646 w 87" name="T8"/>
                <a:gd fmla="*/ 2147483646 h 45" name="T9"/>
                <a:gd fmla="*/ 2147483646 w 87" name="T10"/>
                <a:gd fmla="*/ 2147483646 h 45" name="T11"/>
                <a:gd fmla="*/ 2147483646 w 87" name="T12"/>
                <a:gd fmla="*/ 2147483646 h 45" name="T13"/>
                <a:gd fmla="*/ 0 w 87" name="T14"/>
                <a:gd fmla="*/ 2147483646 h 45" name="T15"/>
                <a:gd fmla="*/ 593221525 w 87" name="T16"/>
                <a:gd fmla="*/ 2147483646 h 45" name="T17"/>
                <a:gd fmla="*/ 1186442211 w 87" name="T18"/>
                <a:gd fmla="*/ 2147483646 h 45" name="T19"/>
                <a:gd fmla="*/ 2147483646 w 87" name="T20"/>
                <a:gd fmla="*/ 1800713527 h 4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5" w="87">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1" name="MH_Other_219"/>
            <p:cNvSpPr/>
            <p:nvPr>
              <p:custDataLst>
                <p:tags r:id="rId324"/>
              </p:custDataLst>
            </p:nvPr>
          </p:nvSpPr>
          <p:spPr bwMode="auto">
            <a:xfrm flipH="1">
              <a:off x="3844562" y="2268503"/>
              <a:ext cx="0" cy="1510"/>
            </a:xfrm>
            <a:custGeom>
              <a:gdLst>
                <a:gd fmla="*/ 1067 w 1" name="T0"/>
                <a:gd fmla="*/ 0 h 1" name="T1"/>
                <a:gd fmla="*/ 0 w 1" name="T2"/>
                <a:gd fmla="*/ 1792959984 h 1" name="T3"/>
                <a:gd fmla="*/ 0 w 1" name="T4"/>
                <a:gd fmla="*/ 1792959984 h 1" name="T5"/>
                <a:gd fmla="*/ 1067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2" name="MH_Other_220"/>
            <p:cNvSpPr/>
            <p:nvPr>
              <p:custDataLst>
                <p:tags r:id="rId325"/>
              </p:custDataLst>
            </p:nvPr>
          </p:nvSpPr>
          <p:spPr bwMode="auto">
            <a:xfrm>
              <a:off x="3875021" y="2218678"/>
              <a:ext cx="25890" cy="22648"/>
            </a:xfrm>
            <a:custGeom>
              <a:gdLst>
                <a:gd fmla="*/ 2147483646 w 33" name="T0"/>
                <a:gd fmla="*/ 606065575 h 28" name="T1"/>
                <a:gd fmla="*/ 2147483646 w 33" name="T2"/>
                <a:gd fmla="*/ 0 h 28" name="T3"/>
                <a:gd fmla="*/ 2147483646 w 33" name="T4"/>
                <a:gd fmla="*/ 0 h 28" name="T5"/>
                <a:gd fmla="*/ 0 w 33" name="T6"/>
                <a:gd fmla="*/ 2147483646 h 28" name="T7"/>
                <a:gd fmla="*/ 1686112102 w 33" name="T8"/>
                <a:gd fmla="*/ 2147483646 h 28" name="T9"/>
                <a:gd fmla="*/ 2147483646 w 33" name="T10"/>
                <a:gd fmla="*/ 606065575 h 2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 w="33">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3" name="MH_Other_221"/>
            <p:cNvSpPr/>
            <p:nvPr>
              <p:custDataLst>
                <p:tags r:id="rId326"/>
              </p:custDataLst>
            </p:nvPr>
          </p:nvSpPr>
          <p:spPr bwMode="auto">
            <a:xfrm>
              <a:off x="3875021" y="2239816"/>
              <a:ext cx="1523" cy="1509"/>
            </a:xfrm>
            <a:custGeom>
              <a:gdLst>
                <a:gd fmla="*/ 54912359 w 7" name="T0"/>
                <a:gd fmla="*/ 179120564 h 5" name="T1"/>
                <a:gd fmla="*/ 128094205 w 7" name="T2"/>
                <a:gd fmla="*/ 0 h 5" name="T3"/>
                <a:gd fmla="*/ 0 w 7" name="T4"/>
                <a:gd fmla="*/ 71627975 h 5" name="T5"/>
                <a:gd fmla="*/ 54912359 w 7" name="T6"/>
                <a:gd fmla="*/ 179120564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7">
                  <a:moveTo>
                    <a:pt x="3" y="5"/>
                  </a:moveTo>
                  <a:lnTo>
                    <a:pt x="7" y="0"/>
                  </a:lnTo>
                  <a:lnTo>
                    <a:pt x="0" y="2"/>
                  </a:lnTo>
                  <a:lnTo>
                    <a:pt x="3"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4" name="MH_Other_222"/>
            <p:cNvSpPr/>
            <p:nvPr>
              <p:custDataLst>
                <p:tags r:id="rId327"/>
              </p:custDataLst>
            </p:nvPr>
          </p:nvSpPr>
          <p:spPr bwMode="auto">
            <a:xfrm>
              <a:off x="3780598" y="2421000"/>
              <a:ext cx="12183" cy="22648"/>
            </a:xfrm>
            <a:custGeom>
              <a:gdLst>
                <a:gd fmla="*/ 0 w 15" name="T0"/>
                <a:gd fmla="*/ 2147483646 h 28" name="T1"/>
                <a:gd fmla="*/ 0 w 15" name="T2"/>
                <a:gd fmla="*/ 2147483646 h 28" name="T3"/>
                <a:gd fmla="*/ 594980607 w 15" name="T4"/>
                <a:gd fmla="*/ 2147483646 h 28" name="T5"/>
                <a:gd fmla="*/ 594980607 w 15" name="T6"/>
                <a:gd fmla="*/ 2147483646 h 28" name="T7"/>
                <a:gd fmla="*/ 2147483646 w 15" name="T8"/>
                <a:gd fmla="*/ 2147483646 h 28" name="T9"/>
                <a:gd fmla="*/ 2147483646 w 15" name="T10"/>
                <a:gd fmla="*/ 0 h 28" name="T11"/>
                <a:gd fmla="*/ 2147483646 w 15" name="T12"/>
                <a:gd fmla="*/ 606065575 h 28" name="T13"/>
                <a:gd fmla="*/ 2147483646 w 15" name="T14"/>
                <a:gd fmla="*/ 606065575 h 28" name="T15"/>
                <a:gd fmla="*/ 0 w 15" name="T16"/>
                <a:gd fmla="*/ 2147483646 h 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8" w="15">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5" name="MH_Other_223"/>
            <p:cNvSpPr/>
            <p:nvPr>
              <p:custDataLst>
                <p:tags r:id="rId328"/>
              </p:custDataLst>
            </p:nvPr>
          </p:nvSpPr>
          <p:spPr bwMode="auto">
            <a:xfrm>
              <a:off x="3766894" y="2387783"/>
              <a:ext cx="50256" cy="46805"/>
            </a:xfrm>
            <a:custGeom>
              <a:gdLst>
                <a:gd fmla="*/ 2147483646 w 62" name="T0"/>
                <a:gd fmla="*/ 2147483646 h 58" name="T1"/>
                <a:gd fmla="*/ 0 w 62" name="T2"/>
                <a:gd fmla="*/ 2147483646 h 58" name="T3"/>
                <a:gd fmla="*/ 601853964 w 62" name="T4"/>
                <a:gd fmla="*/ 2147483646 h 58" name="T5"/>
                <a:gd fmla="*/ 2147483646 w 62" name="T6"/>
                <a:gd fmla="*/ 2147483646 h 58" name="T7"/>
                <a:gd fmla="*/ 2147483646 w 62" name="T8"/>
                <a:gd fmla="*/ 2147483646 h 58" name="T9"/>
                <a:gd fmla="*/ 2147483646 w 62" name="T10"/>
                <a:gd fmla="*/ 2147483646 h 58" name="T11"/>
                <a:gd fmla="*/ 2147483646 w 62" name="T12"/>
                <a:gd fmla="*/ 2147483646 h 58" name="T13"/>
                <a:gd fmla="*/ 2147483646 w 62" name="T14"/>
                <a:gd fmla="*/ 2147483646 h 58" name="T15"/>
                <a:gd fmla="*/ 2147483646 w 62" name="T16"/>
                <a:gd fmla="*/ 0 h 58" name="T17"/>
                <a:gd fmla="*/ 2147483646 w 62" name="T18"/>
                <a:gd fmla="*/ 604735723 h 58" name="T19"/>
                <a:gd fmla="*/ 2147483646 w 62" name="T20"/>
                <a:gd fmla="*/ 1209470597 h 58" name="T21"/>
                <a:gd fmla="*/ 2147483646 w 62" name="T22"/>
                <a:gd fmla="*/ 2147483646 h 5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7" w="62">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6" name="MH_Other_224"/>
            <p:cNvSpPr/>
            <p:nvPr>
              <p:custDataLst>
                <p:tags r:id="rId329"/>
              </p:custDataLst>
            </p:nvPr>
          </p:nvSpPr>
          <p:spPr bwMode="auto">
            <a:xfrm>
              <a:off x="3791261" y="2421000"/>
              <a:ext cx="1523" cy="0"/>
            </a:xfrm>
            <a:custGeom>
              <a:gdLst>
                <a:gd fmla="*/ 0 w 1" name="T0"/>
                <a:gd fmla="*/ 711 h 1" name="T1"/>
                <a:gd fmla="*/ 2147483646 w 1" name="T2"/>
                <a:gd fmla="*/ 711 h 1" name="T3"/>
                <a:gd fmla="*/ 2147483646 w 1" name="T4"/>
                <a:gd fmla="*/ 0 h 1" name="T5"/>
                <a:gd fmla="*/ 0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7" name="MH_Other_225"/>
            <p:cNvSpPr/>
            <p:nvPr>
              <p:custDataLst>
                <p:tags r:id="rId330"/>
              </p:custDataLst>
            </p:nvPr>
          </p:nvSpPr>
          <p:spPr bwMode="auto">
            <a:xfrm>
              <a:off x="3742527" y="2359095"/>
              <a:ext cx="100513" cy="60395"/>
            </a:xfrm>
            <a:custGeom>
              <a:gdLst>
                <a:gd fmla="*/ 2147483646 w 124" name="T0"/>
                <a:gd fmla="*/ 2147483646 h 77" name="T1"/>
                <a:gd fmla="*/ 2147483646 w 124" name="T2"/>
                <a:gd fmla="*/ 2147483646 h 77" name="T3"/>
                <a:gd fmla="*/ 0 w 124" name="T4"/>
                <a:gd fmla="*/ 2147483646 h 77" name="T5"/>
                <a:gd fmla="*/ 601865623 w 124" name="T6"/>
                <a:gd fmla="*/ 2147483646 h 77" name="T7"/>
                <a:gd fmla="*/ 2147483646 w 124" name="T8"/>
                <a:gd fmla="*/ 2147483646 h 77" name="T9"/>
                <a:gd fmla="*/ 2147483646 w 124" name="T10"/>
                <a:gd fmla="*/ 2147483646 h 77" name="T11"/>
                <a:gd fmla="*/ 2147483646 w 124" name="T12"/>
                <a:gd fmla="*/ 2147483646 h 77" name="T13"/>
                <a:gd fmla="*/ 2147483646 w 124" name="T14"/>
                <a:gd fmla="*/ 2147483646 h 77" name="T15"/>
                <a:gd fmla="*/ 2147483646 w 124" name="T16"/>
                <a:gd fmla="*/ 2147483646 h 77" name="T17"/>
                <a:gd fmla="*/ 2147483646 w 124" name="T18"/>
                <a:gd fmla="*/ 2147483646 h 77" name="T19"/>
                <a:gd fmla="*/ 2147483646 w 124" name="T20"/>
                <a:gd fmla="*/ 0 h 77" name="T21"/>
                <a:gd fmla="*/ 2147483646 w 124" name="T22"/>
                <a:gd fmla="*/ 571274864 h 77" name="T23"/>
                <a:gd fmla="*/ 2147483646 w 124" name="T24"/>
                <a:gd fmla="*/ 2147483646 h 7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77" w="124">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8" name="MH_Other_226"/>
            <p:cNvSpPr/>
            <p:nvPr>
              <p:custDataLst>
                <p:tags r:id="rId331"/>
              </p:custDataLst>
            </p:nvPr>
          </p:nvSpPr>
          <p:spPr bwMode="auto">
            <a:xfrm>
              <a:off x="3815628" y="2389292"/>
              <a:ext cx="1523" cy="0"/>
            </a:xfrm>
            <a:custGeom>
              <a:gdLst>
                <a:gd fmla="*/ 0 w 1" name="T0"/>
                <a:gd fmla="*/ 711 h 1" name="T1"/>
                <a:gd fmla="*/ 2147483646 w 1" name="T2"/>
                <a:gd fmla="*/ 0 h 1" name="T3"/>
                <a:gd fmla="*/ 0 w 1" name="T4"/>
                <a:gd fmla="*/ 0 h 1" name="T5"/>
                <a:gd fmla="*/ 0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49" name="MH_Other_227"/>
            <p:cNvSpPr/>
            <p:nvPr>
              <p:custDataLst>
                <p:tags r:id="rId332"/>
              </p:custDataLst>
            </p:nvPr>
          </p:nvSpPr>
          <p:spPr bwMode="auto">
            <a:xfrm>
              <a:off x="3725773" y="2328897"/>
              <a:ext cx="143157" cy="81533"/>
            </a:xfrm>
            <a:custGeom>
              <a:gdLst>
                <a:gd fmla="*/ 2147483646 w 178" name="T0"/>
                <a:gd fmla="*/ 2147483646 h 101" name="T1"/>
                <a:gd fmla="*/ 2147483646 w 178" name="T2"/>
                <a:gd fmla="*/ 2147483646 h 101" name="T3"/>
                <a:gd fmla="*/ 2147483646 w 178" name="T4"/>
                <a:gd fmla="*/ 2147483646 h 101" name="T5"/>
                <a:gd fmla="*/ 2147483646 w 178" name="T6"/>
                <a:gd fmla="*/ 2147483646 h 101" name="T7"/>
                <a:gd fmla="*/ 2147483646 w 178" name="T8"/>
                <a:gd fmla="*/ 2147483646 h 101" name="T9"/>
                <a:gd fmla="*/ 2147483646 w 178" name="T10"/>
                <a:gd fmla="*/ 2147483646 h 101" name="T11"/>
                <a:gd fmla="*/ 0 w 178" name="T12"/>
                <a:gd fmla="*/ 2147483646 h 101" name="T13"/>
                <a:gd fmla="*/ 592476066 w 178" name="T14"/>
                <a:gd fmla="*/ 2147483646 h 101" name="T15"/>
                <a:gd fmla="*/ 592476066 w 178" name="T16"/>
                <a:gd fmla="*/ 2147483646 h 101" name="T17"/>
                <a:gd fmla="*/ 2147483646 w 178" name="T18"/>
                <a:gd fmla="*/ 2147483646 h 101" name="T19"/>
                <a:gd fmla="*/ 2147483646 w 178" name="T20"/>
                <a:gd fmla="*/ 2147483646 h 101" name="T21"/>
                <a:gd fmla="*/ 2147483646 w 178" name="T22"/>
                <a:gd fmla="*/ 2147483646 h 101" name="T23"/>
                <a:gd fmla="*/ 2147483646 w 178" name="T24"/>
                <a:gd fmla="*/ 2147483646 h 101" name="T25"/>
                <a:gd fmla="*/ 2147483646 w 178" name="T26"/>
                <a:gd fmla="*/ 2147483646 h 101" name="T27"/>
                <a:gd fmla="*/ 2147483646 w 178" name="T28"/>
                <a:gd fmla="*/ 2147483646 h 101" name="T29"/>
                <a:gd fmla="*/ 2147483646 w 178" name="T30"/>
                <a:gd fmla="*/ 2147483646 h 101" name="T31"/>
                <a:gd fmla="*/ 2147483646 w 178" name="T32"/>
                <a:gd fmla="*/ 2147483646 h 101" name="T33"/>
                <a:gd fmla="*/ 2147483646 w 178" name="T34"/>
                <a:gd fmla="*/ 0 h 101" name="T35"/>
                <a:gd fmla="*/ 2147483646 w 178" name="T36"/>
                <a:gd fmla="*/ 605854223 h 101" name="T37"/>
                <a:gd fmla="*/ 2147483646 w 178" name="T38"/>
                <a:gd fmla="*/ 1212429045 h 101" name="T39"/>
                <a:gd fmla="*/ 2147483646 w 178" name="T40"/>
                <a:gd fmla="*/ 2147483646 h 10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00" w="178">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0" name="MH_Other_228"/>
            <p:cNvSpPr/>
            <p:nvPr>
              <p:custDataLst>
                <p:tags r:id="rId333"/>
              </p:custDataLst>
            </p:nvPr>
          </p:nvSpPr>
          <p:spPr bwMode="auto">
            <a:xfrm>
              <a:off x="3841516" y="2357586"/>
              <a:ext cx="1523" cy="1509"/>
            </a:xfrm>
            <a:custGeom>
              <a:gdLst>
                <a:gd fmla="*/ 560457604 w 2" name="T0"/>
                <a:gd fmla="*/ 0 h 2" name="T1"/>
                <a:gd fmla="*/ 0 w 2" name="T2"/>
                <a:gd fmla="*/ 895351280 h 2" name="T3"/>
                <a:gd fmla="*/ 1120915208 w 2" name="T4"/>
                <a:gd fmla="*/ 447676037 h 2" name="T5"/>
                <a:gd fmla="*/ 1120915208 w 2" name="T6"/>
                <a:gd fmla="*/ 447676037 h 2" name="T7"/>
                <a:gd fmla="*/ 560457604 w 2"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1" name="MH_Other_229"/>
            <p:cNvSpPr/>
            <p:nvPr>
              <p:custDataLst>
                <p:tags r:id="rId334"/>
              </p:custDataLst>
            </p:nvPr>
          </p:nvSpPr>
          <p:spPr bwMode="auto">
            <a:xfrm>
              <a:off x="3731864" y="2301720"/>
              <a:ext cx="166001" cy="101161"/>
            </a:xfrm>
            <a:custGeom>
              <a:gdLst>
                <a:gd fmla="*/ 2147483646 w 206" name="T0"/>
                <a:gd fmla="*/ 0 h 126" name="T1"/>
                <a:gd fmla="*/ 2147483646 w 206" name="T2"/>
                <a:gd fmla="*/ 599288817 h 126" name="T3"/>
                <a:gd fmla="*/ 2147483646 w 206" name="T4"/>
                <a:gd fmla="*/ 2147483646 h 126" name="T5"/>
                <a:gd fmla="*/ 2147483646 w 206" name="T6"/>
                <a:gd fmla="*/ 2147483646 h 126" name="T7"/>
                <a:gd fmla="*/ 2147483646 w 206" name="T8"/>
                <a:gd fmla="*/ 2147483646 h 126" name="T9"/>
                <a:gd fmla="*/ 0 w 206" name="T10"/>
                <a:gd fmla="*/ 2147483646 h 126" name="T11"/>
                <a:gd fmla="*/ 594101613 w 206" name="T12"/>
                <a:gd fmla="*/ 2147483646 h 126" name="T13"/>
                <a:gd fmla="*/ 1188203227 w 206" name="T14"/>
                <a:gd fmla="*/ 2147483646 h 126" name="T15"/>
                <a:gd fmla="*/ 2147483646 w 206" name="T16"/>
                <a:gd fmla="*/ 2147483646 h 126" name="T17"/>
                <a:gd fmla="*/ 2147483646 w 206" name="T18"/>
                <a:gd fmla="*/ 2147483646 h 126" name="T19"/>
                <a:gd fmla="*/ 2147483646 w 206" name="T20"/>
                <a:gd fmla="*/ 2147483646 h 126" name="T21"/>
                <a:gd fmla="*/ 2147483646 w 206" name="T22"/>
                <a:gd fmla="*/ 2147483646 h 126" name="T23"/>
                <a:gd fmla="*/ 2147483646 w 206" name="T24"/>
                <a:gd fmla="*/ 2147483646 h 126" name="T25"/>
                <a:gd fmla="*/ 2147483646 w 206" name="T26"/>
                <a:gd fmla="*/ 2147483646 h 126" name="T27"/>
                <a:gd fmla="*/ 2147483646 w 206" name="T28"/>
                <a:gd fmla="*/ 2147483646 h 126" name="T29"/>
                <a:gd fmla="*/ 2147483646 w 206" name="T30"/>
                <a:gd fmla="*/ 0 h 12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25" w="20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2" name="MH_Other_230"/>
            <p:cNvSpPr/>
            <p:nvPr>
              <p:custDataLst>
                <p:tags r:id="rId335"/>
              </p:custDataLst>
            </p:nvPr>
          </p:nvSpPr>
          <p:spPr bwMode="auto">
            <a:xfrm flipH="1">
              <a:off x="3733388" y="2401371"/>
              <a:ext cx="0" cy="1510"/>
            </a:xfrm>
            <a:custGeom>
              <a:gdLst>
                <a:gd fmla="*/ 711 w 1" name="T0"/>
                <a:gd fmla="*/ 0 h 1" name="T1"/>
                <a:gd fmla="*/ 0 w 1" name="T2"/>
                <a:gd fmla="*/ 1792959984 h 1" name="T3"/>
                <a:gd fmla="*/ 711 w 1" name="T4"/>
                <a:gd fmla="*/ 1792959984 h 1" name="T5"/>
                <a:gd fmla="*/ 711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3" name="MH_Other_231"/>
            <p:cNvSpPr/>
            <p:nvPr>
              <p:custDataLst>
                <p:tags r:id="rId336"/>
              </p:custDataLst>
            </p:nvPr>
          </p:nvSpPr>
          <p:spPr bwMode="auto">
            <a:xfrm flipH="1">
              <a:off x="3867407" y="2330408"/>
              <a:ext cx="0" cy="0"/>
            </a:xfrm>
            <a:custGeom>
              <a:gdLst>
                <a:gd fmla="*/ 0 w 1" name="T0"/>
                <a:gd fmla="*/ 711 h 1" name="T1"/>
                <a:gd fmla="*/ 711 w 1" name="T2"/>
                <a:gd fmla="*/ 0 h 1" name="T3"/>
                <a:gd fmla="*/ 0 w 1" name="T4"/>
                <a:gd fmla="*/ 0 h 1" name="T5"/>
                <a:gd fmla="*/ 0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4" name="MH_Other_232"/>
            <p:cNvSpPr/>
            <p:nvPr>
              <p:custDataLst>
                <p:tags r:id="rId337"/>
              </p:custDataLst>
            </p:nvPr>
          </p:nvSpPr>
          <p:spPr bwMode="auto">
            <a:xfrm>
              <a:off x="3900912" y="2102418"/>
              <a:ext cx="251284" cy="167596"/>
            </a:xfrm>
            <a:custGeom>
              <a:gdLst>
                <a:gd fmla="*/ 2147483646 w 311" name="T0"/>
                <a:gd fmla="*/ 2147483646 h 209" name="T1"/>
                <a:gd fmla="*/ 2147483646 w 311" name="T2"/>
                <a:gd fmla="*/ 2147483646 h 209" name="T3"/>
                <a:gd fmla="*/ 2147483646 w 311" name="T4"/>
                <a:gd fmla="*/ 2147483646 h 209" name="T5"/>
                <a:gd fmla="*/ 2147483646 w 311" name="T6"/>
                <a:gd fmla="*/ 2147483646 h 209" name="T7"/>
                <a:gd fmla="*/ 2147483646 w 311" name="T8"/>
                <a:gd fmla="*/ 2147483646 h 209" name="T9"/>
                <a:gd fmla="*/ 2147483646 w 311" name="T10"/>
                <a:gd fmla="*/ 2147483646 h 209" name="T11"/>
                <a:gd fmla="*/ 2147483646 w 311" name="T12"/>
                <a:gd fmla="*/ 2147483646 h 209" name="T13"/>
                <a:gd fmla="*/ 2147483646 w 311" name="T14"/>
                <a:gd fmla="*/ 2147483646 h 209" name="T15"/>
                <a:gd fmla="*/ 0 w 311" name="T16"/>
                <a:gd fmla="*/ 2147483646 h 209" name="T17"/>
                <a:gd fmla="*/ 0 w 311" name="T18"/>
                <a:gd fmla="*/ 2147483646 h 209" name="T19"/>
                <a:gd fmla="*/ 0 w 311" name="T20"/>
                <a:gd fmla="*/ 2147483646 h 209" name="T21"/>
                <a:gd fmla="*/ 2147483646 w 311" name="T22"/>
                <a:gd fmla="*/ 2147483646 h 209" name="T23"/>
                <a:gd fmla="*/ 2147483646 w 311" name="T24"/>
                <a:gd fmla="*/ 2147483646 h 209" name="T25"/>
                <a:gd fmla="*/ 2147483646 w 311" name="T26"/>
                <a:gd fmla="*/ 2147483646 h 209" name="T27"/>
                <a:gd fmla="*/ 2147483646 w 311" name="T28"/>
                <a:gd fmla="*/ 2147483646 h 209" name="T29"/>
                <a:gd fmla="*/ 2147483646 w 311" name="T30"/>
                <a:gd fmla="*/ 2147483646 h 209" name="T31"/>
                <a:gd fmla="*/ 2147483646 w 311" name="T32"/>
                <a:gd fmla="*/ 2147483646 h 209" name="T33"/>
                <a:gd fmla="*/ 2147483646 w 311" name="T34"/>
                <a:gd fmla="*/ 2147483646 h 209" name="T35"/>
                <a:gd fmla="*/ 2147483646 w 311" name="T36"/>
                <a:gd fmla="*/ 2147483646 h 209" name="T37"/>
                <a:gd fmla="*/ 2147483646 w 311" name="T38"/>
                <a:gd fmla="*/ 2147483646 h 209" name="T39"/>
                <a:gd fmla="*/ 2147483646 w 311" name="T40"/>
                <a:gd fmla="*/ 2147483646 h 209" name="T41"/>
                <a:gd fmla="*/ 2147483646 w 311" name="T42"/>
                <a:gd fmla="*/ 2147483646 h 209" name="T43"/>
                <a:gd fmla="*/ 2147483646 w 311" name="T44"/>
                <a:gd fmla="*/ 2147483646 h 209" name="T45"/>
                <a:gd fmla="*/ 2147483646 w 311" name="T46"/>
                <a:gd fmla="*/ 2147483646 h 209" name="T47"/>
                <a:gd fmla="*/ 2147483646 w 311" name="T48"/>
                <a:gd fmla="*/ 2147483646 h 209" name="T49"/>
                <a:gd fmla="*/ 2147483646 w 311" name="T50"/>
                <a:gd fmla="*/ 2147483646 h 209" name="T51"/>
                <a:gd fmla="*/ 2147483646 w 311" name="T52"/>
                <a:gd fmla="*/ 2147483646 h 209" name="T53"/>
                <a:gd fmla="*/ 2147483646 w 311" name="T54"/>
                <a:gd fmla="*/ 2147483646 h 209" name="T55"/>
                <a:gd fmla="*/ 2147483646 w 311" name="T56"/>
                <a:gd fmla="*/ 2147483646 h 209" name="T57"/>
                <a:gd fmla="*/ 2147483646 w 311" name="T58"/>
                <a:gd fmla="*/ 2147483646 h 209" name="T59"/>
                <a:gd fmla="*/ 2147483646 w 311" name="T60"/>
                <a:gd fmla="*/ 2147483646 h 209" name="T61"/>
                <a:gd fmla="*/ 2147483646 w 311" name="T62"/>
                <a:gd fmla="*/ 2147483646 h 209" name="T63"/>
                <a:gd fmla="*/ 2147483646 w 311" name="T64"/>
                <a:gd fmla="*/ 2147483646 h 209" name="T65"/>
                <a:gd fmla="*/ 2147483646 w 311" name="T66"/>
                <a:gd fmla="*/ 2147483646 h 209" name="T67"/>
                <a:gd fmla="*/ 2147483646 w 311" name="T68"/>
                <a:gd fmla="*/ 2147483646 h 209" name="T69"/>
                <a:gd fmla="*/ 2147483646 w 311" name="T70"/>
                <a:gd fmla="*/ 2147483646 h 209" name="T71"/>
                <a:gd fmla="*/ 2147483646 w 311" name="T72"/>
                <a:gd fmla="*/ 2147483646 h 209" name="T73"/>
                <a:gd fmla="*/ 2147483646 w 311" name="T74"/>
                <a:gd fmla="*/ 598543287 h 209" name="T75"/>
                <a:gd fmla="*/ 2147483646 w 311" name="T76"/>
                <a:gd fmla="*/ 0 h 209" name="T77"/>
                <a:gd fmla="*/ 2147483646 w 311" name="T78"/>
                <a:gd fmla="*/ 0 h 209" name="T79"/>
                <a:gd fmla="*/ 2147483646 w 311" name="T80"/>
                <a:gd fmla="*/ 2147483646 h 20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09" w="311">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5" name="MH_Other_233"/>
            <p:cNvSpPr/>
            <p:nvPr>
              <p:custDataLst>
                <p:tags r:id="rId338"/>
              </p:custDataLst>
            </p:nvPr>
          </p:nvSpPr>
          <p:spPr bwMode="auto">
            <a:xfrm>
              <a:off x="3945078" y="2164323"/>
              <a:ext cx="193414" cy="25667"/>
            </a:xfrm>
            <a:custGeom>
              <a:gdLst>
                <a:gd fmla="*/ 2147483646 w 238" name="T0"/>
                <a:gd fmla="*/ 1801542485 h 32" name="T1"/>
                <a:gd fmla="*/ 2147483646 w 238" name="T2"/>
                <a:gd fmla="*/ 2147483646 h 32" name="T3"/>
                <a:gd fmla="*/ 2147483646 w 238" name="T4"/>
                <a:gd fmla="*/ 2147483646 h 32" name="T5"/>
                <a:gd fmla="*/ 2147483646 w 238" name="T6"/>
                <a:gd fmla="*/ 2147483646 h 32" name="T7"/>
                <a:gd fmla="*/ 2147483646 w 238" name="T8"/>
                <a:gd fmla="*/ 2147483646 h 32" name="T9"/>
                <a:gd fmla="*/ 2147483646 w 238" name="T10"/>
                <a:gd fmla="*/ 2147483646 h 32" name="T11"/>
                <a:gd fmla="*/ 2147483646 w 238" name="T12"/>
                <a:gd fmla="*/ 2147483646 h 32" name="T13"/>
                <a:gd fmla="*/ 2147483646 w 238" name="T14"/>
                <a:gd fmla="*/ 2147483646 h 32" name="T15"/>
                <a:gd fmla="*/ 2147483646 w 238" name="T16"/>
                <a:gd fmla="*/ 600276901 h 32" name="T17"/>
                <a:gd fmla="*/ 2147483646 w 238" name="T18"/>
                <a:gd fmla="*/ 1801542485 h 32" name="T19"/>
                <a:gd fmla="*/ 2147483646 w 238" name="T20"/>
                <a:gd fmla="*/ 2147483646 h 32" name="T21"/>
                <a:gd fmla="*/ 2147483646 w 238" name="T22"/>
                <a:gd fmla="*/ 2147483646 h 32" name="T23"/>
                <a:gd fmla="*/ 2147483646 w 238" name="T24"/>
                <a:gd fmla="*/ 2147483646 h 32" name="T25"/>
                <a:gd fmla="*/ 0 w 238" name="T26"/>
                <a:gd fmla="*/ 2147483646 h 32" name="T27"/>
                <a:gd fmla="*/ 604220607 w 238" name="T28"/>
                <a:gd fmla="*/ 2147483646 h 32" name="T29"/>
                <a:gd fmla="*/ 2147483646 w 238" name="T30"/>
                <a:gd fmla="*/ 1801542485 h 3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32" w="238">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6" name="MH_Other_234"/>
            <p:cNvSpPr/>
            <p:nvPr>
              <p:custDataLst>
                <p:tags r:id="rId339"/>
              </p:custDataLst>
            </p:nvPr>
          </p:nvSpPr>
          <p:spPr bwMode="auto">
            <a:xfrm>
              <a:off x="3981626" y="2146204"/>
              <a:ext cx="170569" cy="21138"/>
            </a:xfrm>
            <a:custGeom>
              <a:gdLst>
                <a:gd fmla="*/ 2147483646 w 211" name="T0"/>
                <a:gd fmla="*/ 2147483646 h 28" name="T1"/>
                <a:gd fmla="*/ 2147483646 w 211" name="T2"/>
                <a:gd fmla="*/ 2147483646 h 28" name="T3"/>
                <a:gd fmla="*/ 2147483646 w 211" name="T4"/>
                <a:gd fmla="*/ 2147483646 h 28" name="T5"/>
                <a:gd fmla="*/ 2147483646 w 211" name="T6"/>
                <a:gd fmla="*/ 2147483646 h 28" name="T7"/>
                <a:gd fmla="*/ 2147483646 w 211" name="T8"/>
                <a:gd fmla="*/ 1583918600 h 28" name="T9"/>
                <a:gd fmla="*/ 2147483646 w 211" name="T10"/>
                <a:gd fmla="*/ 1583918600 h 28" name="T11"/>
                <a:gd fmla="*/ 2147483646 w 211" name="T12"/>
                <a:gd fmla="*/ 1583918600 h 28" name="T13"/>
                <a:gd fmla="*/ 2147483646 w 211" name="T14"/>
                <a:gd fmla="*/ 1583918600 h 28" name="T15"/>
                <a:gd fmla="*/ 0 w 211" name="T16"/>
                <a:gd fmla="*/ 2147483646 h 28" name="T17"/>
                <a:gd fmla="*/ 1790785590 w 211" name="T18"/>
                <a:gd fmla="*/ 2147483646 h 28" name="T19"/>
                <a:gd fmla="*/ 2147483646 w 211" name="T20"/>
                <a:gd fmla="*/ 2111890938 h 28" name="T21"/>
                <a:gd fmla="*/ 2147483646 w 211" name="T22"/>
                <a:gd fmla="*/ 2147483646 h 28" name="T23"/>
                <a:gd fmla="*/ 2147483646 w 211" name="T24"/>
                <a:gd fmla="*/ 2147483646 h 28" name="T25"/>
                <a:gd fmla="*/ 2147483646 w 211" name="T26"/>
                <a:gd fmla="*/ 2147483646 h 28" name="T27"/>
                <a:gd fmla="*/ 2147483646 w 211" name="T28"/>
                <a:gd fmla="*/ 2147483646 h 28" name="T29"/>
                <a:gd fmla="*/ 2147483646 w 211" name="T30"/>
                <a:gd fmla="*/ 2147483646 h 28" name="T31"/>
                <a:gd fmla="*/ 2147483646 w 211" name="T32"/>
                <a:gd fmla="*/ 2147483646 h 28" name="T33"/>
                <a:gd fmla="*/ 2147483646 w 211" name="T34"/>
                <a:gd fmla="*/ 2147483646 h 2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8" w="211">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7" name="MH_Other_235"/>
            <p:cNvSpPr/>
            <p:nvPr>
              <p:custDataLst>
                <p:tags r:id="rId340"/>
              </p:custDataLst>
            </p:nvPr>
          </p:nvSpPr>
          <p:spPr bwMode="auto">
            <a:xfrm>
              <a:off x="4135444" y="2165832"/>
              <a:ext cx="3046" cy="1510"/>
            </a:xfrm>
            <a:custGeom>
              <a:gdLst>
                <a:gd fmla="*/ 716934050 w 5" name="T0"/>
                <a:gd fmla="*/ 0 h 5" name="T1"/>
                <a:gd fmla="*/ 0 w 5" name="T2"/>
                <a:gd fmla="*/ 179346497 h 5" name="T3"/>
                <a:gd fmla="*/ 716934050 w 5" name="T4"/>
                <a:gd fmla="*/ 179346497 h 5" name="T5"/>
                <a:gd fmla="*/ 716934050 w 5" name="T6"/>
                <a:gd fmla="*/ 179346497 h 5" name="T7"/>
                <a:gd fmla="*/ 716934050 w 5" name="T8"/>
                <a:gd fmla="*/ 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5">
                  <a:moveTo>
                    <a:pt x="5" y="0"/>
                  </a:moveTo>
                  <a:lnTo>
                    <a:pt x="0" y="5"/>
                  </a:lnTo>
                  <a:lnTo>
                    <a:pt x="5" y="5"/>
                  </a:lnTo>
                  <a:lnTo>
                    <a:pt x="5"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8" name="MH_Other_236"/>
            <p:cNvSpPr/>
            <p:nvPr>
              <p:custDataLst>
                <p:tags r:id="rId341"/>
              </p:custDataLst>
            </p:nvPr>
          </p:nvSpPr>
          <p:spPr bwMode="auto">
            <a:xfrm>
              <a:off x="3981628" y="2167342"/>
              <a:ext cx="3046" cy="0"/>
            </a:xfrm>
            <a:custGeom>
              <a:gdLst>
                <a:gd fmla="*/ 146271796 w 7" name="T0"/>
                <a:gd fmla="*/ 178 h 2" name="T1"/>
                <a:gd fmla="*/ 512054475 w 7" name="T2"/>
                <a:gd fmla="*/ 0 h 2" name="T3"/>
                <a:gd fmla="*/ 0 w 7" name="T4"/>
                <a:gd fmla="*/ 178 h 2" name="T5"/>
                <a:gd fmla="*/ 0 w 7" name="T6"/>
                <a:gd fmla="*/ 178 h 2" name="T7"/>
                <a:gd fmla="*/ 146271796 w 7" name="T8"/>
                <a:gd fmla="*/ 178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7">
                  <a:moveTo>
                    <a:pt x="2" y="2"/>
                  </a:moveTo>
                  <a:lnTo>
                    <a:pt x="7" y="0"/>
                  </a:lnTo>
                  <a:lnTo>
                    <a:pt x="0" y="2"/>
                  </a:lnTo>
                  <a:lnTo>
                    <a:pt x="2"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59" name="MH_Other_237"/>
            <p:cNvSpPr/>
            <p:nvPr>
              <p:custDataLst>
                <p:tags r:id="rId342"/>
              </p:custDataLst>
            </p:nvPr>
          </p:nvSpPr>
          <p:spPr bwMode="auto">
            <a:xfrm>
              <a:off x="4021224" y="2128085"/>
              <a:ext cx="126405" cy="22648"/>
            </a:xfrm>
            <a:custGeom>
              <a:gdLst>
                <a:gd fmla="*/ 2147483646 w 157" name="T0"/>
                <a:gd fmla="*/ 2147483646 h 28" name="T1"/>
                <a:gd fmla="*/ 2147483646 w 157" name="T2"/>
                <a:gd fmla="*/ 2147483646 h 28" name="T3"/>
                <a:gd fmla="*/ 2147483646 w 157" name="T4"/>
                <a:gd fmla="*/ 2147483646 h 28" name="T5"/>
                <a:gd fmla="*/ 2147483646 w 157" name="T6"/>
                <a:gd fmla="*/ 2147483646 h 28" name="T7"/>
                <a:gd fmla="*/ 2147483646 w 157" name="T8"/>
                <a:gd fmla="*/ 2147483646 h 28" name="T9"/>
                <a:gd fmla="*/ 2147483646 w 157" name="T10"/>
                <a:gd fmla="*/ 2147483646 h 28" name="T11"/>
                <a:gd fmla="*/ 2147483646 w 157" name="T12"/>
                <a:gd fmla="*/ 1818196726 h 28" name="T13"/>
                <a:gd fmla="*/ 2147483646 w 157" name="T14"/>
                <a:gd fmla="*/ 1818196726 h 28" name="T15"/>
                <a:gd fmla="*/ 2147483646 w 157" name="T16"/>
                <a:gd fmla="*/ 1818196726 h 28" name="T17"/>
                <a:gd fmla="*/ 0 w 157" name="T18"/>
                <a:gd fmla="*/ 2147483646 h 28" name="T19"/>
                <a:gd fmla="*/ 593061906 w 157" name="T20"/>
                <a:gd fmla="*/ 2147483646 h 28" name="T21"/>
                <a:gd fmla="*/ 1186827107 w 157" name="T22"/>
                <a:gd fmla="*/ 2147483646 h 28" name="T23"/>
                <a:gd fmla="*/ 2147483646 w 157" name="T24"/>
                <a:gd fmla="*/ 2147483646 h 2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8" w="157">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0" name="MH_Other_238"/>
            <p:cNvSpPr/>
            <p:nvPr>
              <p:custDataLst>
                <p:tags r:id="rId343"/>
              </p:custDataLst>
            </p:nvPr>
          </p:nvSpPr>
          <p:spPr bwMode="auto">
            <a:xfrm>
              <a:off x="4021222" y="2147713"/>
              <a:ext cx="1523" cy="0"/>
            </a:xfrm>
            <a:custGeom>
              <a:gdLst>
                <a:gd fmla="*/ 1792959984 w 1" name="T0"/>
                <a:gd fmla="*/ 0 w 1" name="T1"/>
                <a:gd fmla="*/ 1792959984 w 1" name="T2"/>
                <a:gd fmla="*/ 1792959984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1" name="MH_Other_239"/>
            <p:cNvSpPr/>
            <p:nvPr>
              <p:custDataLst>
                <p:tags r:id="rId344"/>
              </p:custDataLst>
            </p:nvPr>
          </p:nvSpPr>
          <p:spPr bwMode="auto">
            <a:xfrm>
              <a:off x="4062344" y="2112987"/>
              <a:ext cx="76147" cy="18119"/>
            </a:xfrm>
            <a:custGeom>
              <a:gdLst>
                <a:gd fmla="*/ 2147483646 w 96" name="T0"/>
                <a:gd fmla="*/ 2147483646 h 22" name="T1"/>
                <a:gd fmla="*/ 2147483646 w 96" name="T2"/>
                <a:gd fmla="*/ 2147483646 h 22" name="T3"/>
                <a:gd fmla="*/ 2147483646 w 96" name="T4"/>
                <a:gd fmla="*/ 2147483646 h 22" name="T5"/>
                <a:gd fmla="*/ 2147483646 w 96" name="T6"/>
                <a:gd fmla="*/ 2147483646 h 22" name="T7"/>
                <a:gd fmla="*/ 2147483646 w 96" name="T8"/>
                <a:gd fmla="*/ 1890242311 h 22" name="T9"/>
                <a:gd fmla="*/ 2147483646 w 96" name="T10"/>
                <a:gd fmla="*/ 2147483646 h 22" name="T11"/>
                <a:gd fmla="*/ 2147483646 w 96" name="T12"/>
                <a:gd fmla="*/ 1890242311 h 22" name="T13"/>
                <a:gd fmla="*/ 0 w 96" name="T14"/>
                <a:gd fmla="*/ 2147483646 h 22" name="T15"/>
                <a:gd fmla="*/ 0 w 96" name="T16"/>
                <a:gd fmla="*/ 2147483646 h 22" name="T17"/>
                <a:gd fmla="*/ 574937930 w 96" name="T18"/>
                <a:gd fmla="*/ 2147483646 h 22" name="T19"/>
                <a:gd fmla="*/ 2147483646 w 96" name="T20"/>
                <a:gd fmla="*/ 2147483646 h 2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2" w="96">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2" name="MH_Other_240"/>
            <p:cNvSpPr/>
            <p:nvPr>
              <p:custDataLst>
                <p:tags r:id="rId345"/>
              </p:custDataLst>
            </p:nvPr>
          </p:nvSpPr>
          <p:spPr bwMode="auto">
            <a:xfrm flipH="1">
              <a:off x="4062343" y="2131106"/>
              <a:ext cx="0" cy="0"/>
            </a:xfrm>
            <a:custGeom>
              <a:gdLst>
                <a:gd fmla="*/ 1067 w 1" name="T0"/>
                <a:gd fmla="*/ 0 w 1" name="T1"/>
                <a:gd fmla="*/ 0 w 1" name="T2"/>
                <a:gd fmla="*/ 1067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3" name="MH_Other_241"/>
            <p:cNvSpPr/>
            <p:nvPr>
              <p:custDataLst>
                <p:tags r:id="rId346"/>
              </p:custDataLst>
            </p:nvPr>
          </p:nvSpPr>
          <p:spPr bwMode="auto">
            <a:xfrm>
              <a:off x="4101940" y="2102417"/>
              <a:ext cx="31981" cy="13589"/>
            </a:xfrm>
            <a:custGeom>
              <a:gdLst>
                <a:gd fmla="*/ 2147483646 w 41" name="T0"/>
                <a:gd fmla="*/ 773943811 h 15" name="T1"/>
                <a:gd fmla="*/ 2147483646 w 41" name="T2"/>
                <a:gd fmla="*/ 0 h 15" name="T3"/>
                <a:gd fmla="*/ 2147483646 w 41" name="T4"/>
                <a:gd fmla="*/ 0 h 15" name="T5"/>
                <a:gd fmla="*/ 0 w 41" name="T6"/>
                <a:gd fmla="*/ 2147483646 h 15" name="T7"/>
                <a:gd fmla="*/ 1112016617 w 41" name="T8"/>
                <a:gd fmla="*/ 2147483646 h 15" name="T9"/>
                <a:gd fmla="*/ 2147483646 w 41" name="T10"/>
                <a:gd fmla="*/ 773943811 h 1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5" w="41">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4" name="MH_Other_242"/>
            <p:cNvSpPr/>
            <p:nvPr>
              <p:custDataLst>
                <p:tags r:id="rId347"/>
              </p:custDataLst>
            </p:nvPr>
          </p:nvSpPr>
          <p:spPr bwMode="auto">
            <a:xfrm>
              <a:off x="4101940" y="2116006"/>
              <a:ext cx="1523" cy="0"/>
            </a:xfrm>
            <a:custGeom>
              <a:gdLst>
                <a:gd fmla="*/ 71627975 w 5" name="T0"/>
                <a:gd fmla="*/ 178 h 2" name="T1"/>
                <a:gd fmla="*/ 179120564 w 5" name="T2"/>
                <a:gd fmla="*/ 0 h 2" name="T3"/>
                <a:gd fmla="*/ 0 w 5" name="T4"/>
                <a:gd fmla="*/ 0 h 2" name="T5"/>
                <a:gd fmla="*/ 71627975 w 5" name="T6"/>
                <a:gd fmla="*/ 178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5">
                  <a:moveTo>
                    <a:pt x="2" y="2"/>
                  </a:moveTo>
                  <a:lnTo>
                    <a:pt x="5" y="0"/>
                  </a:lnTo>
                  <a:lnTo>
                    <a:pt x="0" y="0"/>
                  </a:lnTo>
                  <a:lnTo>
                    <a:pt x="2"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5" name="MH_Other_243"/>
            <p:cNvSpPr/>
            <p:nvPr>
              <p:custDataLst>
                <p:tags r:id="rId348"/>
              </p:custDataLst>
            </p:nvPr>
          </p:nvSpPr>
          <p:spPr bwMode="auto">
            <a:xfrm>
              <a:off x="3940508" y="2253404"/>
              <a:ext cx="19798" cy="16609"/>
            </a:xfrm>
            <a:custGeom>
              <a:gdLst>
                <a:gd fmla="*/ 0 w 25" name="T0"/>
                <a:gd fmla="*/ 2147483646 h 22" name="T1"/>
                <a:gd fmla="*/ 571709287 w 25" name="T2"/>
                <a:gd fmla="*/ 2147483646 h 22" name="T3"/>
                <a:gd fmla="*/ 571709287 w 25" name="T4"/>
                <a:gd fmla="*/ 2147483646 h 22" name="T5"/>
                <a:gd fmla="*/ 571709287 w 25" name="T6"/>
                <a:gd fmla="*/ 2147483646 h 22" name="T7"/>
                <a:gd fmla="*/ 2147483646 w 25" name="T8"/>
                <a:gd fmla="*/ 2147483646 h 22" name="T9"/>
                <a:gd fmla="*/ 2147483646 w 25" name="T10"/>
                <a:gd fmla="*/ 0 h 22" name="T11"/>
                <a:gd fmla="*/ 2147483646 w 25" name="T12"/>
                <a:gd fmla="*/ 529263048 h 22" name="T13"/>
                <a:gd fmla="*/ 2147483646 w 25" name="T14"/>
                <a:gd fmla="*/ 529263048 h 22" name="T15"/>
                <a:gd fmla="*/ 0 w 25" name="T16"/>
                <a:gd fmla="*/ 2147483646 h 2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 w="25">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6" name="MH_Other_244"/>
            <p:cNvSpPr/>
            <p:nvPr>
              <p:custDataLst>
                <p:tags r:id="rId349"/>
              </p:custDataLst>
            </p:nvPr>
          </p:nvSpPr>
          <p:spPr bwMode="auto">
            <a:xfrm>
              <a:off x="3929847" y="2232266"/>
              <a:ext cx="63963" cy="25668"/>
            </a:xfrm>
            <a:custGeom>
              <a:gdLst>
                <a:gd fmla="*/ 2147483646 w 78" name="T0"/>
                <a:gd fmla="*/ 2147483646 h 32" name="T1"/>
                <a:gd fmla="*/ 0 w 78" name="T2"/>
                <a:gd fmla="*/ 2147483646 h 32" name="T3"/>
                <a:gd fmla="*/ 615976988 w 78" name="T4"/>
                <a:gd fmla="*/ 2147483646 h 32" name="T5"/>
                <a:gd fmla="*/ 2147483646 w 78" name="T6"/>
                <a:gd fmla="*/ 2147483646 h 32" name="T7"/>
                <a:gd fmla="*/ 2147483646 w 78" name="T8"/>
                <a:gd fmla="*/ 2147483646 h 32" name="T9"/>
                <a:gd fmla="*/ 2147483646 w 78" name="T10"/>
                <a:gd fmla="*/ 2147483646 h 32" name="T11"/>
                <a:gd fmla="*/ 2147483646 w 78" name="T12"/>
                <a:gd fmla="*/ 2147483646 h 32" name="T13"/>
                <a:gd fmla="*/ 2147483646 w 78" name="T14"/>
                <a:gd fmla="*/ 2147483646 h 32" name="T15"/>
                <a:gd fmla="*/ 2147483646 w 78" name="T16"/>
                <a:gd fmla="*/ 0 h 32" name="T17"/>
                <a:gd fmla="*/ 2147483646 w 78" name="T18"/>
                <a:gd fmla="*/ 0 h 32" name="T19"/>
                <a:gd fmla="*/ 2147483646 w 78" name="T20"/>
                <a:gd fmla="*/ 0 h 32" name="T21"/>
                <a:gd fmla="*/ 2147483646 w 78" name="T22"/>
                <a:gd fmla="*/ 2147483646 h 3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2" w="78">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7" name="MH_Other_245"/>
            <p:cNvSpPr/>
            <p:nvPr>
              <p:custDataLst>
                <p:tags r:id="rId350"/>
              </p:custDataLst>
            </p:nvPr>
          </p:nvSpPr>
          <p:spPr bwMode="auto">
            <a:xfrm flipH="1">
              <a:off x="3958783" y="2253404"/>
              <a:ext cx="0" cy="0"/>
            </a:xfrm>
            <a:custGeom>
              <a:gdLst>
                <a:gd fmla="*/ 0 w 1" name="T0"/>
                <a:gd fmla="*/ 1067 w 1" name="T1"/>
                <a:gd fmla="*/ 0 w 1" name="T2"/>
                <a:gd fmla="*/ 0 60000 65536" name="T3"/>
                <a:gd fmla="*/ 0 60000 65536" name="T4"/>
                <a:gd fmla="*/ 0 60000 65536" name="T5"/>
              </a:gdLst>
              <a:cxnLst>
                <a:cxn ang="T3">
                  <a:pos x="T0" y="0"/>
                </a:cxn>
                <a:cxn ang="T4">
                  <a:pos x="T1" y="0"/>
                </a:cxn>
                <a:cxn ang="T5">
                  <a:pos x="T2" y="0"/>
                </a:cxn>
              </a:cxnLst>
              <a:rect b="b" l="0" r="r" t="0"/>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8" name="MH_Other_246"/>
            <p:cNvSpPr/>
            <p:nvPr>
              <p:custDataLst>
                <p:tags r:id="rId351"/>
              </p:custDataLst>
            </p:nvPr>
          </p:nvSpPr>
          <p:spPr bwMode="auto">
            <a:xfrm>
              <a:off x="3913095" y="2212639"/>
              <a:ext cx="114219" cy="21138"/>
            </a:xfrm>
            <a:custGeom>
              <a:gdLst>
                <a:gd fmla="*/ 2147483646 w 143" name="T0"/>
                <a:gd fmla="*/ 2147483646 h 27" name="T1"/>
                <a:gd fmla="*/ 2147483646 w 143" name="T2"/>
                <a:gd fmla="*/ 2147483646 h 27" name="T3"/>
                <a:gd fmla="*/ 0 w 143" name="T4"/>
                <a:gd fmla="*/ 2147483646 h 27" name="T5"/>
                <a:gd fmla="*/ 584388767 w 143" name="T6"/>
                <a:gd fmla="*/ 2147483646 h 27" name="T7"/>
                <a:gd fmla="*/ 2147483646 w 143" name="T8"/>
                <a:gd fmla="*/ 2147483646 h 27" name="T9"/>
                <a:gd fmla="*/ 2147483646 w 143" name="T10"/>
                <a:gd fmla="*/ 2147483646 h 27" name="T11"/>
                <a:gd fmla="*/ 2147483646 w 143" name="T12"/>
                <a:gd fmla="*/ 2147483646 h 27" name="T13"/>
                <a:gd fmla="*/ 2147483646 w 143" name="T14"/>
                <a:gd fmla="*/ 2147483646 h 27" name="T15"/>
                <a:gd fmla="*/ 2147483646 w 143" name="T16"/>
                <a:gd fmla="*/ 2147483646 h 27" name="T17"/>
                <a:gd fmla="*/ 2147483646 w 143" name="T18"/>
                <a:gd fmla="*/ 2147483646 h 27" name="T19"/>
                <a:gd fmla="*/ 2147483646 w 143" name="T20"/>
                <a:gd fmla="*/ 0 h 27" name="T21"/>
                <a:gd fmla="*/ 2147483646 w 143" name="T22"/>
                <a:gd fmla="*/ 0 h 27" name="T23"/>
                <a:gd fmla="*/ 2147483646 w 143" name="T24"/>
                <a:gd fmla="*/ 2147483646 h 2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7" w="143">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69" name="MH_Other_247"/>
            <p:cNvSpPr/>
            <p:nvPr>
              <p:custDataLst>
                <p:tags r:id="rId352"/>
              </p:custDataLst>
            </p:nvPr>
          </p:nvSpPr>
          <p:spPr bwMode="auto">
            <a:xfrm>
              <a:off x="3990764" y="2230757"/>
              <a:ext cx="1523" cy="1509"/>
            </a:xfrm>
            <a:custGeom>
              <a:gdLst>
                <a:gd fmla="*/ 0 w 1" name="T0"/>
                <a:gd fmla="*/ 1790702559 h 1" name="T1"/>
                <a:gd fmla="*/ 2147483646 w 1" name="T2"/>
                <a:gd fmla="*/ 1790702559 h 1" name="T3"/>
                <a:gd fmla="*/ 2147483646 w 1" name="T4"/>
                <a:gd fmla="*/ 0 h 1" name="T5"/>
                <a:gd fmla="*/ 0 w 1" name="T6"/>
                <a:gd fmla="*/ 179070255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0" name="MH_Other_248"/>
            <p:cNvSpPr/>
            <p:nvPr>
              <p:custDataLst>
                <p:tags r:id="rId353"/>
              </p:custDataLst>
            </p:nvPr>
          </p:nvSpPr>
          <p:spPr bwMode="auto">
            <a:xfrm>
              <a:off x="3900911" y="2194520"/>
              <a:ext cx="162954" cy="24158"/>
            </a:xfrm>
            <a:custGeom>
              <a:gdLst>
                <a:gd fmla="*/ 2147483646 w 201" name="T0"/>
                <a:gd fmla="*/ 2147483646 h 30" name="T1"/>
                <a:gd fmla="*/ 2147483646 w 201" name="T2"/>
                <a:gd fmla="*/ 2147483646 h 30" name="T3"/>
                <a:gd fmla="*/ 2147483646 w 201" name="T4"/>
                <a:gd fmla="*/ 2147483646 h 30" name="T5"/>
                <a:gd fmla="*/ 2147483646 w 201" name="T6"/>
                <a:gd fmla="*/ 2147483646 h 30" name="T7"/>
                <a:gd fmla="*/ 2147483646 w 201" name="T8"/>
                <a:gd fmla="*/ 2147483646 h 30" name="T9"/>
                <a:gd fmla="*/ 2147483646 w 201" name="T10"/>
                <a:gd fmla="*/ 2147483646 h 30" name="T11"/>
                <a:gd fmla="*/ 0 w 201" name="T12"/>
                <a:gd fmla="*/ 2147483646 h 30" name="T13"/>
                <a:gd fmla="*/ 0 w 201" name="T14"/>
                <a:gd fmla="*/ 2147483646 h 30" name="T15"/>
                <a:gd fmla="*/ 0 w 201" name="T16"/>
                <a:gd fmla="*/ 2147483646 h 30" name="T17"/>
                <a:gd fmla="*/ 2147483646 w 201" name="T18"/>
                <a:gd fmla="*/ 2147483646 h 30" name="T19"/>
                <a:gd fmla="*/ 2147483646 w 201" name="T20"/>
                <a:gd fmla="*/ 2147483646 h 30" name="T21"/>
                <a:gd fmla="*/ 2147483646 w 201" name="T22"/>
                <a:gd fmla="*/ 2147483646 h 30" name="T23"/>
                <a:gd fmla="*/ 2147483646 w 201" name="T24"/>
                <a:gd fmla="*/ 2147483646 h 30" name="T25"/>
                <a:gd fmla="*/ 2147483646 w 201" name="T26"/>
                <a:gd fmla="*/ 2147483646 h 30" name="T27"/>
                <a:gd fmla="*/ 2147483646 w 201" name="T28"/>
                <a:gd fmla="*/ 2147483646 h 30" name="T29"/>
                <a:gd fmla="*/ 2147483646 w 201" name="T30"/>
                <a:gd fmla="*/ 2147483646 h 30" name="T31"/>
                <a:gd fmla="*/ 2147483646 w 201" name="T32"/>
                <a:gd fmla="*/ 2147483646 h 30" name="T33"/>
                <a:gd fmla="*/ 2147483646 w 201" name="T34"/>
                <a:gd fmla="*/ 0 h 30" name="T35"/>
                <a:gd fmla="*/ 2147483646 w 201" name="T36"/>
                <a:gd fmla="*/ 0 h 30" name="T37"/>
                <a:gd fmla="*/ 2147483646 w 201" name="T38"/>
                <a:gd fmla="*/ 0 h 30" name="T39"/>
                <a:gd fmla="*/ 2147483646 w 201" name="T40"/>
                <a:gd fmla="*/ 2147483646 h 3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0" w="201">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1" name="MH_Other_249"/>
            <p:cNvSpPr/>
            <p:nvPr>
              <p:custDataLst>
                <p:tags r:id="rId354"/>
              </p:custDataLst>
            </p:nvPr>
          </p:nvSpPr>
          <p:spPr bwMode="auto">
            <a:xfrm>
              <a:off x="4025793" y="2212638"/>
              <a:ext cx="1523" cy="0"/>
            </a:xfrm>
            <a:custGeom>
              <a:gdLst>
                <a:gd fmla="*/ 71627975 w 5" name="T0"/>
                <a:gd fmla="*/ 0 h 2" name="T1"/>
                <a:gd fmla="*/ 0 w 5" name="T2"/>
                <a:gd fmla="*/ 178 h 2" name="T3"/>
                <a:gd fmla="*/ 179120564 w 5" name="T4"/>
                <a:gd fmla="*/ 178 h 2" name="T5"/>
                <a:gd fmla="*/ 179120564 w 5" name="T6"/>
                <a:gd fmla="*/ 178 h 2" name="T7"/>
                <a:gd fmla="*/ 71627975 w 5"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5">
                  <a:moveTo>
                    <a:pt x="2" y="0"/>
                  </a:moveTo>
                  <a:lnTo>
                    <a:pt x="0" y="2"/>
                  </a:lnTo>
                  <a:lnTo>
                    <a:pt x="5" y="2"/>
                  </a:lnTo>
                  <a:lnTo>
                    <a:pt x="2"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2" name="MH_Other_250"/>
            <p:cNvSpPr/>
            <p:nvPr>
              <p:custDataLst>
                <p:tags r:id="rId355"/>
              </p:custDataLst>
            </p:nvPr>
          </p:nvSpPr>
          <p:spPr bwMode="auto">
            <a:xfrm>
              <a:off x="3910049" y="2179421"/>
              <a:ext cx="190367" cy="34727"/>
            </a:xfrm>
            <a:custGeom>
              <a:gdLst>
                <a:gd fmla="*/ 2147483646 w 237" name="T0"/>
                <a:gd fmla="*/ 0 h 43" name="T1"/>
                <a:gd fmla="*/ 2147483646 w 237" name="T2"/>
                <a:gd fmla="*/ 0 h 43" name="T3"/>
                <a:gd fmla="*/ 2147483646 w 237" name="T4"/>
                <a:gd fmla="*/ 2147483646 h 43" name="T5"/>
                <a:gd fmla="*/ 2147483646 w 237" name="T6"/>
                <a:gd fmla="*/ 2147483646 h 43" name="T7"/>
                <a:gd fmla="*/ 2147483646 w 237" name="T8"/>
                <a:gd fmla="*/ 2147483646 h 43" name="T9"/>
                <a:gd fmla="*/ 0 w 237" name="T10"/>
                <a:gd fmla="*/ 2147483646 h 43" name="T11"/>
                <a:gd fmla="*/ 590283929 w 237" name="T12"/>
                <a:gd fmla="*/ 2147483646 h 43" name="T13"/>
                <a:gd fmla="*/ 1179866212 w 237" name="T14"/>
                <a:gd fmla="*/ 2147483646 h 43" name="T15"/>
                <a:gd fmla="*/ 2147483646 w 237" name="T16"/>
                <a:gd fmla="*/ 2147483646 h 43" name="T17"/>
                <a:gd fmla="*/ 2147483646 w 237" name="T18"/>
                <a:gd fmla="*/ 2147483646 h 43" name="T19"/>
                <a:gd fmla="*/ 2147483646 w 237" name="T20"/>
                <a:gd fmla="*/ 2147483646 h 43" name="T21"/>
                <a:gd fmla="*/ 2147483646 w 237" name="T22"/>
                <a:gd fmla="*/ 2147483646 h 43" name="T23"/>
                <a:gd fmla="*/ 2147483646 w 237" name="T24"/>
                <a:gd fmla="*/ 2147483646 h 43" name="T25"/>
                <a:gd fmla="*/ 2147483646 w 237" name="T26"/>
                <a:gd fmla="*/ 2147483646 h 43" name="T27"/>
                <a:gd fmla="*/ 2147483646 w 237" name="T28"/>
                <a:gd fmla="*/ 2147483646 h 43" name="T29"/>
                <a:gd fmla="*/ 2147483646 w 237" name="T30"/>
                <a:gd fmla="*/ 0 h 4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3" w="236">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3" name="MH_Other_251"/>
            <p:cNvSpPr/>
            <p:nvPr>
              <p:custDataLst>
                <p:tags r:id="rId356"/>
              </p:custDataLst>
            </p:nvPr>
          </p:nvSpPr>
          <p:spPr bwMode="auto">
            <a:xfrm>
              <a:off x="3910049" y="2214148"/>
              <a:ext cx="1523" cy="0"/>
            </a:xfrm>
            <a:custGeom>
              <a:gdLst>
                <a:gd fmla="*/ 2147483646 w 1" name="T0"/>
                <a:gd fmla="*/ 0 w 1" name="T1"/>
                <a:gd fmla="*/ 0 w 1" name="T2"/>
                <a:gd fmla="*/ 2147483646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4" name="MH_Other_252"/>
            <p:cNvSpPr/>
            <p:nvPr>
              <p:custDataLst>
                <p:tags r:id="rId357"/>
              </p:custDataLst>
            </p:nvPr>
          </p:nvSpPr>
          <p:spPr bwMode="auto">
            <a:xfrm flipH="1">
              <a:off x="4062343" y="2194520"/>
              <a:ext cx="0" cy="0"/>
            </a:xfrm>
            <a:custGeom>
              <a:gdLst>
                <a:gd fmla="*/ 0 w 1" name="T0"/>
                <a:gd fmla="*/ 1067 w 1" name="T1"/>
                <a:gd fmla="*/ 0 w 1" name="T2"/>
                <a:gd fmla="*/ 0 60000 65536" name="T3"/>
                <a:gd fmla="*/ 0 60000 65536" name="T4"/>
                <a:gd fmla="*/ 0 60000 65536" name="T5"/>
              </a:gdLst>
              <a:cxnLst>
                <a:cxn ang="T3">
                  <a:pos x="T0" y="0"/>
                </a:cxn>
                <a:cxn ang="T4">
                  <a:pos x="T1" y="0"/>
                </a:cxn>
                <a:cxn ang="T5">
                  <a:pos x="T2" y="0"/>
                </a:cxn>
              </a:cxnLst>
              <a:rect b="b" l="0" r="r" t="0"/>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5" name="MH_Other_253"/>
            <p:cNvSpPr/>
            <p:nvPr>
              <p:custDataLst>
                <p:tags r:id="rId358"/>
              </p:custDataLst>
            </p:nvPr>
          </p:nvSpPr>
          <p:spPr bwMode="auto">
            <a:xfrm>
              <a:off x="4133921" y="2073730"/>
              <a:ext cx="260423" cy="92102"/>
            </a:xfrm>
            <a:custGeom>
              <a:gdLst>
                <a:gd fmla="*/ 2147483646 w 322" name="T0"/>
                <a:gd fmla="*/ 2147483646 h 115" name="T1"/>
                <a:gd fmla="*/ 2147483646 w 322" name="T2"/>
                <a:gd fmla="*/ 2147483646 h 115" name="T3"/>
                <a:gd fmla="*/ 2147483646 w 322" name="T4"/>
                <a:gd fmla="*/ 2147483646 h 115" name="T5"/>
                <a:gd fmla="*/ 2147483646 w 322" name="T6"/>
                <a:gd fmla="*/ 2147483646 h 115" name="T7"/>
                <a:gd fmla="*/ 2147483646 w 322" name="T8"/>
                <a:gd fmla="*/ 2147483646 h 115" name="T9"/>
                <a:gd fmla="*/ 2147483646 w 322" name="T10"/>
                <a:gd fmla="*/ 2147483646 h 115" name="T11"/>
                <a:gd fmla="*/ 2147483646 w 322" name="T12"/>
                <a:gd fmla="*/ 2147483646 h 115" name="T13"/>
                <a:gd fmla="*/ 2147483646 w 322" name="T14"/>
                <a:gd fmla="*/ 2147483646 h 115" name="T15"/>
                <a:gd fmla="*/ 0 w 322" name="T16"/>
                <a:gd fmla="*/ 2147483646 h 115" name="T17"/>
                <a:gd fmla="*/ 0 w 322" name="T18"/>
                <a:gd fmla="*/ 2147483646 h 115" name="T19"/>
                <a:gd fmla="*/ 597730333 w 322" name="T20"/>
                <a:gd fmla="*/ 2147483646 h 115" name="T21"/>
                <a:gd fmla="*/ 2147483646 w 322" name="T22"/>
                <a:gd fmla="*/ 2147483646 h 115" name="T23"/>
                <a:gd fmla="*/ 2147483646 w 322" name="T24"/>
                <a:gd fmla="*/ 2147483646 h 115" name="T25"/>
                <a:gd fmla="*/ 2147483646 w 322" name="T26"/>
                <a:gd fmla="*/ 2147483646 h 115" name="T27"/>
                <a:gd fmla="*/ 2147483646 w 322" name="T28"/>
                <a:gd fmla="*/ 2147483646 h 115" name="T29"/>
                <a:gd fmla="*/ 2147483646 w 322" name="T30"/>
                <a:gd fmla="*/ 2147483646 h 115" name="T31"/>
                <a:gd fmla="*/ 2147483646 w 322" name="T32"/>
                <a:gd fmla="*/ 2147483646 h 115" name="T33"/>
                <a:gd fmla="*/ 2147483646 w 322" name="T34"/>
                <a:gd fmla="*/ 2147483646 h 115" name="T35"/>
                <a:gd fmla="*/ 2147483646 w 322" name="T36"/>
                <a:gd fmla="*/ 2147483646 h 115" name="T37"/>
                <a:gd fmla="*/ 2147483646 w 322" name="T38"/>
                <a:gd fmla="*/ 2147483646 h 115" name="T39"/>
                <a:gd fmla="*/ 2147483646 w 322" name="T40"/>
                <a:gd fmla="*/ 2147483646 h 115" name="T41"/>
                <a:gd fmla="*/ 2147483646 w 322" name="T42"/>
                <a:gd fmla="*/ 2147483646 h 115" name="T43"/>
                <a:gd fmla="*/ 2147483646 w 322" name="T44"/>
                <a:gd fmla="*/ 2147483646 h 115" name="T45"/>
                <a:gd fmla="*/ 2147483646 w 322" name="T46"/>
                <a:gd fmla="*/ 2147483646 h 115" name="T47"/>
                <a:gd fmla="*/ 2147483646 w 322" name="T48"/>
                <a:gd fmla="*/ 2147483646 h 115" name="T49"/>
                <a:gd fmla="*/ 2147483646 w 322" name="T50"/>
                <a:gd fmla="*/ 2147483646 h 115" name="T51"/>
                <a:gd fmla="*/ 2147483646 w 322" name="T52"/>
                <a:gd fmla="*/ 2147483646 h 115" name="T53"/>
                <a:gd fmla="*/ 2147483646 w 322" name="T54"/>
                <a:gd fmla="*/ 2147483646 h 115" name="T55"/>
                <a:gd fmla="*/ 2147483646 w 322" name="T56"/>
                <a:gd fmla="*/ 2147483646 h 115" name="T57"/>
                <a:gd fmla="*/ 2147483646 w 322" name="T58"/>
                <a:gd fmla="*/ 2147483646 h 115" name="T59"/>
                <a:gd fmla="*/ 2147483646 w 322" name="T60"/>
                <a:gd fmla="*/ 2147483646 h 115" name="T61"/>
                <a:gd fmla="*/ 2147483646 w 322" name="T62"/>
                <a:gd fmla="*/ 2147483646 h 115" name="T63"/>
                <a:gd fmla="*/ 2147483646 w 322" name="T64"/>
                <a:gd fmla="*/ 2147483646 h 115" name="T65"/>
                <a:gd fmla="*/ 2147483646 w 322" name="T66"/>
                <a:gd fmla="*/ 2147483646 h 115" name="T67"/>
                <a:gd fmla="*/ 2147483646 w 322" name="T68"/>
                <a:gd fmla="*/ 2147483646 h 115" name="T69"/>
                <a:gd fmla="*/ 2147483646 w 322" name="T70"/>
                <a:gd fmla="*/ 2147483646 h 115" name="T71"/>
                <a:gd fmla="*/ 2147483646 w 322" name="T72"/>
                <a:gd fmla="*/ 2147483646 h 115" name="T73"/>
                <a:gd fmla="*/ 2147483646 w 322" name="T74"/>
                <a:gd fmla="*/ 2147483646 h 115" name="T75"/>
                <a:gd fmla="*/ 2147483646 w 322" name="T76"/>
                <a:gd fmla="*/ 2147483646 h 115" name="T77"/>
                <a:gd fmla="*/ 2147483646 w 322" name="T78"/>
                <a:gd fmla="*/ 2147483646 h 115" name="T79"/>
                <a:gd fmla="*/ 2147483646 w 322" name="T80"/>
                <a:gd fmla="*/ 2147483646 h 115"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15" w="322">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6" name="MH_Other_254"/>
            <p:cNvSpPr/>
            <p:nvPr>
              <p:custDataLst>
                <p:tags r:id="rId359"/>
              </p:custDataLst>
            </p:nvPr>
          </p:nvSpPr>
          <p:spPr bwMode="auto">
            <a:xfrm>
              <a:off x="4185702" y="2082790"/>
              <a:ext cx="187322" cy="61904"/>
            </a:xfrm>
            <a:custGeom>
              <a:gdLst>
                <a:gd fmla="*/ 2147483646 w 232" name="T0"/>
                <a:gd fmla="*/ 2147483646 h 78" name="T1"/>
                <a:gd fmla="*/ 2147483646 w 232" name="T2"/>
                <a:gd fmla="*/ 2147483646 h 78" name="T3"/>
                <a:gd fmla="*/ 2147483646 w 232" name="T4"/>
                <a:gd fmla="*/ 2147483646 h 78" name="T5"/>
                <a:gd fmla="*/ 2147483646 w 232" name="T6"/>
                <a:gd fmla="*/ 2147483646 h 78" name="T7"/>
                <a:gd fmla="*/ 2147483646 w 232" name="T8"/>
                <a:gd fmla="*/ 2147483646 h 78" name="T9"/>
                <a:gd fmla="*/ 2147483646 w 232" name="T10"/>
                <a:gd fmla="*/ 2147483646 h 78" name="T11"/>
                <a:gd fmla="*/ 2147483646 w 232" name="T12"/>
                <a:gd fmla="*/ 2147483646 h 78" name="T13"/>
                <a:gd fmla="*/ 2147483646 w 232" name="T14"/>
                <a:gd fmla="*/ 2147483646 h 78" name="T15"/>
                <a:gd fmla="*/ 2147483646 w 232" name="T16"/>
                <a:gd fmla="*/ 2147483646 h 78" name="T17"/>
                <a:gd fmla="*/ 2147483646 w 232" name="T18"/>
                <a:gd fmla="*/ 2147483646 h 78" name="T19"/>
                <a:gd fmla="*/ 2147483646 w 232" name="T20"/>
                <a:gd fmla="*/ 2147483646 h 78" name="T21"/>
                <a:gd fmla="*/ 2147483646 w 232" name="T22"/>
                <a:gd fmla="*/ 1751902553 h 78" name="T23"/>
                <a:gd fmla="*/ 2147483646 w 232" name="T24"/>
                <a:gd fmla="*/ 1751902553 h 78" name="T25"/>
                <a:gd fmla="*/ 0 w 232" name="T26"/>
                <a:gd fmla="*/ 2147483646 h 78" name="T27"/>
                <a:gd fmla="*/ 595744046 w 232" name="T28"/>
                <a:gd fmla="*/ 2147483646 h 78" name="T29"/>
                <a:gd fmla="*/ 2147483646 w 232" name="T30"/>
                <a:gd fmla="*/ 2147483646 h 7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78" w="231">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7" name="MH_Other_255"/>
            <p:cNvSpPr/>
            <p:nvPr>
              <p:custDataLst>
                <p:tags r:id="rId360"/>
              </p:custDataLst>
            </p:nvPr>
          </p:nvSpPr>
          <p:spPr bwMode="auto">
            <a:xfrm>
              <a:off x="4228343" y="2076750"/>
              <a:ext cx="158386" cy="67944"/>
            </a:xfrm>
            <a:custGeom>
              <a:gdLst>
                <a:gd fmla="*/ 2147483646 w 197" name="T0"/>
                <a:gd fmla="*/ 2147483646 h 85" name="T1"/>
                <a:gd fmla="*/ 2147483646 w 197" name="T2"/>
                <a:gd fmla="*/ 2147483646 h 85" name="T3"/>
                <a:gd fmla="*/ 2147483646 w 197" name="T4"/>
                <a:gd fmla="*/ 2147483646 h 85" name="T5"/>
                <a:gd fmla="*/ 2147483646 w 197" name="T6"/>
                <a:gd fmla="*/ 2147483646 h 85" name="T7"/>
                <a:gd fmla="*/ 2147483646 w 197" name="T8"/>
                <a:gd fmla="*/ 2147483646 h 85" name="T9"/>
                <a:gd fmla="*/ 2147483646 w 197" name="T10"/>
                <a:gd fmla="*/ 2147483646 h 85" name="T11"/>
                <a:gd fmla="*/ 2147483646 w 197" name="T12"/>
                <a:gd fmla="*/ 2147483646 h 85" name="T13"/>
                <a:gd fmla="*/ 2147483646 w 197" name="T14"/>
                <a:gd fmla="*/ 2147483646 h 85" name="T15"/>
                <a:gd fmla="*/ 0 w 197" name="T16"/>
                <a:gd fmla="*/ 2147483646 h 85" name="T17"/>
                <a:gd fmla="*/ 1772061880 w 197" name="T18"/>
                <a:gd fmla="*/ 2147483646 h 85" name="T19"/>
                <a:gd fmla="*/ 2147483646 w 197" name="T20"/>
                <a:gd fmla="*/ 2147483646 h 85" name="T21"/>
                <a:gd fmla="*/ 2147483646 w 197" name="T22"/>
                <a:gd fmla="*/ 2147483646 h 85" name="T23"/>
                <a:gd fmla="*/ 2147483646 w 197" name="T24"/>
                <a:gd fmla="*/ 2147483646 h 85" name="T25"/>
                <a:gd fmla="*/ 2147483646 w 197" name="T26"/>
                <a:gd fmla="*/ 2147483646 h 85" name="T27"/>
                <a:gd fmla="*/ 2147483646 w 197" name="T28"/>
                <a:gd fmla="*/ 2147483646 h 85" name="T29"/>
                <a:gd fmla="*/ 2147483646 w 197" name="T30"/>
                <a:gd fmla="*/ 2147483646 h 85" name="T31"/>
                <a:gd fmla="*/ 2147483646 w 197" name="T32"/>
                <a:gd fmla="*/ 2147483646 h 85" name="T33"/>
                <a:gd fmla="*/ 2147483646 w 197" name="T34"/>
                <a:gd fmla="*/ 2147483646 h 8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85" w="197">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8" name="MH_Other_256"/>
            <p:cNvSpPr/>
            <p:nvPr>
              <p:custDataLst>
                <p:tags r:id="rId361"/>
              </p:custDataLst>
            </p:nvPr>
          </p:nvSpPr>
          <p:spPr bwMode="auto">
            <a:xfrm>
              <a:off x="4371499" y="2140165"/>
              <a:ext cx="1523" cy="1509"/>
            </a:xfrm>
            <a:custGeom>
              <a:gdLst>
                <a:gd fmla="*/ 179346497 w 5" name="T0"/>
                <a:gd fmla="*/ 0 h 3" name="T1"/>
                <a:gd fmla="*/ 0 w 5" name="T2"/>
                <a:gd fmla="*/ 0 h 3" name="T3"/>
                <a:gd fmla="*/ 179346497 w 5" name="T4"/>
                <a:gd fmla="*/ 298590347 h 3" name="T5"/>
                <a:gd fmla="*/ 179346497 w 5" name="T6"/>
                <a:gd fmla="*/ 298590347 h 3" name="T7"/>
                <a:gd fmla="*/ 179346497 w 5"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5">
                  <a:moveTo>
                    <a:pt x="5" y="0"/>
                  </a:moveTo>
                  <a:lnTo>
                    <a:pt x="0" y="0"/>
                  </a:lnTo>
                  <a:lnTo>
                    <a:pt x="5" y="3"/>
                  </a:lnTo>
                  <a:lnTo>
                    <a:pt x="5"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79" name="MH_Other_257"/>
            <p:cNvSpPr/>
            <p:nvPr>
              <p:custDataLst>
                <p:tags r:id="rId362"/>
              </p:custDataLst>
            </p:nvPr>
          </p:nvSpPr>
          <p:spPr bwMode="auto">
            <a:xfrm>
              <a:off x="4228343" y="2084299"/>
              <a:ext cx="1523" cy="3019"/>
            </a:xfrm>
            <a:custGeom>
              <a:gdLst>
                <a:gd fmla="*/ 232561012 w 3" name="T0"/>
                <a:gd fmla="*/ 2147483646 h 2" name="T1"/>
                <a:gd fmla="*/ 697402489 w 3" name="T2"/>
                <a:gd fmla="*/ 2147483646 h 2" name="T3"/>
                <a:gd fmla="*/ 0 w 3" name="T4"/>
                <a:gd fmla="*/ 0 h 2" name="T5"/>
                <a:gd fmla="*/ 0 w 3" name="T6"/>
                <a:gd fmla="*/ 0 h 2" name="T7"/>
                <a:gd fmla="*/ 232561012 w 3" name="T8"/>
                <a:gd fmla="*/ 2147483646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0" name="MH_Other_258"/>
            <p:cNvSpPr/>
            <p:nvPr>
              <p:custDataLst>
                <p:tags r:id="rId363"/>
              </p:custDataLst>
            </p:nvPr>
          </p:nvSpPr>
          <p:spPr bwMode="auto">
            <a:xfrm>
              <a:off x="4270985" y="2073730"/>
              <a:ext cx="117267" cy="54356"/>
            </a:xfrm>
            <a:custGeom>
              <a:gdLst>
                <a:gd fmla="*/ 2147483646 w 146" name="T0"/>
                <a:gd fmla="*/ 2147483646 h 68" name="T1"/>
                <a:gd fmla="*/ 2147483646 w 146" name="T2"/>
                <a:gd fmla="*/ 2147483646 h 68" name="T3"/>
                <a:gd fmla="*/ 2147483646 w 146" name="T4"/>
                <a:gd fmla="*/ 2147483646 h 68" name="T5"/>
                <a:gd fmla="*/ 2147483646 w 146" name="T6"/>
                <a:gd fmla="*/ 2147483646 h 68" name="T7"/>
                <a:gd fmla="*/ 2147483646 w 146" name="T8"/>
                <a:gd fmla="*/ 2147483646 h 68" name="T9"/>
                <a:gd fmla="*/ 2147483646 w 146" name="T10"/>
                <a:gd fmla="*/ 2147483646 h 68" name="T11"/>
                <a:gd fmla="*/ 2147483646 w 146" name="T12"/>
                <a:gd fmla="*/ 2147483646 h 68" name="T13"/>
                <a:gd fmla="*/ 2147483646 w 146" name="T14"/>
                <a:gd fmla="*/ 2147483646 h 68" name="T15"/>
                <a:gd fmla="*/ 2147483646 w 146" name="T16"/>
                <a:gd fmla="*/ 2147483646 h 68" name="T17"/>
                <a:gd fmla="*/ 0 w 146" name="T18"/>
                <a:gd fmla="*/ 2147483646 h 68" name="T19"/>
                <a:gd fmla="*/ 1177649264 w 146" name="T20"/>
                <a:gd fmla="*/ 2147483646 h 68" name="T21"/>
                <a:gd fmla="*/ 1766473897 w 146" name="T22"/>
                <a:gd fmla="*/ 2147483646 h 68" name="T23"/>
                <a:gd fmla="*/ 2147483646 w 146" name="T24"/>
                <a:gd fmla="*/ 2147483646 h 6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8" w="146">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1" name="MH_Other_259"/>
            <p:cNvSpPr/>
            <p:nvPr>
              <p:custDataLst>
                <p:tags r:id="rId364"/>
              </p:custDataLst>
            </p:nvPr>
          </p:nvSpPr>
          <p:spPr bwMode="auto">
            <a:xfrm flipH="1">
              <a:off x="4272508" y="2081279"/>
              <a:ext cx="0" cy="0"/>
            </a:xfrm>
            <a:custGeom>
              <a:gdLst>
                <a:gd fmla="*/ 711 w 1" name="T0"/>
                <a:gd fmla="*/ 0 h 1" name="T1"/>
                <a:gd fmla="*/ 0 w 1" name="T2"/>
                <a:gd fmla="*/ 0 h 1" name="T3"/>
                <a:gd fmla="*/ 0 w 1" name="T4"/>
                <a:gd fmla="*/ 711 h 1" name="T5"/>
                <a:gd fmla="*/ 711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2" name="MH_Other_260"/>
            <p:cNvSpPr/>
            <p:nvPr>
              <p:custDataLst>
                <p:tags r:id="rId365"/>
              </p:custDataLst>
            </p:nvPr>
          </p:nvSpPr>
          <p:spPr bwMode="auto">
            <a:xfrm>
              <a:off x="4316673" y="2072220"/>
              <a:ext cx="74624" cy="27177"/>
            </a:xfrm>
            <a:custGeom>
              <a:gdLst>
                <a:gd fmla="*/ 2147483646 w 93" name="T0"/>
                <a:gd fmla="*/ 2147483646 h 34" name="T1"/>
                <a:gd fmla="*/ 2147483646 w 93" name="T2"/>
                <a:gd fmla="*/ 2147483646 h 34" name="T3"/>
                <a:gd fmla="*/ 2147483646 w 93" name="T4"/>
                <a:gd fmla="*/ 2147483646 h 34" name="T5"/>
                <a:gd fmla="*/ 2147483646 w 93" name="T6"/>
                <a:gd fmla="*/ 2147483646 h 34" name="T7"/>
                <a:gd fmla="*/ 2147483646 w 93" name="T8"/>
                <a:gd fmla="*/ 2147483646 h 34" name="T9"/>
                <a:gd fmla="*/ 2147483646 w 93" name="T10"/>
                <a:gd fmla="*/ 2147483646 h 34" name="T11"/>
                <a:gd fmla="*/ 2147483646 w 93" name="T12"/>
                <a:gd fmla="*/ 2147483646 h 34" name="T13"/>
                <a:gd fmla="*/ 0 w 93" name="T14"/>
                <a:gd fmla="*/ 2147483646 h 34" name="T15"/>
                <a:gd fmla="*/ 0 w 93" name="T16"/>
                <a:gd fmla="*/ 2147483646 h 34" name="T17"/>
                <a:gd fmla="*/ 588376722 w 93" name="T18"/>
                <a:gd fmla="*/ 2147483646 h 34" name="T19"/>
                <a:gd fmla="*/ 2147483646 w 93" name="T20"/>
                <a:gd fmla="*/ 2147483646 h 3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4" w="93">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3" name="MH_Other_261"/>
            <p:cNvSpPr/>
            <p:nvPr>
              <p:custDataLst>
                <p:tags r:id="rId366"/>
              </p:custDataLst>
            </p:nvPr>
          </p:nvSpPr>
          <p:spPr bwMode="auto">
            <a:xfrm flipH="1">
              <a:off x="4316673" y="2079769"/>
              <a:ext cx="0" cy="0"/>
            </a:xfrm>
            <a:custGeom>
              <a:gdLst>
                <a:gd fmla="*/ 711 w 1" name="T0"/>
                <a:gd fmla="*/ 0 w 1" name="T1"/>
                <a:gd fmla="*/ 0 w 1" name="T2"/>
                <a:gd fmla="*/ 711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4" name="MH_Other_262"/>
            <p:cNvSpPr/>
            <p:nvPr>
              <p:custDataLst>
                <p:tags r:id="rId367"/>
              </p:custDataLst>
            </p:nvPr>
          </p:nvSpPr>
          <p:spPr bwMode="auto">
            <a:xfrm>
              <a:off x="4357793" y="2076751"/>
              <a:ext cx="36550" cy="3019"/>
            </a:xfrm>
            <a:custGeom>
              <a:gdLst>
                <a:gd fmla="*/ 2147483646 w 44" name="T0"/>
                <a:gd fmla="*/ 1720157850 h 5" name="T1"/>
                <a:gd fmla="*/ 2147483646 w 44" name="T2"/>
                <a:gd fmla="*/ 1720157850 h 5" name="T3"/>
                <a:gd fmla="*/ 2147483646 w 44" name="T4"/>
                <a:gd fmla="*/ 1376206925 h 5" name="T5"/>
                <a:gd fmla="*/ 0 w 44" name="T6"/>
                <a:gd fmla="*/ 1376206925 h 5" name="T7"/>
                <a:gd fmla="*/ 1890242311 w 44" name="T8"/>
                <a:gd fmla="*/ 1376206925 h 5" name="T9"/>
                <a:gd fmla="*/ 2147483646 w 44" name="T10"/>
                <a:gd fmla="*/ 1720157850 h 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 w="44">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5" name="MH_Other_263"/>
            <p:cNvSpPr/>
            <p:nvPr>
              <p:custDataLst>
                <p:tags r:id="rId368"/>
              </p:custDataLst>
            </p:nvPr>
          </p:nvSpPr>
          <p:spPr bwMode="auto">
            <a:xfrm>
              <a:off x="4357793" y="2079769"/>
              <a:ext cx="3046" cy="0"/>
            </a:xfrm>
            <a:custGeom>
              <a:gdLst>
                <a:gd fmla="*/ 146271796 w 7" name="T0"/>
                <a:gd fmla="*/ 119 h 3" name="T1"/>
                <a:gd fmla="*/ 512054475 w 7" name="T2"/>
                <a:gd fmla="*/ 0 h 3" name="T3"/>
                <a:gd fmla="*/ 0 w 7" name="T4"/>
                <a:gd fmla="*/ 0 h 3" name="T5"/>
                <a:gd fmla="*/ 146271796 w 7" name="T6"/>
                <a:gd fmla="*/ 119 h 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 w="7">
                  <a:moveTo>
                    <a:pt x="2" y="3"/>
                  </a:moveTo>
                  <a:lnTo>
                    <a:pt x="7" y="0"/>
                  </a:lnTo>
                  <a:lnTo>
                    <a:pt x="0" y="0"/>
                  </a:lnTo>
                  <a:lnTo>
                    <a:pt x="2" y="3"/>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6" name="MH_Other_264"/>
            <p:cNvSpPr/>
            <p:nvPr>
              <p:custDataLst>
                <p:tags r:id="rId369"/>
              </p:custDataLst>
            </p:nvPr>
          </p:nvSpPr>
          <p:spPr bwMode="auto">
            <a:xfrm>
              <a:off x="4152195" y="2156773"/>
              <a:ext cx="24367" cy="9060"/>
            </a:xfrm>
            <a:custGeom>
              <a:gdLst>
                <a:gd fmla="*/ 0 w 31" name="T0"/>
                <a:gd fmla="*/ 2147483646 h 12" name="T1"/>
                <a:gd fmla="*/ 0 w 31" name="T2"/>
                <a:gd fmla="*/ 2147483646 h 12" name="T3"/>
                <a:gd fmla="*/ 561913548 w 31" name="T4"/>
                <a:gd fmla="*/ 2147483646 h 12" name="T5"/>
                <a:gd fmla="*/ 561913548 w 31" name="T6"/>
                <a:gd fmla="*/ 2147483646 h 12" name="T7"/>
                <a:gd fmla="*/ 2147483646 w 31" name="T8"/>
                <a:gd fmla="*/ 2147483646 h 12" name="T9"/>
                <a:gd fmla="*/ 2147483646 w 31" name="T10"/>
                <a:gd fmla="*/ 0 h 12" name="T11"/>
                <a:gd fmla="*/ 2147483646 w 31" name="T12"/>
                <a:gd fmla="*/ 0 h 12" name="T13"/>
                <a:gd fmla="*/ 2147483646 w 31" name="T14"/>
                <a:gd fmla="*/ 0 h 12" name="T15"/>
                <a:gd fmla="*/ 0 w 31" name="T16"/>
                <a:gd fmla="*/ 2147483646 h 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 w="31">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7" name="MH_Other_265"/>
            <p:cNvSpPr/>
            <p:nvPr>
              <p:custDataLst>
                <p:tags r:id="rId370"/>
              </p:custDataLst>
            </p:nvPr>
          </p:nvSpPr>
          <p:spPr bwMode="auto">
            <a:xfrm>
              <a:off x="4147627" y="2149223"/>
              <a:ext cx="67009" cy="9060"/>
            </a:xfrm>
            <a:custGeom>
              <a:gdLst>
                <a:gd fmla="*/ 2147483646 w 84" name="T0"/>
                <a:gd fmla="*/ 1624241100 h 12" name="T1"/>
                <a:gd fmla="*/ 0 w 84" name="T2"/>
                <a:gd fmla="*/ 0 h 12" name="T3"/>
                <a:gd fmla="*/ 0 w 84" name="T4"/>
                <a:gd fmla="*/ 1082407506 h 12" name="T5"/>
                <a:gd fmla="*/ 2147483646 w 84" name="T6"/>
                <a:gd fmla="*/ 2147483646 h 12" name="T7"/>
                <a:gd fmla="*/ 2147483646 w 84" name="T8"/>
                <a:gd fmla="*/ 2147483646 h 12" name="T9"/>
                <a:gd fmla="*/ 2147483646 w 84" name="T10"/>
                <a:gd fmla="*/ 2147483646 h 12" name="T11"/>
                <a:gd fmla="*/ 2147483646 w 84" name="T12"/>
                <a:gd fmla="*/ 2147483646 h 12" name="T13"/>
                <a:gd fmla="*/ 2147483646 w 84" name="T14"/>
                <a:gd fmla="*/ 2147483646 h 12" name="T15"/>
                <a:gd fmla="*/ 2147483646 w 84" name="T16"/>
                <a:gd fmla="*/ 0 h 12" name="T17"/>
                <a:gd fmla="*/ 2147483646 w 84" name="T18"/>
                <a:gd fmla="*/ 0 h 12" name="T19"/>
                <a:gd fmla="*/ 2147483646 w 84" name="T20"/>
                <a:gd fmla="*/ 0 h 12" name="T21"/>
                <a:gd fmla="*/ 2147483646 w 84" name="T22"/>
                <a:gd fmla="*/ 1624241100 h 1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2" w="84">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8" name="MH_Other_266"/>
            <p:cNvSpPr/>
            <p:nvPr>
              <p:custDataLst>
                <p:tags r:id="rId371"/>
              </p:custDataLst>
            </p:nvPr>
          </p:nvSpPr>
          <p:spPr bwMode="auto">
            <a:xfrm>
              <a:off x="4173516" y="2156773"/>
              <a:ext cx="1523" cy="0"/>
            </a:xfrm>
            <a:custGeom>
              <a:gdLst>
                <a:gd fmla="*/ 0 w 1" name="T0"/>
                <a:gd fmla="*/ 1792959984 w 1" name="T1"/>
                <a:gd fmla="*/ 1792959984 w 1" name="T2"/>
                <a:gd fmla="*/ 0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89" name="MH_Other_267"/>
            <p:cNvSpPr/>
            <p:nvPr>
              <p:custDataLst>
                <p:tags r:id="rId372"/>
              </p:custDataLst>
            </p:nvPr>
          </p:nvSpPr>
          <p:spPr bwMode="auto">
            <a:xfrm>
              <a:off x="4138489" y="2122046"/>
              <a:ext cx="115744" cy="28688"/>
            </a:xfrm>
            <a:custGeom>
              <a:gdLst>
                <a:gd fmla="*/ 2147483646 w 143" name="T0"/>
                <a:gd fmla="*/ 2147483646 h 37" name="T1"/>
                <a:gd fmla="*/ 2147483646 w 143" name="T2"/>
                <a:gd fmla="*/ 2147483646 h 37" name="T3"/>
                <a:gd fmla="*/ 0 w 143" name="T4"/>
                <a:gd fmla="*/ 0 h 37" name="T5"/>
                <a:gd fmla="*/ 0 w 143" name="T6"/>
                <a:gd fmla="*/ 1111099604 h 37" name="T7"/>
                <a:gd fmla="*/ 2147483646 w 143" name="T8"/>
                <a:gd fmla="*/ 2147483646 h 37" name="T9"/>
                <a:gd fmla="*/ 2147483646 w 143" name="T10"/>
                <a:gd fmla="*/ 2147483646 h 37" name="T11"/>
                <a:gd fmla="*/ 2147483646 w 143" name="T12"/>
                <a:gd fmla="*/ 2147483646 h 37" name="T13"/>
                <a:gd fmla="*/ 2147483646 w 143" name="T14"/>
                <a:gd fmla="*/ 2147483646 h 37" name="T15"/>
                <a:gd fmla="*/ 2147483646 w 143" name="T16"/>
                <a:gd fmla="*/ 2147483646 h 37" name="T17"/>
                <a:gd fmla="*/ 2147483646 w 143" name="T18"/>
                <a:gd fmla="*/ 2147483646 h 37" name="T19"/>
                <a:gd fmla="*/ 2147483646 w 143" name="T20"/>
                <a:gd fmla="*/ 2147483646 h 37" name="T21"/>
                <a:gd fmla="*/ 2147483646 w 143" name="T22"/>
                <a:gd fmla="*/ 2147483646 h 37" name="T23"/>
                <a:gd fmla="*/ 2147483646 w 143" name="T24"/>
                <a:gd fmla="*/ 2147483646 h 3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7" w="143">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0" name="MH_Other_268"/>
            <p:cNvSpPr/>
            <p:nvPr>
              <p:custDataLst>
                <p:tags r:id="rId373"/>
              </p:custDataLst>
            </p:nvPr>
          </p:nvSpPr>
          <p:spPr bwMode="auto">
            <a:xfrm>
              <a:off x="4213114" y="2147713"/>
              <a:ext cx="1523" cy="1510"/>
            </a:xfrm>
            <a:custGeom>
              <a:gdLst>
                <a:gd fmla="*/ 0 w 1" name="T0"/>
                <a:gd fmla="*/ 1792959984 h 1" name="T1"/>
                <a:gd fmla="*/ 1792959984 w 1" name="T2"/>
                <a:gd fmla="*/ 1792959984 h 1" name="T3"/>
                <a:gd fmla="*/ 1792959984 w 1" name="T4"/>
                <a:gd fmla="*/ 0 h 1" name="T5"/>
                <a:gd fmla="*/ 0 w 1" name="T6"/>
                <a:gd fmla="*/ 1792959984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1" name="MH_Other_269"/>
            <p:cNvSpPr/>
            <p:nvPr>
              <p:custDataLst>
                <p:tags r:id="rId374"/>
              </p:custDataLst>
            </p:nvPr>
          </p:nvSpPr>
          <p:spPr bwMode="auto">
            <a:xfrm>
              <a:off x="4133920" y="2102417"/>
              <a:ext cx="159909" cy="43787"/>
            </a:xfrm>
            <a:custGeom>
              <a:gdLst>
                <a:gd fmla="*/ 2147483646 w 199" name="T0"/>
                <a:gd fmla="*/ 2147483646 h 55" name="T1"/>
                <a:gd fmla="*/ 2147483646 w 199" name="T2"/>
                <a:gd fmla="*/ 2147483646 h 55" name="T3"/>
                <a:gd fmla="*/ 2147483646 w 199" name="T4"/>
                <a:gd fmla="*/ 2147483646 h 55" name="T5"/>
                <a:gd fmla="*/ 2147483646 w 199" name="T6"/>
                <a:gd fmla="*/ 588554814 h 55" name="T7"/>
                <a:gd fmla="*/ 2147483646 w 199" name="T8"/>
                <a:gd fmla="*/ 588554814 h 55" name="T9"/>
                <a:gd fmla="*/ 2147483646 w 199" name="T10"/>
                <a:gd fmla="*/ 0 h 55" name="T11"/>
                <a:gd fmla="*/ 0 w 199" name="T12"/>
                <a:gd fmla="*/ 588554814 h 55" name="T13"/>
                <a:gd fmla="*/ 0 w 199" name="T14"/>
                <a:gd fmla="*/ 588554814 h 55" name="T15"/>
                <a:gd fmla="*/ 590062956 w 199" name="T16"/>
                <a:gd fmla="*/ 1177810243 h 55" name="T17"/>
                <a:gd fmla="*/ 2147483646 w 199" name="T18"/>
                <a:gd fmla="*/ 2147483646 h 55" name="T19"/>
                <a:gd fmla="*/ 2147483646 w 199" name="T20"/>
                <a:gd fmla="*/ 2147483646 h 55" name="T21"/>
                <a:gd fmla="*/ 2147483646 w 199" name="T22"/>
                <a:gd fmla="*/ 2147483646 h 55" name="T23"/>
                <a:gd fmla="*/ 2147483646 w 199" name="T24"/>
                <a:gd fmla="*/ 2147483646 h 55" name="T25"/>
                <a:gd fmla="*/ 2147483646 w 199" name="T26"/>
                <a:gd fmla="*/ 2147483646 h 55" name="T27"/>
                <a:gd fmla="*/ 2147483646 w 199" name="T28"/>
                <a:gd fmla="*/ 2147483646 h 55" name="T29"/>
                <a:gd fmla="*/ 2147483646 w 199" name="T30"/>
                <a:gd fmla="*/ 2147483646 h 55" name="T31"/>
                <a:gd fmla="*/ 2147483646 w 199" name="T32"/>
                <a:gd fmla="*/ 2147483646 h 55" name="T33"/>
                <a:gd fmla="*/ 2147483646 w 199" name="T34"/>
                <a:gd fmla="*/ 2147483646 h 55" name="T35"/>
                <a:gd fmla="*/ 2147483646 w 199" name="T36"/>
                <a:gd fmla="*/ 2147483646 h 55" name="T37"/>
                <a:gd fmla="*/ 2147483646 w 199" name="T38"/>
                <a:gd fmla="*/ 2147483646 h 55" name="T39"/>
                <a:gd fmla="*/ 2147483646 w 199" name="T40"/>
                <a:gd fmla="*/ 2147483646 h 5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55" w="199">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2" name="MH_Other_270"/>
            <p:cNvSpPr/>
            <p:nvPr>
              <p:custDataLst>
                <p:tags r:id="rId375"/>
              </p:custDataLst>
            </p:nvPr>
          </p:nvSpPr>
          <p:spPr bwMode="auto">
            <a:xfrm>
              <a:off x="4252710" y="2141674"/>
              <a:ext cx="1523" cy="3019"/>
            </a:xfrm>
            <a:custGeom>
              <a:gdLst>
                <a:gd fmla="*/ 73182073 w 7" name="T0"/>
                <a:gd fmla="*/ 0 h 5" name="T1"/>
                <a:gd fmla="*/ 0 w 7" name="T2"/>
                <a:gd fmla="*/ 430241075 h 5" name="T3"/>
                <a:gd fmla="*/ 128094205 w 7" name="T4"/>
                <a:gd fmla="*/ 716934050 h 5" name="T5"/>
                <a:gd fmla="*/ 128094205 w 7" name="T6"/>
                <a:gd fmla="*/ 430241075 h 5" name="T7"/>
                <a:gd fmla="*/ 73182073 w 7" name="T8"/>
                <a:gd fmla="*/ 0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7">
                  <a:moveTo>
                    <a:pt x="4" y="0"/>
                  </a:moveTo>
                  <a:lnTo>
                    <a:pt x="0" y="3"/>
                  </a:lnTo>
                  <a:lnTo>
                    <a:pt x="7" y="5"/>
                  </a:lnTo>
                  <a:lnTo>
                    <a:pt x="7" y="3"/>
                  </a:lnTo>
                  <a:lnTo>
                    <a:pt x="4"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3" name="MH_Other_271"/>
            <p:cNvSpPr/>
            <p:nvPr>
              <p:custDataLst>
                <p:tags r:id="rId376"/>
              </p:custDataLst>
            </p:nvPr>
          </p:nvSpPr>
          <p:spPr bwMode="auto">
            <a:xfrm>
              <a:off x="4143058" y="2088829"/>
              <a:ext cx="190368" cy="55865"/>
            </a:xfrm>
            <a:custGeom>
              <a:gdLst>
                <a:gd fmla="*/ 2147483646 w 236" name="T0"/>
                <a:gd fmla="*/ 2147483646 h 70" name="T1"/>
                <a:gd fmla="*/ 2147483646 w 236" name="T2"/>
                <a:gd fmla="*/ 2147483646 h 70" name="T3"/>
                <a:gd fmla="*/ 2147483646 w 236" name="T4"/>
                <a:gd fmla="*/ 2147483646 h 70" name="T5"/>
                <a:gd fmla="*/ 2147483646 w 236" name="T6"/>
                <a:gd fmla="*/ 2147483646 h 70" name="T7"/>
                <a:gd fmla="*/ 2147483646 w 236" name="T8"/>
                <a:gd fmla="*/ 2147483646 h 70" name="T9"/>
                <a:gd fmla="*/ 0 w 236" name="T10"/>
                <a:gd fmla="*/ 2147483646 h 70" name="T11"/>
                <a:gd fmla="*/ 595302228 w 236" name="T12"/>
                <a:gd fmla="*/ 2147483646 h 70" name="T13"/>
                <a:gd fmla="*/ 1190605297 w 236" name="T14"/>
                <a:gd fmla="*/ 2147483646 h 70" name="T15"/>
                <a:gd fmla="*/ 2147483646 w 236" name="T16"/>
                <a:gd fmla="*/ 2147483646 h 70" name="T17"/>
                <a:gd fmla="*/ 2147483646 w 236" name="T18"/>
                <a:gd fmla="*/ 2147483646 h 70" name="T19"/>
                <a:gd fmla="*/ 2147483646 w 236" name="T20"/>
                <a:gd fmla="*/ 2147483646 h 70" name="T21"/>
                <a:gd fmla="*/ 2147483646 w 236" name="T22"/>
                <a:gd fmla="*/ 2147483646 h 70" name="T23"/>
                <a:gd fmla="*/ 2147483646 w 236" name="T24"/>
                <a:gd fmla="*/ 2147483646 h 70" name="T25"/>
                <a:gd fmla="*/ 2147483646 w 236" name="T26"/>
                <a:gd fmla="*/ 2147483646 h 70" name="T27"/>
                <a:gd fmla="*/ 2147483646 w 236" name="T28"/>
                <a:gd fmla="*/ 2147483646 h 70" name="T29"/>
                <a:gd fmla="*/ 2147483646 w 236" name="T30"/>
                <a:gd fmla="*/ 2147483646 h 7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70" w="236">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4" name="MH_Other_272"/>
            <p:cNvSpPr/>
            <p:nvPr>
              <p:custDataLst>
                <p:tags r:id="rId377"/>
              </p:custDataLst>
            </p:nvPr>
          </p:nvSpPr>
          <p:spPr bwMode="auto">
            <a:xfrm flipH="1">
              <a:off x="4144581" y="2102417"/>
              <a:ext cx="0" cy="0"/>
            </a:xfrm>
            <a:custGeom>
              <a:gdLst>
                <a:gd fmla="*/ 711 w 1" name="T0"/>
                <a:gd fmla="*/ 711 h 1" name="T1"/>
                <a:gd fmla="*/ 0 w 1" name="T2"/>
                <a:gd fmla="*/ 0 h 1" name="T3"/>
                <a:gd fmla="*/ 0 w 1" name="T4"/>
                <a:gd fmla="*/ 711 h 1" name="T5"/>
                <a:gd fmla="*/ 711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5" name="MH_Other_273"/>
            <p:cNvSpPr/>
            <p:nvPr>
              <p:custDataLst>
                <p:tags r:id="rId378"/>
              </p:custDataLst>
            </p:nvPr>
          </p:nvSpPr>
          <p:spPr bwMode="auto">
            <a:xfrm flipH="1">
              <a:off x="4292306" y="2138654"/>
              <a:ext cx="0" cy="1510"/>
            </a:xfrm>
            <a:custGeom>
              <a:gdLst>
                <a:gd fmla="*/ 0 w 1" name="T0"/>
                <a:gd fmla="*/ 1792959984 h 1" name="T1"/>
                <a:gd fmla="*/ 711 w 1" name="T2"/>
                <a:gd fmla="*/ 1792959984 h 1" name="T3"/>
                <a:gd fmla="*/ 711 w 1" name="T4"/>
                <a:gd fmla="*/ 0 h 1" name="T5"/>
                <a:gd fmla="*/ 0 w 1" name="T6"/>
                <a:gd fmla="*/ 1792959984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6" name="MH_Other_274"/>
            <p:cNvSpPr/>
            <p:nvPr>
              <p:custDataLst>
                <p:tags r:id="rId379"/>
              </p:custDataLst>
            </p:nvPr>
          </p:nvSpPr>
          <p:spPr bwMode="auto">
            <a:xfrm>
              <a:off x="4386728" y="2079770"/>
              <a:ext cx="257377" cy="129849"/>
            </a:xfrm>
            <a:custGeom>
              <a:gdLst>
                <a:gd fmla="*/ 2147483646 w 318" name="T0"/>
                <a:gd fmla="*/ 2147483646 h 162" name="T1"/>
                <a:gd fmla="*/ 2147483646 w 318" name="T2"/>
                <a:gd fmla="*/ 2147483646 h 162" name="T3"/>
                <a:gd fmla="*/ 2147483646 w 318" name="T4"/>
                <a:gd fmla="*/ 2147483646 h 162" name="T5"/>
                <a:gd fmla="*/ 2147483646 w 318" name="T6"/>
                <a:gd fmla="*/ 2147483646 h 162" name="T7"/>
                <a:gd fmla="*/ 2147483646 w 318" name="T8"/>
                <a:gd fmla="*/ 2147483646 h 162" name="T9"/>
                <a:gd fmla="*/ 2147483646 w 318" name="T10"/>
                <a:gd fmla="*/ 2147483646 h 162" name="T11"/>
                <a:gd fmla="*/ 2147483646 w 318" name="T12"/>
                <a:gd fmla="*/ 2147483646 h 162" name="T13"/>
                <a:gd fmla="*/ 2147483646 w 318" name="T14"/>
                <a:gd fmla="*/ 2147483646 h 162" name="T15"/>
                <a:gd fmla="*/ 2147483646 w 318" name="T16"/>
                <a:gd fmla="*/ 0 h 162" name="T17"/>
                <a:gd fmla="*/ 2147483646 w 318" name="T18"/>
                <a:gd fmla="*/ 598717746 h 162" name="T19"/>
                <a:gd fmla="*/ 2147483646 w 318" name="T20"/>
                <a:gd fmla="*/ 598717746 h 162" name="T21"/>
                <a:gd fmla="*/ 2147483646 w 318" name="T22"/>
                <a:gd fmla="*/ 2147483646 h 162" name="T23"/>
                <a:gd fmla="*/ 2147483646 w 318" name="T24"/>
                <a:gd fmla="*/ 2147483646 h 162" name="T25"/>
                <a:gd fmla="*/ 1196508798 w 318" name="T26"/>
                <a:gd fmla="*/ 2147483646 h 162" name="T27"/>
                <a:gd fmla="*/ 1196508798 w 318" name="T28"/>
                <a:gd fmla="*/ 2147483646 h 162" name="T29"/>
                <a:gd fmla="*/ 0 w 318" name="T30"/>
                <a:gd fmla="*/ 2147483646 h 162" name="T31"/>
                <a:gd fmla="*/ 0 w 318" name="T32"/>
                <a:gd fmla="*/ 2147483646 h 162" name="T33"/>
                <a:gd fmla="*/ 0 w 318" name="T34"/>
                <a:gd fmla="*/ 2147483646 h 162" name="T35"/>
                <a:gd fmla="*/ 0 w 318" name="T36"/>
                <a:gd fmla="*/ 2147483646 h 162" name="T37"/>
                <a:gd fmla="*/ 2147483646 w 318" name="T38"/>
                <a:gd fmla="*/ 2147483646 h 162" name="T39"/>
                <a:gd fmla="*/ 2147483646 w 318" name="T40"/>
                <a:gd fmla="*/ 2147483646 h 162" name="T41"/>
                <a:gd fmla="*/ 2147483646 w 318" name="T42"/>
                <a:gd fmla="*/ 2147483646 h 162" name="T43"/>
                <a:gd fmla="*/ 2147483646 w 318" name="T44"/>
                <a:gd fmla="*/ 2147483646 h 162" name="T45"/>
                <a:gd fmla="*/ 2147483646 w 318" name="T46"/>
                <a:gd fmla="*/ 2147483646 h 162" name="T47"/>
                <a:gd fmla="*/ 2147483646 w 318" name="T48"/>
                <a:gd fmla="*/ 2147483646 h 162" name="T49"/>
                <a:gd fmla="*/ 2147483646 w 318" name="T50"/>
                <a:gd fmla="*/ 2147483646 h 162" name="T51"/>
                <a:gd fmla="*/ 2147483646 w 318" name="T52"/>
                <a:gd fmla="*/ 2147483646 h 162" name="T53"/>
                <a:gd fmla="*/ 2147483646 w 318" name="T54"/>
                <a:gd fmla="*/ 2147483646 h 162" name="T55"/>
                <a:gd fmla="*/ 2147483646 w 318" name="T56"/>
                <a:gd fmla="*/ 2147483646 h 162" name="T57"/>
                <a:gd fmla="*/ 2147483646 w 318" name="T58"/>
                <a:gd fmla="*/ 2147483646 h 162" name="T59"/>
                <a:gd fmla="*/ 2147483646 w 318" name="T60"/>
                <a:gd fmla="*/ 2147483646 h 162" name="T61"/>
                <a:gd fmla="*/ 2147483646 w 318" name="T62"/>
                <a:gd fmla="*/ 2147483646 h 162" name="T63"/>
                <a:gd fmla="*/ 2147483646 w 318" name="T64"/>
                <a:gd fmla="*/ 2147483646 h 162" name="T65"/>
                <a:gd fmla="*/ 2147483646 w 318" name="T66"/>
                <a:gd fmla="*/ 2147483646 h 162" name="T67"/>
                <a:gd fmla="*/ 2147483646 w 318" name="T68"/>
                <a:gd fmla="*/ 2147483646 h 162" name="T69"/>
                <a:gd fmla="*/ 2147483646 w 318" name="T70"/>
                <a:gd fmla="*/ 2147483646 h 162" name="T71"/>
                <a:gd fmla="*/ 2147483646 w 318" name="T72"/>
                <a:gd fmla="*/ 2147483646 h 162" name="T73"/>
                <a:gd fmla="*/ 2147483646 w 318" name="T74"/>
                <a:gd fmla="*/ 2147483646 h 162" name="T75"/>
                <a:gd fmla="*/ 2147483646 w 318" name="T76"/>
                <a:gd fmla="*/ 2147483646 h 162" name="T77"/>
                <a:gd fmla="*/ 2147483646 w 318" name="T78"/>
                <a:gd fmla="*/ 2147483646 h 162" name="T79"/>
                <a:gd fmla="*/ 2147483646 w 318" name="T80"/>
                <a:gd fmla="*/ 2147483646 h 16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62" w="318">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7" name="MH_Other_275"/>
            <p:cNvSpPr/>
            <p:nvPr>
              <p:custDataLst>
                <p:tags r:id="rId380"/>
              </p:custDataLst>
            </p:nvPr>
          </p:nvSpPr>
          <p:spPr bwMode="auto">
            <a:xfrm>
              <a:off x="4444599" y="2087320"/>
              <a:ext cx="158386" cy="113240"/>
            </a:xfrm>
            <a:custGeom>
              <a:gdLst>
                <a:gd fmla="*/ 2147483646 w 195" name="T0"/>
                <a:gd fmla="*/ 2147483646 h 142" name="T1"/>
                <a:gd fmla="*/ 2147483646 w 195" name="T2"/>
                <a:gd fmla="*/ 2147483646 h 142" name="T3"/>
                <a:gd fmla="*/ 2147483646 w 195" name="T4"/>
                <a:gd fmla="*/ 2147483646 h 142" name="T5"/>
                <a:gd fmla="*/ 2147483646 w 195" name="T6"/>
                <a:gd fmla="*/ 2147483646 h 142" name="T7"/>
                <a:gd fmla="*/ 2147483646 w 195" name="T8"/>
                <a:gd fmla="*/ 2147483646 h 142" name="T9"/>
                <a:gd fmla="*/ 2147483646 w 195" name="T10"/>
                <a:gd fmla="*/ 2147483646 h 142" name="T11"/>
                <a:gd fmla="*/ 2147483646 w 195" name="T12"/>
                <a:gd fmla="*/ 2147483646 h 142" name="T13"/>
                <a:gd fmla="*/ 2147483646 w 195" name="T14"/>
                <a:gd fmla="*/ 2147483646 h 142" name="T15"/>
                <a:gd fmla="*/ 2147483646 w 195" name="T16"/>
                <a:gd fmla="*/ 2147483646 h 142" name="T17"/>
                <a:gd fmla="*/ 2147483646 w 195" name="T18"/>
                <a:gd fmla="*/ 2147483646 h 142" name="T19"/>
                <a:gd fmla="*/ 2147483646 w 195" name="T20"/>
                <a:gd fmla="*/ 2147483646 h 142" name="T21"/>
                <a:gd fmla="*/ 2147483646 w 195" name="T22"/>
                <a:gd fmla="*/ 2147483646 h 142" name="T23"/>
                <a:gd fmla="*/ 2147483646 w 195" name="T24"/>
                <a:gd fmla="*/ 2147483646 h 142" name="T25"/>
                <a:gd fmla="*/ 0 w 195" name="T26"/>
                <a:gd fmla="*/ 1182505208 h 142" name="T27"/>
                <a:gd fmla="*/ 603582740 w 195" name="T28"/>
                <a:gd fmla="*/ 1774460451 h 142" name="T29"/>
                <a:gd fmla="*/ 2147483646 w 195" name="T30"/>
                <a:gd fmla="*/ 2147483646 h 14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42" w="195">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8" name="MH_Other_276"/>
            <p:cNvSpPr/>
            <p:nvPr>
              <p:custDataLst>
                <p:tags r:id="rId381"/>
              </p:custDataLst>
            </p:nvPr>
          </p:nvSpPr>
          <p:spPr bwMode="auto">
            <a:xfrm>
              <a:off x="4488766" y="2096378"/>
              <a:ext cx="126404" cy="113240"/>
            </a:xfrm>
            <a:custGeom>
              <a:gdLst>
                <a:gd fmla="*/ 2147483646 w 157" name="T0"/>
                <a:gd fmla="*/ 2147483646 h 141" name="T1"/>
                <a:gd fmla="*/ 2147483646 w 157" name="T2"/>
                <a:gd fmla="*/ 2147483646 h 141" name="T3"/>
                <a:gd fmla="*/ 2147483646 w 157" name="T4"/>
                <a:gd fmla="*/ 2147483646 h 141" name="T5"/>
                <a:gd fmla="*/ 2147483646 w 157" name="T6"/>
                <a:gd fmla="*/ 2147483646 h 141" name="T7"/>
                <a:gd fmla="*/ 2147483646 w 157" name="T8"/>
                <a:gd fmla="*/ 2147483646 h 141" name="T9"/>
                <a:gd fmla="*/ 2147483646 w 157" name="T10"/>
                <a:gd fmla="*/ 2147483646 h 141" name="T11"/>
                <a:gd fmla="*/ 2147483646 w 157" name="T12"/>
                <a:gd fmla="*/ 2147483646 h 141" name="T13"/>
                <a:gd fmla="*/ 2147483646 w 157" name="T14"/>
                <a:gd fmla="*/ 2147483646 h 141" name="T15"/>
                <a:gd fmla="*/ 0 w 157" name="T16"/>
                <a:gd fmla="*/ 0 h 141" name="T17"/>
                <a:gd fmla="*/ 1183287382 w 157" name="T18"/>
                <a:gd fmla="*/ 1200763866 h 141" name="T19"/>
                <a:gd fmla="*/ 2147483646 w 157" name="T20"/>
                <a:gd fmla="*/ 2147483646 h 141" name="T21"/>
                <a:gd fmla="*/ 2147483646 w 157" name="T22"/>
                <a:gd fmla="*/ 2147483646 h 141" name="T23"/>
                <a:gd fmla="*/ 2147483646 w 157" name="T24"/>
                <a:gd fmla="*/ 2147483646 h 141" name="T25"/>
                <a:gd fmla="*/ 2147483646 w 157" name="T26"/>
                <a:gd fmla="*/ 2147483646 h 141" name="T27"/>
                <a:gd fmla="*/ 2147483646 w 157" name="T28"/>
                <a:gd fmla="*/ 2147483646 h 141" name="T29"/>
                <a:gd fmla="*/ 2147483646 w 157" name="T30"/>
                <a:gd fmla="*/ 2147483646 h 141" name="T31"/>
                <a:gd fmla="*/ 2147483646 w 157" name="T32"/>
                <a:gd fmla="*/ 2147483646 h 141" name="T33"/>
                <a:gd fmla="*/ 2147483646 w 157" name="T34"/>
                <a:gd fmla="*/ 2147483646 h 14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1" w="157">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0999" name="MH_Other_277"/>
            <p:cNvSpPr/>
            <p:nvPr>
              <p:custDataLst>
                <p:tags r:id="rId382"/>
              </p:custDataLst>
            </p:nvPr>
          </p:nvSpPr>
          <p:spPr bwMode="auto">
            <a:xfrm>
              <a:off x="4601463" y="2199048"/>
              <a:ext cx="1523" cy="1510"/>
            </a:xfrm>
            <a:custGeom>
              <a:gdLst>
                <a:gd fmla="*/ 179120564 w 5" name="T0"/>
                <a:gd fmla="*/ 0 h 3" name="T1"/>
                <a:gd fmla="*/ 0 w 5" name="T2"/>
                <a:gd fmla="*/ 0 h 3" name="T3"/>
                <a:gd fmla="*/ 179120564 w 5" name="T4"/>
                <a:gd fmla="*/ 298966937 h 3" name="T5"/>
                <a:gd fmla="*/ 179120564 w 5" name="T6"/>
                <a:gd fmla="*/ 298966937 h 3" name="T7"/>
                <a:gd fmla="*/ 179120564 w 5"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5">
                  <a:moveTo>
                    <a:pt x="5" y="0"/>
                  </a:moveTo>
                  <a:lnTo>
                    <a:pt x="0" y="0"/>
                  </a:lnTo>
                  <a:lnTo>
                    <a:pt x="5" y="3"/>
                  </a:lnTo>
                  <a:lnTo>
                    <a:pt x="5"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0" name="MH_Other_278"/>
            <p:cNvSpPr/>
            <p:nvPr>
              <p:custDataLst>
                <p:tags r:id="rId383"/>
              </p:custDataLst>
            </p:nvPr>
          </p:nvSpPr>
          <p:spPr bwMode="auto">
            <a:xfrm flipH="1">
              <a:off x="4488766" y="2096378"/>
              <a:ext cx="0" cy="1510"/>
            </a:xfrm>
            <a:custGeom>
              <a:gdLst>
                <a:gd fmla="*/ 0 w 4" name="T0"/>
                <a:gd fmla="*/ 179346497 h 5" name="T1"/>
                <a:gd fmla="*/ 89 w 4" name="T2"/>
                <a:gd fmla="*/ 179346497 h 5" name="T3"/>
                <a:gd fmla="*/ 0 w 4" name="T4"/>
                <a:gd fmla="*/ 0 h 5" name="T5"/>
                <a:gd fmla="*/ 0 w 4" name="T6"/>
                <a:gd fmla="*/ 0 h 5" name="T7"/>
                <a:gd fmla="*/ 0 w 4" name="T8"/>
                <a:gd fmla="*/ 179346497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4">
                  <a:moveTo>
                    <a:pt x="0" y="5"/>
                  </a:moveTo>
                  <a:lnTo>
                    <a:pt x="4" y="5"/>
                  </a:lnTo>
                  <a:lnTo>
                    <a:pt x="0" y="0"/>
                  </a:lnTo>
                  <a:lnTo>
                    <a:pt x="0"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1" name="MH_Other_279"/>
            <p:cNvSpPr/>
            <p:nvPr>
              <p:custDataLst>
                <p:tags r:id="rId384"/>
              </p:custDataLst>
            </p:nvPr>
          </p:nvSpPr>
          <p:spPr bwMode="auto">
            <a:xfrm>
              <a:off x="4528363" y="2106948"/>
              <a:ext cx="92898" cy="87572"/>
            </a:xfrm>
            <a:custGeom>
              <a:gdLst>
                <a:gd fmla="*/ 2147483646 w 115" name="T0"/>
                <a:gd fmla="*/ 2147483646 h 108" name="T1"/>
                <a:gd fmla="*/ 2147483646 w 115" name="T2"/>
                <a:gd fmla="*/ 2147483646 h 108" name="T3"/>
                <a:gd fmla="*/ 2147483646 w 115" name="T4"/>
                <a:gd fmla="*/ 2147483646 h 108" name="T5"/>
                <a:gd fmla="*/ 2147483646 w 115" name="T6"/>
                <a:gd fmla="*/ 2147483646 h 108" name="T7"/>
                <a:gd fmla="*/ 2147483646 w 115" name="T8"/>
                <a:gd fmla="*/ 2147483646 h 108" name="T9"/>
                <a:gd fmla="*/ 2147483646 w 115" name="T10"/>
                <a:gd fmla="*/ 2147483646 h 108" name="T11"/>
                <a:gd fmla="*/ 2147483646 w 115" name="T12"/>
                <a:gd fmla="*/ 2147483646 h 108" name="T13"/>
                <a:gd fmla="*/ 2147483646 w 115" name="T14"/>
                <a:gd fmla="*/ 2147483646 h 108" name="T15"/>
                <a:gd fmla="*/ 2147483646 w 115" name="T16"/>
                <a:gd fmla="*/ 2147483646 h 108" name="T17"/>
                <a:gd fmla="*/ 0 w 115" name="T18"/>
                <a:gd fmla="*/ 0 h 108" name="T19"/>
                <a:gd fmla="*/ 596324772 w 115" name="T20"/>
                <a:gd fmla="*/ 612722466 h 108" name="T21"/>
                <a:gd fmla="*/ 1192649544 w 115" name="T22"/>
                <a:gd fmla="*/ 1224717709 h 108" name="T23"/>
                <a:gd fmla="*/ 2147483646 w 115" name="T24"/>
                <a:gd fmla="*/ 2147483646 h 10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8" w="115">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2" name="MH_Other_280"/>
            <p:cNvSpPr/>
            <p:nvPr>
              <p:custDataLst>
                <p:tags r:id="rId385"/>
              </p:custDataLst>
            </p:nvPr>
          </p:nvSpPr>
          <p:spPr bwMode="auto">
            <a:xfrm>
              <a:off x="4529884" y="2108457"/>
              <a:ext cx="1523" cy="0"/>
            </a:xfrm>
            <a:custGeom>
              <a:gdLst>
                <a:gd fmla="*/ 1792959984 w 1" name="T0"/>
                <a:gd fmla="*/ 1067 h 1" name="T1"/>
                <a:gd fmla="*/ 0 w 1" name="T2"/>
                <a:gd fmla="*/ 0 h 1" name="T3"/>
                <a:gd fmla="*/ 0 w 1" name="T4"/>
                <a:gd fmla="*/ 1067 h 1" name="T5"/>
                <a:gd fmla="*/ 1792959984 w 1" name="T6"/>
                <a:gd fmla="*/ 1067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3" name="MH_Other_281"/>
            <p:cNvSpPr/>
            <p:nvPr>
              <p:custDataLst>
                <p:tags r:id="rId386"/>
              </p:custDataLst>
            </p:nvPr>
          </p:nvSpPr>
          <p:spPr bwMode="auto">
            <a:xfrm>
              <a:off x="4572526" y="2120536"/>
              <a:ext cx="62442" cy="48316"/>
            </a:xfrm>
            <a:custGeom>
              <a:gdLst>
                <a:gd fmla="*/ 2147483646 w 78" name="T0"/>
                <a:gd fmla="*/ 2147483646 h 60" name="T1"/>
                <a:gd fmla="*/ 2147483646 w 78" name="T2"/>
                <a:gd fmla="*/ 2147483646 h 60" name="T3"/>
                <a:gd fmla="*/ 2147483646 w 78" name="T4"/>
                <a:gd fmla="*/ 2147483646 h 60" name="T5"/>
                <a:gd fmla="*/ 2147483646 w 78" name="T6"/>
                <a:gd fmla="*/ 2147483646 h 60" name="T7"/>
                <a:gd fmla="*/ 2147483646 w 78" name="T8"/>
                <a:gd fmla="*/ 2147483646 h 60" name="T9"/>
                <a:gd fmla="*/ 2147483646 w 78" name="T10"/>
                <a:gd fmla="*/ 2147483646 h 60" name="T11"/>
                <a:gd fmla="*/ 2147483646 w 78" name="T12"/>
                <a:gd fmla="*/ 2147483646 h 60" name="T13"/>
                <a:gd fmla="*/ 0 w 78" name="T14"/>
                <a:gd fmla="*/ 0 h 60" name="T15"/>
                <a:gd fmla="*/ 0 w 78" name="T16"/>
                <a:gd fmla="*/ 602866460 h 60" name="T17"/>
                <a:gd fmla="*/ 584217371 w 78" name="T18"/>
                <a:gd fmla="*/ 1206449200 h 60" name="T19"/>
                <a:gd fmla="*/ 2147483646 w 78" name="T20"/>
                <a:gd fmla="*/ 2147483646 h 6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0" w="78">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4" name="MH_Other_282"/>
            <p:cNvSpPr/>
            <p:nvPr>
              <p:custDataLst>
                <p:tags r:id="rId387"/>
              </p:custDataLst>
            </p:nvPr>
          </p:nvSpPr>
          <p:spPr bwMode="auto">
            <a:xfrm flipH="1">
              <a:off x="4572526" y="2122046"/>
              <a:ext cx="0" cy="0"/>
            </a:xfrm>
            <a:custGeom>
              <a:gdLst>
                <a:gd fmla="*/ 711 w 1" name="T0"/>
                <a:gd fmla="*/ 711 h 1" name="T1"/>
                <a:gd fmla="*/ 0 w 1" name="T2"/>
                <a:gd fmla="*/ 0 h 1" name="T3"/>
                <a:gd fmla="*/ 0 w 1" name="T4"/>
                <a:gd fmla="*/ 711 h 1" name="T5"/>
                <a:gd fmla="*/ 711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5" name="MH_Other_283"/>
            <p:cNvSpPr/>
            <p:nvPr>
              <p:custDataLst>
                <p:tags r:id="rId388"/>
              </p:custDataLst>
            </p:nvPr>
          </p:nvSpPr>
          <p:spPr bwMode="auto">
            <a:xfrm>
              <a:off x="4612123" y="2137146"/>
              <a:ext cx="31982" cy="13588"/>
            </a:xfrm>
            <a:custGeom>
              <a:gdLst>
                <a:gd fmla="*/ 2147483646 w 40" name="T0"/>
                <a:gd fmla="*/ 2147483646 h 17" name="T1"/>
                <a:gd fmla="*/ 2147483646 w 40" name="T2"/>
                <a:gd fmla="*/ 2147483646 h 17" name="T3"/>
                <a:gd fmla="*/ 2147483646 w 40" name="T4"/>
                <a:gd fmla="*/ 2147483646 h 17" name="T5"/>
                <a:gd fmla="*/ 0 w 40" name="T6"/>
                <a:gd fmla="*/ 0 h 17" name="T7"/>
                <a:gd fmla="*/ 1160741648 w 40" name="T8"/>
                <a:gd fmla="*/ 1181626505 h 17" name="T9"/>
                <a:gd fmla="*/ 2147483646 w 40" name="T10"/>
                <a:gd fmla="*/ 2147483646 h 1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7" w="40">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6" name="MH_Other_284"/>
            <p:cNvSpPr/>
            <p:nvPr>
              <p:custDataLst>
                <p:tags r:id="rId389"/>
              </p:custDataLst>
            </p:nvPr>
          </p:nvSpPr>
          <p:spPr bwMode="auto">
            <a:xfrm>
              <a:off x="4612123" y="2137146"/>
              <a:ext cx="1523" cy="1509"/>
            </a:xfrm>
            <a:custGeom>
              <a:gdLst>
                <a:gd fmla="*/ 0 w 4" name="T0"/>
                <a:gd fmla="*/ 111918811 h 4" name="T1"/>
                <a:gd fmla="*/ 224119998 w 4" name="T2"/>
                <a:gd fmla="*/ 223838018 h 4" name="T3"/>
                <a:gd fmla="*/ 0 w 4" name="T4"/>
                <a:gd fmla="*/ 0 h 4" name="T5"/>
                <a:gd fmla="*/ 0 w 4" name="T6"/>
                <a:gd fmla="*/ 111918811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4">
                  <a:moveTo>
                    <a:pt x="0" y="2"/>
                  </a:moveTo>
                  <a:lnTo>
                    <a:pt x="4" y="4"/>
                  </a:lnTo>
                  <a:lnTo>
                    <a:pt x="0" y="0"/>
                  </a:lnTo>
                  <a:lnTo>
                    <a:pt x="0"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7" name="MH_Other_285"/>
            <p:cNvSpPr/>
            <p:nvPr>
              <p:custDataLst>
                <p:tags r:id="rId390"/>
              </p:custDataLst>
            </p:nvPr>
          </p:nvSpPr>
          <p:spPr bwMode="auto">
            <a:xfrm>
              <a:off x="4386728" y="2144694"/>
              <a:ext cx="25890" cy="1510"/>
            </a:xfrm>
            <a:custGeom>
              <a:gdLst>
                <a:gd fmla="*/ 0 w 32" name="T0"/>
                <a:gd fmla="*/ 0 h 3" name="T1"/>
                <a:gd fmla="*/ 0 w 32" name="T2"/>
                <a:gd fmla="*/ 0 h 3" name="T3"/>
                <a:gd fmla="*/ 0 w 32" name="T4"/>
                <a:gd fmla="*/ 232561012 h 3" name="T5"/>
                <a:gd fmla="*/ 0 w 32" name="T6"/>
                <a:gd fmla="*/ 232561012 h 3" name="T7"/>
                <a:gd fmla="*/ 2147483646 w 32" name="T8"/>
                <a:gd fmla="*/ 464841477 h 3" name="T9"/>
                <a:gd fmla="*/ 2147483646 w 32" name="T10"/>
                <a:gd fmla="*/ 232561012 h 3" name="T11"/>
                <a:gd fmla="*/ 2147483646 w 32" name="T12"/>
                <a:gd fmla="*/ 0 h 3" name="T13"/>
                <a:gd fmla="*/ 2147483646 w 32" name="T14"/>
                <a:gd fmla="*/ 0 h 3" name="T15"/>
                <a:gd fmla="*/ 0 w 3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32">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8" name="MH_Other_286"/>
            <p:cNvSpPr/>
            <p:nvPr>
              <p:custDataLst>
                <p:tags r:id="rId391"/>
              </p:custDataLst>
            </p:nvPr>
          </p:nvSpPr>
          <p:spPr bwMode="auto">
            <a:xfrm>
              <a:off x="4388253" y="2126575"/>
              <a:ext cx="63963" cy="25668"/>
            </a:xfrm>
            <a:custGeom>
              <a:gdLst>
                <a:gd fmla="*/ 2147483646 w 79" name="T0"/>
                <a:gd fmla="*/ 2147483646 h 31" name="T1"/>
                <a:gd fmla="*/ 0 w 79" name="T2"/>
                <a:gd fmla="*/ 0 h 31" name="T3"/>
                <a:gd fmla="*/ 0 w 79" name="T4"/>
                <a:gd fmla="*/ 643466178 h 31" name="T5"/>
                <a:gd fmla="*/ 2147483646 w 79" name="T6"/>
                <a:gd fmla="*/ 2147483646 h 31" name="T7"/>
                <a:gd fmla="*/ 2147483646 w 79" name="T8"/>
                <a:gd fmla="*/ 2147483646 h 31" name="T9"/>
                <a:gd fmla="*/ 2147483646 w 79" name="T10"/>
                <a:gd fmla="*/ 2147483646 h 31" name="T11"/>
                <a:gd fmla="*/ 2147483646 w 79" name="T12"/>
                <a:gd fmla="*/ 2147483646 h 31" name="T13"/>
                <a:gd fmla="*/ 2147483646 w 79" name="T14"/>
                <a:gd fmla="*/ 2147483646 h 31" name="T15"/>
                <a:gd fmla="*/ 2147483646 w 79" name="T16"/>
                <a:gd fmla="*/ 2147483646 h 31" name="T17"/>
                <a:gd fmla="*/ 2147483646 w 79" name="T18"/>
                <a:gd fmla="*/ 2147483646 h 31" name="T19"/>
                <a:gd fmla="*/ 2147483646 w 79" name="T20"/>
                <a:gd fmla="*/ 2147483646 h 31" name="T21"/>
                <a:gd fmla="*/ 2147483646 w 79" name="T22"/>
                <a:gd fmla="*/ 2147483646 h 3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1" w="79">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09" name="MH_Other_287"/>
            <p:cNvSpPr/>
            <p:nvPr>
              <p:custDataLst>
                <p:tags r:id="rId392"/>
              </p:custDataLst>
            </p:nvPr>
          </p:nvSpPr>
          <p:spPr bwMode="auto">
            <a:xfrm>
              <a:off x="4411095" y="2144694"/>
              <a:ext cx="1523" cy="0"/>
            </a:xfrm>
            <a:custGeom>
              <a:gdLst>
                <a:gd fmla="*/ 0 w 1" name="T0"/>
                <a:gd fmla="*/ 1792959984 w 1" name="T1"/>
                <a:gd fmla="*/ 1792959984 w 1" name="T2"/>
                <a:gd fmla="*/ 0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0" name="MH_Other_288"/>
            <p:cNvSpPr/>
            <p:nvPr>
              <p:custDataLst>
                <p:tags r:id="rId393"/>
              </p:custDataLst>
            </p:nvPr>
          </p:nvSpPr>
          <p:spPr bwMode="auto">
            <a:xfrm>
              <a:off x="4391299" y="2097888"/>
              <a:ext cx="100513" cy="61904"/>
            </a:xfrm>
            <a:custGeom>
              <a:gdLst>
                <a:gd fmla="*/ 2147483646 w 124" name="T0"/>
                <a:gd fmla="*/ 2147483646 h 77" name="T1"/>
                <a:gd fmla="*/ 2147483646 w 124" name="T2"/>
                <a:gd fmla="*/ 2147483646 h 77" name="T3"/>
                <a:gd fmla="*/ 0 w 124" name="T4"/>
                <a:gd fmla="*/ 0 h 77" name="T5"/>
                <a:gd fmla="*/ 0 w 124" name="T6"/>
                <a:gd fmla="*/ 1201087604 h 77" name="T7"/>
                <a:gd fmla="*/ 2147483646 w 124" name="T8"/>
                <a:gd fmla="*/ 2147483646 h 77" name="T9"/>
                <a:gd fmla="*/ 2147483646 w 124" name="T10"/>
                <a:gd fmla="*/ 2147483646 h 77" name="T11"/>
                <a:gd fmla="*/ 2147483646 w 124" name="T12"/>
                <a:gd fmla="*/ 2147483646 h 77" name="T13"/>
                <a:gd fmla="*/ 2147483646 w 124" name="T14"/>
                <a:gd fmla="*/ 2147483646 h 77" name="T15"/>
                <a:gd fmla="*/ 2147483646 w 124" name="T16"/>
                <a:gd fmla="*/ 2147483646 h 77" name="T17"/>
                <a:gd fmla="*/ 2147483646 w 124" name="T18"/>
                <a:gd fmla="*/ 2147483646 h 77" name="T19"/>
                <a:gd fmla="*/ 2147483646 w 124" name="T20"/>
                <a:gd fmla="*/ 2147483646 h 77" name="T21"/>
                <a:gd fmla="*/ 2147483646 w 124" name="T22"/>
                <a:gd fmla="*/ 2147483646 h 77" name="T23"/>
                <a:gd fmla="*/ 2147483646 w 124" name="T24"/>
                <a:gd fmla="*/ 2147483646 h 7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77" w="124">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1" name="MH_Other_289"/>
            <p:cNvSpPr/>
            <p:nvPr>
              <p:custDataLst>
                <p:tags r:id="rId394"/>
              </p:custDataLst>
            </p:nvPr>
          </p:nvSpPr>
          <p:spPr bwMode="auto">
            <a:xfrm>
              <a:off x="4450692" y="2150732"/>
              <a:ext cx="1523" cy="0"/>
            </a:xfrm>
            <a:custGeom>
              <a:gdLst>
                <a:gd fmla="*/ 0 w 1" name="T0"/>
                <a:gd fmla="*/ 1792959984 w 1" name="T1"/>
                <a:gd fmla="*/ 1792959984 w 1" name="T2"/>
                <a:gd fmla="*/ 0 w 1"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2" name="MH_Other_290"/>
            <p:cNvSpPr/>
            <p:nvPr>
              <p:custDataLst>
                <p:tags r:id="rId395"/>
              </p:custDataLst>
            </p:nvPr>
          </p:nvSpPr>
          <p:spPr bwMode="auto">
            <a:xfrm>
              <a:off x="4392820" y="2079770"/>
              <a:ext cx="135542" cy="92102"/>
            </a:xfrm>
            <a:custGeom>
              <a:gdLst>
                <a:gd fmla="*/ 2147483646 w 169" name="T0"/>
                <a:gd fmla="*/ 2147483646 h 115" name="T1"/>
                <a:gd fmla="*/ 2147483646 w 169" name="T2"/>
                <a:gd fmla="*/ 2147483646 h 115" name="T3"/>
                <a:gd fmla="*/ 2147483646 w 169" name="T4"/>
                <a:gd fmla="*/ 2147483646 h 115" name="T5"/>
                <a:gd fmla="*/ 2147483646 w 169" name="T6"/>
                <a:gd fmla="*/ 2147483646 h 115" name="T7"/>
                <a:gd fmla="*/ 2147483646 w 169" name="T8"/>
                <a:gd fmla="*/ 2147483646 h 115" name="T9"/>
                <a:gd fmla="*/ 2147483646 w 169" name="T10"/>
                <a:gd fmla="*/ 2147483646 h 115" name="T11"/>
                <a:gd fmla="*/ 587804897 w 169" name="T12"/>
                <a:gd fmla="*/ 0 h 115" name="T13"/>
                <a:gd fmla="*/ 0 w 169" name="T14"/>
                <a:gd fmla="*/ 596324772 h 115" name="T15"/>
                <a:gd fmla="*/ 0 w 169" name="T16"/>
                <a:gd fmla="*/ 596324772 h 115" name="T17"/>
                <a:gd fmla="*/ 2147483646 w 169" name="T18"/>
                <a:gd fmla="*/ 2147483646 h 115" name="T19"/>
                <a:gd fmla="*/ 2147483646 w 169" name="T20"/>
                <a:gd fmla="*/ 2147483646 h 115" name="T21"/>
                <a:gd fmla="*/ 2147483646 w 169" name="T22"/>
                <a:gd fmla="*/ 2147483646 h 115" name="T23"/>
                <a:gd fmla="*/ 2147483646 w 169" name="T24"/>
                <a:gd fmla="*/ 2147483646 h 115" name="T25"/>
                <a:gd fmla="*/ 2147483646 w 169" name="T26"/>
                <a:gd fmla="*/ 2147483646 h 115" name="T27"/>
                <a:gd fmla="*/ 2147483646 w 169" name="T28"/>
                <a:gd fmla="*/ 2147483646 h 115" name="T29"/>
                <a:gd fmla="*/ 2147483646 w 169" name="T30"/>
                <a:gd fmla="*/ 2147483646 h 115" name="T31"/>
                <a:gd fmla="*/ 2147483646 w 169" name="T32"/>
                <a:gd fmla="*/ 2147483646 h 115" name="T33"/>
                <a:gd fmla="*/ 2147483646 w 169" name="T34"/>
                <a:gd fmla="*/ 2147483646 h 115" name="T35"/>
                <a:gd fmla="*/ 2147483646 w 169" name="T36"/>
                <a:gd fmla="*/ 2147483646 h 115" name="T37"/>
                <a:gd fmla="*/ 2147483646 w 169" name="T38"/>
                <a:gd fmla="*/ 2147483646 h 115" name="T39"/>
                <a:gd fmla="*/ 2147483646 w 169" name="T40"/>
                <a:gd fmla="*/ 2147483646 h 11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15" w="169">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3" name="MH_Other_291"/>
            <p:cNvSpPr/>
            <p:nvPr>
              <p:custDataLst>
                <p:tags r:id="rId396"/>
              </p:custDataLst>
            </p:nvPr>
          </p:nvSpPr>
          <p:spPr bwMode="auto">
            <a:xfrm>
              <a:off x="4488766" y="2159792"/>
              <a:ext cx="3046" cy="0"/>
            </a:xfrm>
            <a:custGeom>
              <a:gdLst>
                <a:gd fmla="*/ 2147483646 w 2" name="T0"/>
                <a:gd fmla="*/ 0 h 1" name="T1"/>
                <a:gd fmla="*/ 0 w 2" name="T2"/>
                <a:gd fmla="*/ 0 h 1" name="T3"/>
                <a:gd fmla="*/ 2147483646 w 2" name="T4"/>
                <a:gd fmla="*/ 711 h 1" name="T5"/>
                <a:gd fmla="*/ 2147483646 w 2" name="T6"/>
                <a:gd fmla="*/ 711 h 1" name="T7"/>
                <a:gd fmla="*/ 2147483646 w 2" name="T8"/>
                <a:gd fmla="*/ 0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2">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4" name="MH_Other_292"/>
            <p:cNvSpPr/>
            <p:nvPr>
              <p:custDataLst>
                <p:tags r:id="rId397"/>
              </p:custDataLst>
            </p:nvPr>
          </p:nvSpPr>
          <p:spPr bwMode="auto">
            <a:xfrm>
              <a:off x="4401957" y="2078260"/>
              <a:ext cx="164478" cy="107201"/>
            </a:xfrm>
            <a:custGeom>
              <a:gdLst>
                <a:gd fmla="*/ 2147483646 w 204" name="T0"/>
                <a:gd fmla="*/ 2147483646 h 133" name="T1"/>
                <a:gd fmla="*/ 2147483646 w 204" name="T2"/>
                <a:gd fmla="*/ 2147483646 h 133" name="T3"/>
                <a:gd fmla="*/ 2147483646 w 204" name="T4"/>
                <a:gd fmla="*/ 2147483646 h 133" name="T5"/>
                <a:gd fmla="*/ 2147483646 w 204" name="T6"/>
                <a:gd fmla="*/ 2147483646 h 133" name="T7"/>
                <a:gd fmla="*/ 2147483646 w 204" name="T8"/>
                <a:gd fmla="*/ 2147483646 h 133" name="T9"/>
                <a:gd fmla="*/ 0 w 204" name="T10"/>
                <a:gd fmla="*/ 2147483646 h 133" name="T11"/>
                <a:gd fmla="*/ 0 w 204" name="T12"/>
                <a:gd fmla="*/ 2147483646 h 133" name="T13"/>
                <a:gd fmla="*/ 593327098 w 204" name="T14"/>
                <a:gd fmla="*/ 2147483646 h 133" name="T15"/>
                <a:gd fmla="*/ 2147483646 w 204" name="T16"/>
                <a:gd fmla="*/ 2147483646 h 133" name="T17"/>
                <a:gd fmla="*/ 2147483646 w 204" name="T18"/>
                <a:gd fmla="*/ 2147483646 h 133" name="T19"/>
                <a:gd fmla="*/ 2147483646 w 204" name="T20"/>
                <a:gd fmla="*/ 2147483646 h 133" name="T21"/>
                <a:gd fmla="*/ 2147483646 w 204" name="T22"/>
                <a:gd fmla="*/ 2147483646 h 133" name="T23"/>
                <a:gd fmla="*/ 2147483646 w 204" name="T24"/>
                <a:gd fmla="*/ 2147483646 h 133" name="T25"/>
                <a:gd fmla="*/ 2147483646 w 204" name="T26"/>
                <a:gd fmla="*/ 2147483646 h 133" name="T27"/>
                <a:gd fmla="*/ 2147483646 w 204" name="T28"/>
                <a:gd fmla="*/ 2147483646 h 133" name="T29"/>
                <a:gd fmla="*/ 2147483646 w 204" name="T30"/>
                <a:gd fmla="*/ 2147483646 h 13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3" w="204">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5" name="MH_Other_293"/>
            <p:cNvSpPr/>
            <p:nvPr>
              <p:custDataLst>
                <p:tags r:id="rId398"/>
              </p:custDataLst>
            </p:nvPr>
          </p:nvSpPr>
          <p:spPr bwMode="auto">
            <a:xfrm>
              <a:off x="4401957" y="2082790"/>
              <a:ext cx="1523" cy="0"/>
            </a:xfrm>
            <a:custGeom>
              <a:gdLst>
                <a:gd fmla="*/ 1792959984 w 1" name="T0"/>
                <a:gd fmla="*/ 711 h 1" name="T1"/>
                <a:gd fmla="*/ 0 w 1" name="T2"/>
                <a:gd fmla="*/ 0 h 1" name="T3"/>
                <a:gd fmla="*/ 0 w 1" name="T4"/>
                <a:gd fmla="*/ 711 h 1" name="T5"/>
                <a:gd fmla="*/ 1792959984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6" name="MH_Other_294"/>
            <p:cNvSpPr/>
            <p:nvPr>
              <p:custDataLst>
                <p:tags r:id="rId399"/>
              </p:custDataLst>
            </p:nvPr>
          </p:nvSpPr>
          <p:spPr bwMode="auto">
            <a:xfrm>
              <a:off x="4526839" y="2170362"/>
              <a:ext cx="1523" cy="0"/>
            </a:xfrm>
            <a:custGeom>
              <a:gdLst>
                <a:gd fmla="*/ 0 w 1" name="T0"/>
                <a:gd fmla="*/ 0 h 1" name="T1"/>
                <a:gd fmla="*/ 2147483646 w 1" name="T2"/>
                <a:gd fmla="*/ 711 h 1" name="T3"/>
                <a:gd fmla="*/ 2147483646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7" name="MH_Other_295"/>
            <p:cNvSpPr/>
            <p:nvPr>
              <p:custDataLst>
                <p:tags r:id="rId400"/>
              </p:custDataLst>
            </p:nvPr>
          </p:nvSpPr>
          <p:spPr bwMode="auto">
            <a:xfrm>
              <a:off x="4613646" y="2149223"/>
              <a:ext cx="237578" cy="200812"/>
            </a:xfrm>
            <a:custGeom>
              <a:gdLst>
                <a:gd fmla="*/ 2147483646 w 294" name="T0"/>
                <a:gd fmla="*/ 2147483646 h 250" name="T1"/>
                <a:gd fmla="*/ 2147483646 w 294" name="T2"/>
                <a:gd fmla="*/ 2147483646 h 250" name="T3"/>
                <a:gd fmla="*/ 2147483646 w 294" name="T4"/>
                <a:gd fmla="*/ 2147483646 h 250" name="T5"/>
                <a:gd fmla="*/ 2147483646 w 294" name="T6"/>
                <a:gd fmla="*/ 2147483646 h 250" name="T7"/>
                <a:gd fmla="*/ 2147483646 w 294" name="T8"/>
                <a:gd fmla="*/ 2147483646 h 250" name="T9"/>
                <a:gd fmla="*/ 2147483646 w 294" name="T10"/>
                <a:gd fmla="*/ 2147483646 h 250" name="T11"/>
                <a:gd fmla="*/ 2147483646 w 294" name="T12"/>
                <a:gd fmla="*/ 2147483646 h 250" name="T13"/>
                <a:gd fmla="*/ 2147483646 w 294" name="T14"/>
                <a:gd fmla="*/ 2147483646 h 250" name="T15"/>
                <a:gd fmla="*/ 2147483646 w 294" name="T16"/>
                <a:gd fmla="*/ 0 h 250" name="T17"/>
                <a:gd fmla="*/ 2147483646 w 294" name="T18"/>
                <a:gd fmla="*/ 599139242 h 250" name="T19"/>
                <a:gd fmla="*/ 2147483646 w 294" name="T20"/>
                <a:gd fmla="*/ 599139242 h 250" name="T21"/>
                <a:gd fmla="*/ 2147483646 w 294" name="T22"/>
                <a:gd fmla="*/ 2147483646 h 250" name="T23"/>
                <a:gd fmla="*/ 2147483646 w 294" name="T24"/>
                <a:gd fmla="*/ 2147483646 h 250" name="T25"/>
                <a:gd fmla="*/ 2147483646 w 294" name="T26"/>
                <a:gd fmla="*/ 2147483646 h 250" name="T27"/>
                <a:gd fmla="*/ 2147483646 w 294" name="T28"/>
                <a:gd fmla="*/ 2147483646 h 250" name="T29"/>
                <a:gd fmla="*/ 596020266 w 294" name="T30"/>
                <a:gd fmla="*/ 2147483646 h 250" name="T31"/>
                <a:gd fmla="*/ 596020266 w 294" name="T32"/>
                <a:gd fmla="*/ 2147483646 h 250" name="T33"/>
                <a:gd fmla="*/ 0 w 294" name="T34"/>
                <a:gd fmla="*/ 2147483646 h 250" name="T35"/>
                <a:gd fmla="*/ 0 w 294" name="T36"/>
                <a:gd fmla="*/ 2147483646 h 250" name="T37"/>
                <a:gd fmla="*/ 2147483646 w 294" name="T38"/>
                <a:gd fmla="*/ 2147483646 h 250" name="T39"/>
                <a:gd fmla="*/ 2147483646 w 294" name="T40"/>
                <a:gd fmla="*/ 2147483646 h 250" name="T41"/>
                <a:gd fmla="*/ 2147483646 w 294" name="T42"/>
                <a:gd fmla="*/ 2147483646 h 250" name="T43"/>
                <a:gd fmla="*/ 2147483646 w 294" name="T44"/>
                <a:gd fmla="*/ 2147483646 h 250" name="T45"/>
                <a:gd fmla="*/ 2147483646 w 294" name="T46"/>
                <a:gd fmla="*/ 2147483646 h 250" name="T47"/>
                <a:gd fmla="*/ 2147483646 w 294" name="T48"/>
                <a:gd fmla="*/ 2147483646 h 250" name="T49"/>
                <a:gd fmla="*/ 2147483646 w 294" name="T50"/>
                <a:gd fmla="*/ 2147483646 h 250" name="T51"/>
                <a:gd fmla="*/ 2147483646 w 294" name="T52"/>
                <a:gd fmla="*/ 2147483646 h 250" name="T53"/>
                <a:gd fmla="*/ 2147483646 w 294" name="T54"/>
                <a:gd fmla="*/ 2147483646 h 250" name="T55"/>
                <a:gd fmla="*/ 2147483646 w 294" name="T56"/>
                <a:gd fmla="*/ 2147483646 h 250" name="T57"/>
                <a:gd fmla="*/ 2147483646 w 294" name="T58"/>
                <a:gd fmla="*/ 2147483646 h 250" name="T59"/>
                <a:gd fmla="*/ 2147483646 w 294" name="T60"/>
                <a:gd fmla="*/ 2147483646 h 250" name="T61"/>
                <a:gd fmla="*/ 2147483646 w 294" name="T62"/>
                <a:gd fmla="*/ 2147483646 h 250" name="T63"/>
                <a:gd fmla="*/ 2147483646 w 294" name="T64"/>
                <a:gd fmla="*/ 2147483646 h 250" name="T65"/>
                <a:gd fmla="*/ 2147483646 w 294" name="T66"/>
                <a:gd fmla="*/ 2147483646 h 250" name="T67"/>
                <a:gd fmla="*/ 2147483646 w 294" name="T68"/>
                <a:gd fmla="*/ 2147483646 h 250" name="T69"/>
                <a:gd fmla="*/ 2147483646 w 294" name="T70"/>
                <a:gd fmla="*/ 2147483646 h 250" name="T71"/>
                <a:gd fmla="*/ 2147483646 w 294" name="T72"/>
                <a:gd fmla="*/ 2147483646 h 250" name="T73"/>
                <a:gd fmla="*/ 2147483646 w 294" name="T74"/>
                <a:gd fmla="*/ 2147483646 h 250" name="T75"/>
                <a:gd fmla="*/ 2147483646 w 294" name="T76"/>
                <a:gd fmla="*/ 2147483646 h 250" name="T77"/>
                <a:gd fmla="*/ 2147483646 w 294" name="T78"/>
                <a:gd fmla="*/ 2147483646 h 250" name="T79"/>
                <a:gd fmla="*/ 2147483646 w 294" name="T80"/>
                <a:gd fmla="*/ 2147483646 h 25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50" w="294">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8" name="MH_Other_296"/>
            <p:cNvSpPr/>
            <p:nvPr>
              <p:custDataLst>
                <p:tags r:id="rId401"/>
              </p:custDataLst>
            </p:nvPr>
          </p:nvSpPr>
          <p:spPr bwMode="auto">
            <a:xfrm>
              <a:off x="4688271" y="2176401"/>
              <a:ext cx="106605" cy="161556"/>
            </a:xfrm>
            <a:custGeom>
              <a:gdLst>
                <a:gd fmla="*/ 2147483646 w 131" name="T0"/>
                <a:gd fmla="*/ 2147483646 h 201" name="T1"/>
                <a:gd fmla="*/ 2147483646 w 131" name="T2"/>
                <a:gd fmla="*/ 2147483646 h 201" name="T3"/>
                <a:gd fmla="*/ 2147483646 w 131" name="T4"/>
                <a:gd fmla="*/ 2147483646 h 201" name="T5"/>
                <a:gd fmla="*/ 2147483646 w 131" name="T6"/>
                <a:gd fmla="*/ 2147483646 h 201" name="T7"/>
                <a:gd fmla="*/ 2147483646 w 131" name="T8"/>
                <a:gd fmla="*/ 2147483646 h 201" name="T9"/>
                <a:gd fmla="*/ 2147483646 w 131" name="T10"/>
                <a:gd fmla="*/ 2147483646 h 201" name="T11"/>
                <a:gd fmla="*/ 2147483646 w 131" name="T12"/>
                <a:gd fmla="*/ 2147483646 h 201" name="T13"/>
                <a:gd fmla="*/ 2147483646 w 131" name="T14"/>
                <a:gd fmla="*/ 2147483646 h 201" name="T15"/>
                <a:gd fmla="*/ 2147483646 w 131" name="T16"/>
                <a:gd fmla="*/ 2147483646 h 201" name="T17"/>
                <a:gd fmla="*/ 2147483646 w 131" name="T18"/>
                <a:gd fmla="*/ 2147483646 h 201" name="T19"/>
                <a:gd fmla="*/ 2147483646 w 131" name="T20"/>
                <a:gd fmla="*/ 2147483646 h 201" name="T21"/>
                <a:gd fmla="*/ 2147483646 w 131" name="T22"/>
                <a:gd fmla="*/ 2147483646 h 201" name="T23"/>
                <a:gd fmla="*/ 2147483646 w 131" name="T24"/>
                <a:gd fmla="*/ 2147483646 h 201" name="T25"/>
                <a:gd fmla="*/ 0 w 131" name="T26"/>
                <a:gd fmla="*/ 0 h 201" name="T27"/>
                <a:gd fmla="*/ 605169784 w 131" name="T28"/>
                <a:gd fmla="*/ 601329227 h 201" name="T29"/>
                <a:gd fmla="*/ 2147483646 w 131" name="T30"/>
                <a:gd fmla="*/ 2147483646 h 20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01" w="13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19" name="MH_Other_297"/>
            <p:cNvSpPr/>
            <p:nvPr>
              <p:custDataLst>
                <p:tags r:id="rId402"/>
              </p:custDataLst>
            </p:nvPr>
          </p:nvSpPr>
          <p:spPr bwMode="auto">
            <a:xfrm>
              <a:off x="4724821" y="2199048"/>
              <a:ext cx="77670" cy="150988"/>
            </a:xfrm>
            <a:custGeom>
              <a:gdLst>
                <a:gd fmla="*/ 2147483646 w 96" name="T0"/>
                <a:gd fmla="*/ 2147483646 h 188" name="T1"/>
                <a:gd fmla="*/ 2147483646 w 96" name="T2"/>
                <a:gd fmla="*/ 2147483646 h 188" name="T3"/>
                <a:gd fmla="*/ 2147483646 w 96" name="T4"/>
                <a:gd fmla="*/ 2147483646 h 188" name="T5"/>
                <a:gd fmla="*/ 2147483646 w 96" name="T6"/>
                <a:gd fmla="*/ 2147483646 h 188" name="T7"/>
                <a:gd fmla="*/ 2147483646 w 96" name="T8"/>
                <a:gd fmla="*/ 2147483646 h 188" name="T9"/>
                <a:gd fmla="*/ 2147483646 w 96" name="T10"/>
                <a:gd fmla="*/ 2147483646 h 188" name="T11"/>
                <a:gd fmla="*/ 2147483646 w 96" name="T12"/>
                <a:gd fmla="*/ 2147483646 h 188" name="T13"/>
                <a:gd fmla="*/ 2147483646 w 96" name="T14"/>
                <a:gd fmla="*/ 2147483646 h 188" name="T15"/>
                <a:gd fmla="*/ 0 w 96" name="T16"/>
                <a:gd fmla="*/ 0 h 188" name="T17"/>
                <a:gd fmla="*/ 1195634596 w 96" name="T18"/>
                <a:gd fmla="*/ 1200040226 h 188" name="T19"/>
                <a:gd fmla="*/ 2147483646 w 96" name="T20"/>
                <a:gd fmla="*/ 2147483646 h 188" name="T21"/>
                <a:gd fmla="*/ 2147483646 w 96" name="T22"/>
                <a:gd fmla="*/ 2147483646 h 188" name="T23"/>
                <a:gd fmla="*/ 2147483646 w 96" name="T24"/>
                <a:gd fmla="*/ 2147483646 h 188" name="T25"/>
                <a:gd fmla="*/ 2147483646 w 96" name="T26"/>
                <a:gd fmla="*/ 2147483646 h 188" name="T27"/>
                <a:gd fmla="*/ 2147483646 w 96" name="T28"/>
                <a:gd fmla="*/ 2147483646 h 188" name="T29"/>
                <a:gd fmla="*/ 2147483646 w 96" name="T30"/>
                <a:gd fmla="*/ 2147483646 h 188" name="T31"/>
                <a:gd fmla="*/ 2147483646 w 96" name="T32"/>
                <a:gd fmla="*/ 2147483646 h 188" name="T33"/>
                <a:gd fmla="*/ 2147483646 w 96" name="T34"/>
                <a:gd fmla="*/ 2147483646 h 18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88" w="96">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0" name="MH_Other_298"/>
            <p:cNvSpPr/>
            <p:nvPr>
              <p:custDataLst>
                <p:tags r:id="rId403"/>
              </p:custDataLst>
            </p:nvPr>
          </p:nvSpPr>
          <p:spPr bwMode="auto">
            <a:xfrm>
              <a:off x="4793355" y="2336448"/>
              <a:ext cx="1523" cy="1509"/>
            </a:xfrm>
            <a:custGeom>
              <a:gdLst>
                <a:gd fmla="*/ 179120564 w 5" name="T0"/>
                <a:gd fmla="*/ 36544983 h 7" name="T1"/>
                <a:gd fmla="*/ 0 w 5" name="T2"/>
                <a:gd fmla="*/ 0 h 7" name="T3"/>
                <a:gd fmla="*/ 107492588 w 5" name="T4"/>
                <a:gd fmla="*/ 91388075 h 7" name="T5"/>
                <a:gd fmla="*/ 107492588 w 5" name="T6"/>
                <a:gd fmla="*/ 127933058 h 7" name="T7"/>
                <a:gd fmla="*/ 179120564 w 5" name="T8"/>
                <a:gd fmla="*/ 36544983 h 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 w="5">
                  <a:moveTo>
                    <a:pt x="5" y="2"/>
                  </a:moveTo>
                  <a:lnTo>
                    <a:pt x="0" y="0"/>
                  </a:lnTo>
                  <a:lnTo>
                    <a:pt x="3" y="5"/>
                  </a:lnTo>
                  <a:lnTo>
                    <a:pt x="3" y="7"/>
                  </a:lnTo>
                  <a:lnTo>
                    <a:pt x="5"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1" name="MH_Other_299"/>
            <p:cNvSpPr/>
            <p:nvPr>
              <p:custDataLst>
                <p:tags r:id="rId404"/>
              </p:custDataLst>
            </p:nvPr>
          </p:nvSpPr>
          <p:spPr bwMode="auto">
            <a:xfrm>
              <a:off x="4724821" y="2199048"/>
              <a:ext cx="1523" cy="1510"/>
            </a:xfrm>
            <a:custGeom>
              <a:gdLst>
                <a:gd fmla="*/ 0 w 5" name="T0"/>
                <a:gd fmla="*/ 179346497 h 5" name="T1"/>
                <a:gd fmla="*/ 179346497 w 5" name="T2"/>
                <a:gd fmla="*/ 179346497 h 5" name="T3"/>
                <a:gd fmla="*/ 0 w 5" name="T4"/>
                <a:gd fmla="*/ 0 h 5" name="T5"/>
                <a:gd fmla="*/ 0 w 5" name="T6"/>
                <a:gd fmla="*/ 0 h 5" name="T7"/>
                <a:gd fmla="*/ 0 w 5" name="T8"/>
                <a:gd fmla="*/ 179346497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5">
                  <a:moveTo>
                    <a:pt x="0" y="5"/>
                  </a:moveTo>
                  <a:lnTo>
                    <a:pt x="5" y="5"/>
                  </a:lnTo>
                  <a:lnTo>
                    <a:pt x="0" y="0"/>
                  </a:lnTo>
                  <a:lnTo>
                    <a:pt x="0"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2" name="MH_Other_300"/>
            <p:cNvSpPr/>
            <p:nvPr>
              <p:custDataLst>
                <p:tags r:id="rId405"/>
              </p:custDataLst>
            </p:nvPr>
          </p:nvSpPr>
          <p:spPr bwMode="auto">
            <a:xfrm>
              <a:off x="4759849" y="2224717"/>
              <a:ext cx="56348" cy="113240"/>
            </a:xfrm>
            <a:custGeom>
              <a:gdLst>
                <a:gd fmla="*/ 2147483646 w 69" name="T0"/>
                <a:gd fmla="*/ 2147483646 h 142" name="T1"/>
                <a:gd fmla="*/ 2147483646 w 69" name="T2"/>
                <a:gd fmla="*/ 2147483646 h 142" name="T3"/>
                <a:gd fmla="*/ 2147483646 w 69" name="T4"/>
                <a:gd fmla="*/ 2147483646 h 142" name="T5"/>
                <a:gd fmla="*/ 2147483646 w 69" name="T6"/>
                <a:gd fmla="*/ 2147483646 h 142" name="T7"/>
                <a:gd fmla="*/ 2147483646 w 69" name="T8"/>
                <a:gd fmla="*/ 2147483646 h 142" name="T9"/>
                <a:gd fmla="*/ 2147483646 w 69" name="T10"/>
                <a:gd fmla="*/ 2147483646 h 142" name="T11"/>
                <a:gd fmla="*/ 2147483646 w 69" name="T12"/>
                <a:gd fmla="*/ 2147483646 h 142" name="T13"/>
                <a:gd fmla="*/ 2147483646 w 69" name="T14"/>
                <a:gd fmla="*/ 2147483646 h 142" name="T15"/>
                <a:gd fmla="*/ 2147483646 w 69" name="T16"/>
                <a:gd fmla="*/ 2147483646 h 142" name="T17"/>
                <a:gd fmla="*/ 0 w 69" name="T18"/>
                <a:gd fmla="*/ 0 h 142" name="T19"/>
                <a:gd fmla="*/ 608701746 w 69" name="T20"/>
                <a:gd fmla="*/ 591242607 h 142" name="T21"/>
                <a:gd fmla="*/ 1217403492 w 69" name="T22"/>
                <a:gd fmla="*/ 1182485215 h 142" name="T23"/>
                <a:gd fmla="*/ 2147483646 w 69" name="T24"/>
                <a:gd fmla="*/ 2147483646 h 14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2" w="69">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3" name="MH_Other_301"/>
            <p:cNvSpPr/>
            <p:nvPr>
              <p:custDataLst>
                <p:tags r:id="rId406"/>
              </p:custDataLst>
            </p:nvPr>
          </p:nvSpPr>
          <p:spPr bwMode="auto">
            <a:xfrm flipH="1">
              <a:off x="4761371" y="2226227"/>
              <a:ext cx="0" cy="0"/>
            </a:xfrm>
            <a:custGeom>
              <a:gdLst>
                <a:gd fmla="*/ 1067 w 1" name="T0"/>
                <a:gd fmla="*/ 1067 h 1" name="T1"/>
                <a:gd fmla="*/ 0 w 1" name="T2"/>
                <a:gd fmla="*/ 0 h 1" name="T3"/>
                <a:gd fmla="*/ 0 w 1" name="T4"/>
                <a:gd fmla="*/ 1067 h 1" name="T5"/>
                <a:gd fmla="*/ 1067 w 1" name="T6"/>
                <a:gd fmla="*/ 1067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4" name="MH_Other_302"/>
            <p:cNvSpPr/>
            <p:nvPr>
              <p:custDataLst>
                <p:tags r:id="rId407"/>
              </p:custDataLst>
            </p:nvPr>
          </p:nvSpPr>
          <p:spPr bwMode="auto">
            <a:xfrm>
              <a:off x="4794876" y="2253404"/>
              <a:ext cx="41120" cy="66435"/>
            </a:xfrm>
            <a:custGeom>
              <a:gdLst>
                <a:gd fmla="*/ 2147483646 w 52" name="T0"/>
                <a:gd fmla="*/ 2147483646 h 83" name="T1"/>
                <a:gd fmla="*/ 2147483646 w 52" name="T2"/>
                <a:gd fmla="*/ 2147483646 h 83" name="T3"/>
                <a:gd fmla="*/ 2147483646 w 52" name="T4"/>
                <a:gd fmla="*/ 2147483646 h 83" name="T5"/>
                <a:gd fmla="*/ 2147483646 w 52" name="T6"/>
                <a:gd fmla="*/ 2147483646 h 83" name="T7"/>
                <a:gd fmla="*/ 2147483646 w 52" name="T8"/>
                <a:gd fmla="*/ 2147483646 h 83" name="T9"/>
                <a:gd fmla="*/ 2147483646 w 52" name="T10"/>
                <a:gd fmla="*/ 2147483646 h 83" name="T11"/>
                <a:gd fmla="*/ 2147483646 w 52" name="T12"/>
                <a:gd fmla="*/ 2147483646 h 83" name="T13"/>
                <a:gd fmla="*/ 0 w 52" name="T14"/>
                <a:gd fmla="*/ 0 h 83" name="T15"/>
                <a:gd fmla="*/ 0 w 52" name="T16"/>
                <a:gd fmla="*/ 594916658 h 83" name="T17"/>
                <a:gd fmla="*/ 571419017 w 52" name="T18"/>
                <a:gd fmla="*/ 1189124717 h 83" name="T19"/>
                <a:gd fmla="*/ 2147483646 w 52" name="T20"/>
                <a:gd fmla="*/ 2147483646 h 8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83" w="52">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5" name="MH_Other_303"/>
            <p:cNvSpPr/>
            <p:nvPr>
              <p:custDataLst>
                <p:tags r:id="rId408"/>
              </p:custDataLst>
            </p:nvPr>
          </p:nvSpPr>
          <p:spPr bwMode="auto">
            <a:xfrm flipH="1">
              <a:off x="4794875" y="2253404"/>
              <a:ext cx="0" cy="1510"/>
            </a:xfrm>
            <a:custGeom>
              <a:gdLst>
                <a:gd fmla="*/ 711 w 1" name="T0"/>
                <a:gd fmla="*/ 2147483646 h 1" name="T1"/>
                <a:gd fmla="*/ 0 w 1" name="T2"/>
                <a:gd fmla="*/ 0 h 1" name="T3"/>
                <a:gd fmla="*/ 0 w 1" name="T4"/>
                <a:gd fmla="*/ 2147483646 h 1" name="T5"/>
                <a:gd fmla="*/ 711 w 1" name="T6"/>
                <a:gd fmla="*/ 2147483646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6" name="MH_Other_304"/>
            <p:cNvSpPr/>
            <p:nvPr>
              <p:custDataLst>
                <p:tags r:id="rId409"/>
              </p:custDataLst>
            </p:nvPr>
          </p:nvSpPr>
          <p:spPr bwMode="auto">
            <a:xfrm>
              <a:off x="4826857" y="2282092"/>
              <a:ext cx="24367" cy="24158"/>
            </a:xfrm>
            <a:custGeom>
              <a:gdLst>
                <a:gd fmla="*/ 2147483646 w 31" name="T0"/>
                <a:gd fmla="*/ 2147483646 h 31" name="T1"/>
                <a:gd fmla="*/ 2147483646 w 31" name="T2"/>
                <a:gd fmla="*/ 2147483646 h 31" name="T3"/>
                <a:gd fmla="*/ 2147483646 w 31" name="T4"/>
                <a:gd fmla="*/ 2147483646 h 31" name="T5"/>
                <a:gd fmla="*/ 0 w 31" name="T6"/>
                <a:gd fmla="*/ 0 h 31" name="T7"/>
                <a:gd fmla="*/ 561913548 w 31" name="T8"/>
                <a:gd fmla="*/ 1686411697 h 31" name="T9"/>
                <a:gd fmla="*/ 2147483646 w 31" name="T10"/>
                <a:gd fmla="*/ 2147483646 h 3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1" w="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7" name="MH_Other_305"/>
            <p:cNvSpPr/>
            <p:nvPr>
              <p:custDataLst>
                <p:tags r:id="rId410"/>
              </p:custDataLst>
            </p:nvPr>
          </p:nvSpPr>
          <p:spPr bwMode="auto">
            <a:xfrm>
              <a:off x="4825334" y="2282093"/>
              <a:ext cx="1523" cy="1509"/>
            </a:xfrm>
            <a:custGeom>
              <a:gdLst>
                <a:gd fmla="*/ 0 w 4" name="T0"/>
                <a:gd fmla="*/ 91388075 h 7" name="T1"/>
                <a:gd fmla="*/ 224119998 w 4" name="T2"/>
                <a:gd fmla="*/ 127933058 h 7" name="T3"/>
                <a:gd fmla="*/ 112059999 w 4" name="T4"/>
                <a:gd fmla="*/ 0 h 7" name="T5"/>
                <a:gd fmla="*/ 0 w 4" name="T6"/>
                <a:gd fmla="*/ 91388075 h 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 w="4">
                  <a:moveTo>
                    <a:pt x="0" y="5"/>
                  </a:moveTo>
                  <a:lnTo>
                    <a:pt x="4" y="7"/>
                  </a:lnTo>
                  <a:lnTo>
                    <a:pt x="2" y="0"/>
                  </a:lnTo>
                  <a:lnTo>
                    <a:pt x="0"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8" name="MH_Other_306"/>
            <p:cNvSpPr/>
            <p:nvPr>
              <p:custDataLst>
                <p:tags r:id="rId411"/>
              </p:custDataLst>
            </p:nvPr>
          </p:nvSpPr>
          <p:spPr bwMode="auto">
            <a:xfrm>
              <a:off x="4613646" y="2208108"/>
              <a:ext cx="24367" cy="10570"/>
            </a:xfrm>
            <a:custGeom>
              <a:gdLst>
                <a:gd fmla="*/ 602866460 w 30" name="T0"/>
                <a:gd fmla="*/ 0 h 13" name="T1"/>
                <a:gd fmla="*/ 602866460 w 30" name="T2"/>
                <a:gd fmla="*/ 0 h 13" name="T3"/>
                <a:gd fmla="*/ 0 w 30" name="T4"/>
                <a:gd fmla="*/ 619686525 h 13" name="T5"/>
                <a:gd fmla="*/ 0 w 30" name="T6"/>
                <a:gd fmla="*/ 619686525 h 13" name="T7"/>
                <a:gd fmla="*/ 2147483646 w 30" name="T8"/>
                <a:gd fmla="*/ 2147483646 h 13" name="T9"/>
                <a:gd fmla="*/ 2147483646 w 30" name="T10"/>
                <a:gd fmla="*/ 2147483646 h 13" name="T11"/>
                <a:gd fmla="*/ 2147483646 w 30" name="T12"/>
                <a:gd fmla="*/ 2147483646 h 13" name="T13"/>
                <a:gd fmla="*/ 2147483646 w 30" name="T14"/>
                <a:gd fmla="*/ 2147483646 h 13" name="T15"/>
                <a:gd fmla="*/ 602866460 w 30" name="T16"/>
                <a:gd fmla="*/ 0 h 1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3" w="30">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29" name="MH_Other_307"/>
            <p:cNvSpPr/>
            <p:nvPr>
              <p:custDataLst>
                <p:tags r:id="rId412"/>
              </p:custDataLst>
            </p:nvPr>
          </p:nvSpPr>
          <p:spPr bwMode="auto">
            <a:xfrm>
              <a:off x="4621262" y="2193009"/>
              <a:ext cx="51780" cy="45296"/>
            </a:xfrm>
            <a:custGeom>
              <a:gdLst>
                <a:gd fmla="*/ 2147483646 w 64" name="T0"/>
                <a:gd fmla="*/ 2147483646 h 57" name="T1"/>
                <a:gd fmla="*/ 596743383 w 64" name="T2"/>
                <a:gd fmla="*/ 0 h 57" name="T3"/>
                <a:gd fmla="*/ 0 w 64" name="T4"/>
                <a:gd fmla="*/ 587803625 h 57" name="T5"/>
                <a:gd fmla="*/ 2147483646 w 64" name="T6"/>
                <a:gd fmla="*/ 2147483646 h 57" name="T7"/>
                <a:gd fmla="*/ 2147483646 w 64" name="T8"/>
                <a:gd fmla="*/ 2147483646 h 57" name="T9"/>
                <a:gd fmla="*/ 2147483646 w 64" name="T10"/>
                <a:gd fmla="*/ 2147483646 h 57" name="T11"/>
                <a:gd fmla="*/ 2147483646 w 64" name="T12"/>
                <a:gd fmla="*/ 2147483646 h 57" name="T13"/>
                <a:gd fmla="*/ 2147483646 w 64" name="T14"/>
                <a:gd fmla="*/ 2147483646 h 57" name="T15"/>
                <a:gd fmla="*/ 2147483646 w 64" name="T16"/>
                <a:gd fmla="*/ 2147483646 h 57" name="T17"/>
                <a:gd fmla="*/ 2147483646 w 64" name="T18"/>
                <a:gd fmla="*/ 2147483646 h 57" name="T19"/>
                <a:gd fmla="*/ 2147483646 w 64" name="T20"/>
                <a:gd fmla="*/ 2147483646 h 57" name="T21"/>
                <a:gd fmla="*/ 2147483646 w 64" name="T22"/>
                <a:gd fmla="*/ 2147483646 h 5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7" w="64">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0" name="MH_Other_308"/>
            <p:cNvSpPr/>
            <p:nvPr>
              <p:custDataLst>
                <p:tags r:id="rId413"/>
              </p:custDataLst>
            </p:nvPr>
          </p:nvSpPr>
          <p:spPr bwMode="auto">
            <a:xfrm flipH="1">
              <a:off x="4636491" y="2217167"/>
              <a:ext cx="0" cy="0"/>
            </a:xfrm>
            <a:custGeom>
              <a:gdLst>
                <a:gd fmla="*/ 0 w 1" name="T0"/>
                <a:gd fmla="*/ 0 h 1" name="T1"/>
                <a:gd fmla="*/ 711 w 1" name="T2"/>
                <a:gd fmla="*/ 1067 h 1" name="T3"/>
                <a:gd fmla="*/ 711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1" name="MH_Other_309"/>
            <p:cNvSpPr/>
            <p:nvPr>
              <p:custDataLst>
                <p:tags r:id="rId414"/>
              </p:custDataLst>
            </p:nvPr>
          </p:nvSpPr>
          <p:spPr bwMode="auto">
            <a:xfrm>
              <a:off x="4633444" y="2167342"/>
              <a:ext cx="71578" cy="92102"/>
            </a:xfrm>
            <a:custGeom>
              <a:gdLst>
                <a:gd fmla="*/ 2147483646 w 88" name="T0"/>
                <a:gd fmla="*/ 2147483646 h 116" name="T1"/>
                <a:gd fmla="*/ 2147483646 w 88" name="T2"/>
                <a:gd fmla="*/ 2147483646 h 116" name="T3"/>
                <a:gd fmla="*/ 603869293 w 88" name="T4"/>
                <a:gd fmla="*/ 0 h 116" name="T5"/>
                <a:gd fmla="*/ 0 w 88" name="T6"/>
                <a:gd fmla="*/ 1170781870 h 116" name="T7"/>
                <a:gd fmla="*/ 2147483646 w 88" name="T8"/>
                <a:gd fmla="*/ 2147483646 h 116" name="T9"/>
                <a:gd fmla="*/ 2147483646 w 88" name="T10"/>
                <a:gd fmla="*/ 2147483646 h 116" name="T11"/>
                <a:gd fmla="*/ 2147483646 w 88" name="T12"/>
                <a:gd fmla="*/ 2147483646 h 116" name="T13"/>
                <a:gd fmla="*/ 2147483646 w 88" name="T14"/>
                <a:gd fmla="*/ 2147483646 h 116" name="T15"/>
                <a:gd fmla="*/ 2147483646 w 88" name="T16"/>
                <a:gd fmla="*/ 2147483646 h 116" name="T17"/>
                <a:gd fmla="*/ 2147483646 w 88" name="T18"/>
                <a:gd fmla="*/ 2147483646 h 116" name="T19"/>
                <a:gd fmla="*/ 2147483646 w 88" name="T20"/>
                <a:gd fmla="*/ 2147483646 h 116" name="T21"/>
                <a:gd fmla="*/ 2147483646 w 88" name="T22"/>
                <a:gd fmla="*/ 2147483646 h 116" name="T23"/>
                <a:gd fmla="*/ 2147483646 w 88" name="T24"/>
                <a:gd fmla="*/ 2147483646 h 11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15" w="88">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2" name="MH_Other_310"/>
            <p:cNvSpPr/>
            <p:nvPr>
              <p:custDataLst>
                <p:tags r:id="rId415"/>
              </p:custDataLst>
            </p:nvPr>
          </p:nvSpPr>
          <p:spPr bwMode="auto">
            <a:xfrm flipH="1">
              <a:off x="4671518" y="2236797"/>
              <a:ext cx="0" cy="1509"/>
            </a:xfrm>
            <a:custGeom>
              <a:gdLst>
                <a:gd fmla="*/ 0 w 1" name="T0"/>
                <a:gd fmla="*/ 0 h 1" name="T1"/>
                <a:gd fmla="*/ 711 w 1" name="T2"/>
                <a:gd fmla="*/ 2147483646 h 1" name="T3"/>
                <a:gd fmla="*/ 711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3" name="MH_Other_311"/>
            <p:cNvSpPr/>
            <p:nvPr>
              <p:custDataLst>
                <p:tags r:id="rId416"/>
              </p:custDataLst>
            </p:nvPr>
          </p:nvSpPr>
          <p:spPr bwMode="auto">
            <a:xfrm>
              <a:off x="4642583" y="2149225"/>
              <a:ext cx="94423" cy="134378"/>
            </a:xfrm>
            <a:custGeom>
              <a:gdLst>
                <a:gd fmla="*/ 2147483646 w 117" name="T0"/>
                <a:gd fmla="*/ 2147483646 h 168" name="T1"/>
                <a:gd fmla="*/ 2147483646 w 117" name="T2"/>
                <a:gd fmla="*/ 2147483646 h 168" name="T3"/>
                <a:gd fmla="*/ 2147483646 w 117" name="T4"/>
                <a:gd fmla="*/ 2147483646 h 168" name="T5"/>
                <a:gd fmla="*/ 2147483646 w 117" name="T6"/>
                <a:gd fmla="*/ 2147483646 h 168" name="T7"/>
                <a:gd fmla="*/ 2147483646 w 117" name="T8"/>
                <a:gd fmla="*/ 2147483646 h 168" name="T9"/>
                <a:gd fmla="*/ 2147483646 w 117" name="T10"/>
                <a:gd fmla="*/ 2147483646 h 168" name="T11"/>
                <a:gd fmla="*/ 595869997 w 117" name="T12"/>
                <a:gd fmla="*/ 0 h 168" name="T13"/>
                <a:gd fmla="*/ 595869997 w 117" name="T14"/>
                <a:gd fmla="*/ 594107630 h 168" name="T15"/>
                <a:gd fmla="*/ 0 w 117" name="T16"/>
                <a:gd fmla="*/ 594107630 h 168" name="T17"/>
                <a:gd fmla="*/ 2147483646 w 117" name="T18"/>
                <a:gd fmla="*/ 2147483646 h 168" name="T19"/>
                <a:gd fmla="*/ 2147483646 w 117" name="T20"/>
                <a:gd fmla="*/ 2147483646 h 168" name="T21"/>
                <a:gd fmla="*/ 2147483646 w 117" name="T22"/>
                <a:gd fmla="*/ 2147483646 h 168" name="T23"/>
                <a:gd fmla="*/ 2147483646 w 117" name="T24"/>
                <a:gd fmla="*/ 2147483646 h 168" name="T25"/>
                <a:gd fmla="*/ 2147483646 w 117" name="T26"/>
                <a:gd fmla="*/ 2147483646 h 168" name="T27"/>
                <a:gd fmla="*/ 2147483646 w 117" name="T28"/>
                <a:gd fmla="*/ 2147483646 h 168" name="T29"/>
                <a:gd fmla="*/ 2147483646 w 117" name="T30"/>
                <a:gd fmla="*/ 2147483646 h 168" name="T31"/>
                <a:gd fmla="*/ 2147483646 w 117" name="T32"/>
                <a:gd fmla="*/ 2147483646 h 168" name="T33"/>
                <a:gd fmla="*/ 2147483646 w 117" name="T34"/>
                <a:gd fmla="*/ 2147483646 h 168" name="T35"/>
                <a:gd fmla="*/ 2147483646 w 117" name="T36"/>
                <a:gd fmla="*/ 2147483646 h 168" name="T37"/>
                <a:gd fmla="*/ 2147483646 w 117" name="T38"/>
                <a:gd fmla="*/ 2147483646 h 168" name="T39"/>
                <a:gd fmla="*/ 2147483646 w 117" name="T40"/>
                <a:gd fmla="*/ 2147483646 h 16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68" w="117">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4" name="MH_Other_312"/>
            <p:cNvSpPr/>
            <p:nvPr>
              <p:custDataLst>
                <p:tags r:id="rId417"/>
              </p:custDataLst>
            </p:nvPr>
          </p:nvSpPr>
          <p:spPr bwMode="auto">
            <a:xfrm flipH="1">
              <a:off x="4705023" y="2259443"/>
              <a:ext cx="0" cy="0"/>
            </a:xfrm>
            <a:custGeom>
              <a:gdLst>
                <a:gd fmla="*/ 356 w 2" name="T0"/>
                <a:gd fmla="*/ 0 h 1" name="T1"/>
                <a:gd fmla="*/ 0 w 2" name="T2"/>
                <a:gd fmla="*/ 0 h 1" name="T3"/>
                <a:gd fmla="*/ 178 w 2" name="T4"/>
                <a:gd fmla="*/ 711 h 1" name="T5"/>
                <a:gd fmla="*/ 178 w 2" name="T6"/>
                <a:gd fmla="*/ 711 h 1" name="T7"/>
                <a:gd fmla="*/ 356 w 2" name="T8"/>
                <a:gd fmla="*/ 0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2">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5" name="MH_Other_313"/>
            <p:cNvSpPr/>
            <p:nvPr>
              <p:custDataLst>
                <p:tags r:id="rId418"/>
              </p:custDataLst>
            </p:nvPr>
          </p:nvSpPr>
          <p:spPr bwMode="auto">
            <a:xfrm>
              <a:off x="4651720" y="2155263"/>
              <a:ext cx="115744" cy="155516"/>
            </a:xfrm>
            <a:custGeom>
              <a:gdLst>
                <a:gd fmla="*/ 2147483646 w 144" name="T0"/>
                <a:gd fmla="*/ 2147483646 h 193" name="T1"/>
                <a:gd fmla="*/ 2147483646 w 144" name="T2"/>
                <a:gd fmla="*/ 2147483646 h 193" name="T3"/>
                <a:gd fmla="*/ 2147483646 w 144" name="T4"/>
                <a:gd fmla="*/ 2147483646 h 193" name="T5"/>
                <a:gd fmla="*/ 2147483646 w 144" name="T6"/>
                <a:gd fmla="*/ 2147483646 h 193" name="T7"/>
                <a:gd fmla="*/ 2147483646 w 144" name="T8"/>
                <a:gd fmla="*/ 2147483646 h 193" name="T9"/>
                <a:gd fmla="*/ 0 w 144" name="T10"/>
                <a:gd fmla="*/ 0 h 193" name="T11"/>
                <a:gd fmla="*/ 0 w 144" name="T12"/>
                <a:gd fmla="*/ 0 h 193" name="T13"/>
                <a:gd fmla="*/ 588968056 w 144" name="T14"/>
                <a:gd fmla="*/ 604361532 h 193" name="T15"/>
                <a:gd fmla="*/ 2147483646 w 144" name="T16"/>
                <a:gd fmla="*/ 2147483646 h 193" name="T17"/>
                <a:gd fmla="*/ 2147483646 w 144" name="T18"/>
                <a:gd fmla="*/ 2147483646 h 193" name="T19"/>
                <a:gd fmla="*/ 2147483646 w 144" name="T20"/>
                <a:gd fmla="*/ 2147483646 h 193" name="T21"/>
                <a:gd fmla="*/ 2147483646 w 144" name="T22"/>
                <a:gd fmla="*/ 2147483646 h 193" name="T23"/>
                <a:gd fmla="*/ 2147483646 w 144" name="T24"/>
                <a:gd fmla="*/ 2147483646 h 193" name="T25"/>
                <a:gd fmla="*/ 2147483646 w 144" name="T26"/>
                <a:gd fmla="*/ 2147483646 h 193" name="T27"/>
                <a:gd fmla="*/ 2147483646 w 144" name="T28"/>
                <a:gd fmla="*/ 2147483646 h 193" name="T29"/>
                <a:gd fmla="*/ 2147483646 w 144" name="T30"/>
                <a:gd fmla="*/ 2147483646 h 19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93" w="144">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6" name="MH_Other_314"/>
            <p:cNvSpPr/>
            <p:nvPr>
              <p:custDataLst>
                <p:tags r:id="rId419"/>
              </p:custDataLst>
            </p:nvPr>
          </p:nvSpPr>
          <p:spPr bwMode="auto">
            <a:xfrm flipH="1">
              <a:off x="4651720" y="2155263"/>
              <a:ext cx="0" cy="1509"/>
            </a:xfrm>
            <a:custGeom>
              <a:gdLst>
                <a:gd fmla="*/ 711 w 1" name="T0"/>
                <a:gd fmla="*/ 2147483646 h 1" name="T1"/>
                <a:gd fmla="*/ 0 w 1" name="T2"/>
                <a:gd fmla="*/ 0 h 1" name="T3"/>
                <a:gd fmla="*/ 0 w 1" name="T4"/>
                <a:gd fmla="*/ 2147483646 h 1" name="T5"/>
                <a:gd fmla="*/ 711 w 1" name="T6"/>
                <a:gd fmla="*/ 2147483646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7" name="MH_Other_315"/>
            <p:cNvSpPr/>
            <p:nvPr>
              <p:custDataLst>
                <p:tags r:id="rId420"/>
              </p:custDataLst>
            </p:nvPr>
          </p:nvSpPr>
          <p:spPr bwMode="auto">
            <a:xfrm>
              <a:off x="4735482" y="2282093"/>
              <a:ext cx="1523" cy="1509"/>
            </a:xfrm>
            <a:custGeom>
              <a:gdLst>
                <a:gd fmla="*/ 0 w 1" name="T0"/>
                <a:gd fmla="*/ 0 h 1" name="T1"/>
                <a:gd fmla="*/ 0 w 1" name="T2"/>
                <a:gd fmla="*/ 2147483646 h 1" name="T3"/>
                <a:gd fmla="*/ 1790702559 w 1" name="T4"/>
                <a:gd fmla="*/ 2147483646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8" name="MH_Other_316"/>
            <p:cNvSpPr/>
            <p:nvPr>
              <p:custDataLst>
                <p:tags r:id="rId421"/>
              </p:custDataLst>
            </p:nvPr>
          </p:nvSpPr>
          <p:spPr bwMode="auto">
            <a:xfrm>
              <a:off x="4802491" y="2306251"/>
              <a:ext cx="185799" cy="243088"/>
            </a:xfrm>
            <a:custGeom>
              <a:gdLst>
                <a:gd fmla="*/ 2147483646 w 231" name="T0"/>
                <a:gd fmla="*/ 2147483646 h 304" name="T1"/>
                <a:gd fmla="*/ 2147483646 w 231" name="T2"/>
                <a:gd fmla="*/ 2147483646 h 304" name="T3"/>
                <a:gd fmla="*/ 2147483646 w 231" name="T4"/>
                <a:gd fmla="*/ 2147483646 h 304" name="T5"/>
                <a:gd fmla="*/ 2147483646 w 231" name="T6"/>
                <a:gd fmla="*/ 2147483646 h 304" name="T7"/>
                <a:gd fmla="*/ 2147483646 w 231" name="T8"/>
                <a:gd fmla="*/ 2147483646 h 304" name="T9"/>
                <a:gd fmla="*/ 2147483646 w 231" name="T10"/>
                <a:gd fmla="*/ 2147483646 h 304" name="T11"/>
                <a:gd fmla="*/ 2147483646 w 231" name="T12"/>
                <a:gd fmla="*/ 2147483646 h 304" name="T13"/>
                <a:gd fmla="*/ 2147483646 w 231" name="T14"/>
                <a:gd fmla="*/ 2147483646 h 304" name="T15"/>
                <a:gd fmla="*/ 2147483646 w 231" name="T16"/>
                <a:gd fmla="*/ 0 h 304" name="T17"/>
                <a:gd fmla="*/ 2147483646 w 231" name="T18"/>
                <a:gd fmla="*/ 0 h 304" name="T19"/>
                <a:gd fmla="*/ 2147483646 w 231" name="T20"/>
                <a:gd fmla="*/ 594465095 h 304" name="T21"/>
                <a:gd fmla="*/ 2147483646 w 231" name="T22"/>
                <a:gd fmla="*/ 2147483646 h 304" name="T23"/>
                <a:gd fmla="*/ 2147483646 w 231" name="T24"/>
                <a:gd fmla="*/ 2147483646 h 304" name="T25"/>
                <a:gd fmla="*/ 2147483646 w 231" name="T26"/>
                <a:gd fmla="*/ 2147483646 h 304" name="T27"/>
                <a:gd fmla="*/ 2147483646 w 231" name="T28"/>
                <a:gd fmla="*/ 2147483646 h 304" name="T29"/>
                <a:gd fmla="*/ 591882538 w 231" name="T30"/>
                <a:gd fmla="*/ 2147483646 h 304" name="T31"/>
                <a:gd fmla="*/ 591882538 w 231" name="T32"/>
                <a:gd fmla="*/ 2147483646 h 304" name="T33"/>
                <a:gd fmla="*/ 0 w 231" name="T34"/>
                <a:gd fmla="*/ 2147483646 h 304" name="T35"/>
                <a:gd fmla="*/ 0 w 231" name="T36"/>
                <a:gd fmla="*/ 2147483646 h 304" name="T37"/>
                <a:gd fmla="*/ 2147483646 w 231" name="T38"/>
                <a:gd fmla="*/ 2147483646 h 304" name="T39"/>
                <a:gd fmla="*/ 2147483646 w 231" name="T40"/>
                <a:gd fmla="*/ 2147483646 h 304" name="T41"/>
                <a:gd fmla="*/ 2147483646 w 231" name="T42"/>
                <a:gd fmla="*/ 2147483646 h 304" name="T43"/>
                <a:gd fmla="*/ 2147483646 w 231" name="T44"/>
                <a:gd fmla="*/ 2147483646 h 304" name="T45"/>
                <a:gd fmla="*/ 2147483646 w 231" name="T46"/>
                <a:gd fmla="*/ 2147483646 h 304" name="T47"/>
                <a:gd fmla="*/ 2147483646 w 231" name="T48"/>
                <a:gd fmla="*/ 2147483646 h 304" name="T49"/>
                <a:gd fmla="*/ 2147483646 w 231" name="T50"/>
                <a:gd fmla="*/ 2147483646 h 304" name="T51"/>
                <a:gd fmla="*/ 2147483646 w 231" name="T52"/>
                <a:gd fmla="*/ 2147483646 h 304" name="T53"/>
                <a:gd fmla="*/ 2147483646 w 231" name="T54"/>
                <a:gd fmla="*/ 2147483646 h 304" name="T55"/>
                <a:gd fmla="*/ 2147483646 w 231" name="T56"/>
                <a:gd fmla="*/ 2147483646 h 304" name="T57"/>
                <a:gd fmla="*/ 2147483646 w 231" name="T58"/>
                <a:gd fmla="*/ 2147483646 h 304" name="T59"/>
                <a:gd fmla="*/ 2147483646 w 231" name="T60"/>
                <a:gd fmla="*/ 2147483646 h 304" name="T61"/>
                <a:gd fmla="*/ 2147483646 w 231" name="T62"/>
                <a:gd fmla="*/ 2147483646 h 304" name="T63"/>
                <a:gd fmla="*/ 2147483646 w 231" name="T64"/>
                <a:gd fmla="*/ 2147483646 h 304" name="T65"/>
                <a:gd fmla="*/ 2147483646 w 231" name="T66"/>
                <a:gd fmla="*/ 2147483646 h 304" name="T67"/>
                <a:gd fmla="*/ 2147483646 w 231" name="T68"/>
                <a:gd fmla="*/ 2147483646 h 304" name="T69"/>
                <a:gd fmla="*/ 2147483646 w 231" name="T70"/>
                <a:gd fmla="*/ 2147483646 h 304" name="T71"/>
                <a:gd fmla="*/ 2147483646 w 231" name="T72"/>
                <a:gd fmla="*/ 2147483646 h 304" name="T73"/>
                <a:gd fmla="*/ 2147483646 w 231" name="T74"/>
                <a:gd fmla="*/ 2147483646 h 304" name="T75"/>
                <a:gd fmla="*/ 2147483646 w 231" name="T76"/>
                <a:gd fmla="*/ 2147483646 h 304" name="T77"/>
                <a:gd fmla="*/ 2147483646 w 231" name="T78"/>
                <a:gd fmla="*/ 2147483646 h 304" name="T79"/>
                <a:gd fmla="*/ 2147483646 w 231" name="T80"/>
                <a:gd fmla="*/ 2147483646 h 30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04" w="231">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39" name="MH_Other_317"/>
            <p:cNvSpPr/>
            <p:nvPr>
              <p:custDataLst>
                <p:tags r:id="rId422"/>
              </p:custDataLst>
            </p:nvPr>
          </p:nvSpPr>
          <p:spPr bwMode="auto">
            <a:xfrm>
              <a:off x="4883207" y="2347015"/>
              <a:ext cx="41120" cy="188735"/>
            </a:xfrm>
            <a:custGeom>
              <a:gdLst>
                <a:gd fmla="*/ 2147483646 w 50" name="T0"/>
                <a:gd fmla="*/ 2147483646 h 235" name="T1"/>
                <a:gd fmla="*/ 2147483646 w 50" name="T2"/>
                <a:gd fmla="*/ 2147483646 h 235" name="T3"/>
                <a:gd fmla="*/ 2147483646 w 50" name="T4"/>
                <a:gd fmla="*/ 2147483646 h 235" name="T5"/>
                <a:gd fmla="*/ 2147483646 w 50" name="T6"/>
                <a:gd fmla="*/ 2147483646 h 235" name="T7"/>
                <a:gd fmla="*/ 2147483646 w 50" name="T8"/>
                <a:gd fmla="*/ 2147483646 h 235" name="T9"/>
                <a:gd fmla="*/ 2147483646 w 50" name="T10"/>
                <a:gd fmla="*/ 2147483646 h 235" name="T11"/>
                <a:gd fmla="*/ 2147483646 w 50" name="T12"/>
                <a:gd fmla="*/ 2147483646 h 235" name="T13"/>
                <a:gd fmla="*/ 2147483646 w 50" name="T14"/>
                <a:gd fmla="*/ 2147483646 h 235" name="T15"/>
                <a:gd fmla="*/ 2147483646 w 50" name="T16"/>
                <a:gd fmla="*/ 2147483646 h 235" name="T17"/>
                <a:gd fmla="*/ 2147483646 w 50" name="T18"/>
                <a:gd fmla="*/ 2147483646 h 235" name="T19"/>
                <a:gd fmla="*/ 2147483646 w 50" name="T20"/>
                <a:gd fmla="*/ 2147483646 h 235" name="T21"/>
                <a:gd fmla="*/ 2147483646 w 50" name="T22"/>
                <a:gd fmla="*/ 2147483646 h 235" name="T23"/>
                <a:gd fmla="*/ 2147483646 w 50" name="T24"/>
                <a:gd fmla="*/ 2147483646 h 235" name="T25"/>
                <a:gd fmla="*/ 0 w 50" name="T26"/>
                <a:gd fmla="*/ 0 h 235" name="T27"/>
                <a:gd fmla="*/ 616576540 w 50" name="T28"/>
                <a:gd fmla="*/ 599666970 h 235" name="T29"/>
                <a:gd fmla="*/ 2147483646 w 50" name="T30"/>
                <a:gd fmla="*/ 2147483646 h 23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35" w="50">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0" name="MH_Other_318"/>
            <p:cNvSpPr/>
            <p:nvPr>
              <p:custDataLst>
                <p:tags r:id="rId423"/>
              </p:custDataLst>
            </p:nvPr>
          </p:nvSpPr>
          <p:spPr bwMode="auto">
            <a:xfrm>
              <a:off x="4909097" y="2380232"/>
              <a:ext cx="27413" cy="169105"/>
            </a:xfrm>
            <a:custGeom>
              <a:gdLst>
                <a:gd fmla="*/ 2147483646 w 33" name="T0"/>
                <a:gd fmla="*/ 2147483646 h 210" name="T1"/>
                <a:gd fmla="*/ 2147483646 w 33" name="T2"/>
                <a:gd fmla="*/ 2147483646 h 210" name="T3"/>
                <a:gd fmla="*/ 2147483646 w 33" name="T4"/>
                <a:gd fmla="*/ 2147483646 h 210" name="T5"/>
                <a:gd fmla="*/ 2147483646 w 33" name="T6"/>
                <a:gd fmla="*/ 2147483646 h 210" name="T7"/>
                <a:gd fmla="*/ 2147483646 w 33" name="T8"/>
                <a:gd fmla="*/ 2147483646 h 210" name="T9"/>
                <a:gd fmla="*/ 2147483646 w 33" name="T10"/>
                <a:gd fmla="*/ 2147483646 h 210" name="T11"/>
                <a:gd fmla="*/ 2147483646 w 33" name="T12"/>
                <a:gd fmla="*/ 2147483646 h 210" name="T13"/>
                <a:gd fmla="*/ 2147483646 w 33" name="T14"/>
                <a:gd fmla="*/ 2147483646 h 210" name="T15"/>
                <a:gd fmla="*/ 0 w 33" name="T16"/>
                <a:gd fmla="*/ 0 h 210" name="T17"/>
                <a:gd fmla="*/ 629831100 w 33" name="T18"/>
                <a:gd fmla="*/ 1809315660 h 210" name="T19"/>
                <a:gd fmla="*/ 2147483646 w 33" name="T20"/>
                <a:gd fmla="*/ 2147483646 h 210" name="T21"/>
                <a:gd fmla="*/ 2147483646 w 33" name="T22"/>
                <a:gd fmla="*/ 2147483646 h 210" name="T23"/>
                <a:gd fmla="*/ 2147483646 w 33" name="T24"/>
                <a:gd fmla="*/ 2147483646 h 210" name="T25"/>
                <a:gd fmla="*/ 2147483646 w 33" name="T26"/>
                <a:gd fmla="*/ 2147483646 h 210" name="T27"/>
                <a:gd fmla="*/ 2147483646 w 33" name="T28"/>
                <a:gd fmla="*/ 2147483646 h 210" name="T29"/>
                <a:gd fmla="*/ 2147483646 w 33" name="T30"/>
                <a:gd fmla="*/ 2147483646 h 210" name="T31"/>
                <a:gd fmla="*/ 2147483646 w 33" name="T32"/>
                <a:gd fmla="*/ 2147483646 h 210" name="T33"/>
                <a:gd fmla="*/ 2147483646 w 33" name="T34"/>
                <a:gd fmla="*/ 2147483646 h 21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0" w="33">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1" name="MH_Other_319"/>
            <p:cNvSpPr/>
            <p:nvPr>
              <p:custDataLst>
                <p:tags r:id="rId424"/>
              </p:custDataLst>
            </p:nvPr>
          </p:nvSpPr>
          <p:spPr bwMode="auto">
            <a:xfrm flipH="1">
              <a:off x="4924326" y="2532730"/>
              <a:ext cx="0" cy="3019"/>
            </a:xfrm>
            <a:custGeom>
              <a:gdLst>
                <a:gd fmla="*/ 119 w 3" name="T0"/>
                <a:gd fmla="*/ 365782679 h 7" name="T1"/>
                <a:gd fmla="*/ 0 w 3" name="T2"/>
                <a:gd fmla="*/ 0 h 7" name="T3"/>
                <a:gd fmla="*/ 0 w 3" name="T4"/>
                <a:gd fmla="*/ 512054475 h 7" name="T5"/>
                <a:gd fmla="*/ 0 w 3" name="T6"/>
                <a:gd fmla="*/ 512054475 h 7" name="T7"/>
                <a:gd fmla="*/ 119 w 3" name="T8"/>
                <a:gd fmla="*/ 365782679 h 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 w="3">
                  <a:moveTo>
                    <a:pt x="3" y="5"/>
                  </a:moveTo>
                  <a:lnTo>
                    <a:pt x="0" y="0"/>
                  </a:lnTo>
                  <a:lnTo>
                    <a:pt x="0" y="7"/>
                  </a:lnTo>
                  <a:lnTo>
                    <a:pt x="3"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2" name="MH_Other_320"/>
            <p:cNvSpPr/>
            <p:nvPr>
              <p:custDataLst>
                <p:tags r:id="rId425"/>
              </p:custDataLst>
            </p:nvPr>
          </p:nvSpPr>
          <p:spPr bwMode="auto">
            <a:xfrm>
              <a:off x="4909097" y="2380234"/>
              <a:ext cx="1523" cy="3019"/>
            </a:xfrm>
            <a:custGeom>
              <a:gdLst>
                <a:gd fmla="*/ 0 w 2" name="T0"/>
                <a:gd fmla="*/ 219510882 h 7" name="T1"/>
                <a:gd fmla="*/ 447676037 w 2" name="T2"/>
                <a:gd fmla="*/ 512054475 h 7" name="T3"/>
                <a:gd fmla="*/ 0 w 2" name="T4"/>
                <a:gd fmla="*/ 0 h 7" name="T5"/>
                <a:gd fmla="*/ 0 w 2" name="T6"/>
                <a:gd fmla="*/ 0 h 7" name="T7"/>
                <a:gd fmla="*/ 0 w 2" name="T8"/>
                <a:gd fmla="*/ 219510882 h 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 w="2">
                  <a:moveTo>
                    <a:pt x="0" y="3"/>
                  </a:moveTo>
                  <a:lnTo>
                    <a:pt x="2" y="7"/>
                  </a:lnTo>
                  <a:lnTo>
                    <a:pt x="0" y="0"/>
                  </a:lnTo>
                  <a:lnTo>
                    <a:pt x="0" y="3"/>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3" name="MH_Other_321"/>
            <p:cNvSpPr/>
            <p:nvPr>
              <p:custDataLst>
                <p:tags r:id="rId426"/>
              </p:custDataLst>
            </p:nvPr>
          </p:nvSpPr>
          <p:spPr bwMode="auto">
            <a:xfrm>
              <a:off x="4931940" y="2416471"/>
              <a:ext cx="24367" cy="125319"/>
            </a:xfrm>
            <a:custGeom>
              <a:gdLst>
                <a:gd fmla="*/ 2147483646 w 30" name="T0"/>
                <a:gd fmla="*/ 2147483646 h 157" name="T1"/>
                <a:gd fmla="*/ 2147483646 w 30" name="T2"/>
                <a:gd fmla="*/ 2147483646 h 157" name="T3"/>
                <a:gd fmla="*/ 2147483646 w 30" name="T4"/>
                <a:gd fmla="*/ 2147483646 h 157" name="T5"/>
                <a:gd fmla="*/ 2147483646 w 30" name="T6"/>
                <a:gd fmla="*/ 2147483646 h 157" name="T7"/>
                <a:gd fmla="*/ 2147483646 w 30" name="T8"/>
                <a:gd fmla="*/ 2147483646 h 157" name="T9"/>
                <a:gd fmla="*/ 2147483646 w 30" name="T10"/>
                <a:gd fmla="*/ 2147483646 h 157" name="T11"/>
                <a:gd fmla="*/ 2147483646 w 30" name="T12"/>
                <a:gd fmla="*/ 2147483646 h 157" name="T13"/>
                <a:gd fmla="*/ 2147483646 w 30" name="T14"/>
                <a:gd fmla="*/ 2147483646 h 157" name="T15"/>
                <a:gd fmla="*/ 2147483646 w 30" name="T16"/>
                <a:gd fmla="*/ 2147483646 h 157" name="T17"/>
                <a:gd fmla="*/ 0 w 30" name="T18"/>
                <a:gd fmla="*/ 0 h 157" name="T19"/>
                <a:gd fmla="*/ 602866460 w 30" name="T20"/>
                <a:gd fmla="*/ 1183305594 h 157" name="T21"/>
                <a:gd fmla="*/ 602866460 w 30" name="T22"/>
                <a:gd fmla="*/ 1774958392 h 157" name="T23"/>
                <a:gd fmla="*/ 2147483646 w 30" name="T24"/>
                <a:gd fmla="*/ 2147483646 h 15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57" w="30">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4" name="MH_Other_322"/>
            <p:cNvSpPr/>
            <p:nvPr>
              <p:custDataLst>
                <p:tags r:id="rId427"/>
              </p:custDataLst>
            </p:nvPr>
          </p:nvSpPr>
          <p:spPr bwMode="auto">
            <a:xfrm>
              <a:off x="4931940" y="2417981"/>
              <a:ext cx="1523" cy="1509"/>
            </a:xfrm>
            <a:custGeom>
              <a:gdLst>
                <a:gd fmla="*/ 2147483646 w 1" name="T0"/>
                <a:gd fmla="*/ 1790702559 h 1" name="T1"/>
                <a:gd fmla="*/ 2147483646 w 1" name="T2"/>
                <a:gd fmla="*/ 0 h 1" name="T3"/>
                <a:gd fmla="*/ 0 w 1" name="T4"/>
                <a:gd fmla="*/ 0 h 1" name="T5"/>
                <a:gd fmla="*/ 2147483646 w 1" name="T6"/>
                <a:gd fmla="*/ 1790702559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5" name="MH_Other_323"/>
            <p:cNvSpPr/>
            <p:nvPr>
              <p:custDataLst>
                <p:tags r:id="rId428"/>
              </p:custDataLst>
            </p:nvPr>
          </p:nvSpPr>
          <p:spPr bwMode="auto">
            <a:xfrm>
              <a:off x="4954785" y="2455727"/>
              <a:ext cx="21321" cy="77003"/>
            </a:xfrm>
            <a:custGeom>
              <a:gdLst>
                <a:gd fmla="*/ 2147483646 w 27" name="T0"/>
                <a:gd fmla="*/ 2147483646 h 95" name="T1"/>
                <a:gd fmla="*/ 2147483646 w 27" name="T2"/>
                <a:gd fmla="*/ 2147483646 h 95" name="T3"/>
                <a:gd fmla="*/ 2147483646 w 27" name="T4"/>
                <a:gd fmla="*/ 2147483646 h 95" name="T5"/>
                <a:gd fmla="*/ 2147483646 w 27" name="T6"/>
                <a:gd fmla="*/ 2147483646 h 95" name="T7"/>
                <a:gd fmla="*/ 2147483646 w 27" name="T8"/>
                <a:gd fmla="*/ 2147483646 h 95" name="T9"/>
                <a:gd fmla="*/ 2147483646 w 27" name="T10"/>
                <a:gd fmla="*/ 2147483646 h 95" name="T11"/>
                <a:gd fmla="*/ 2147483646 w 27" name="T12"/>
                <a:gd fmla="*/ 2147483646 h 95" name="T13"/>
                <a:gd fmla="*/ 571194024 w 27" name="T14"/>
                <a:gd fmla="*/ 0 h 95" name="T15"/>
                <a:gd fmla="*/ 0 w 27" name="T16"/>
                <a:gd fmla="*/ 0 h 95" name="T17"/>
                <a:gd fmla="*/ 0 w 27" name="T18"/>
                <a:gd fmla="*/ 611558708 h 95" name="T19"/>
                <a:gd fmla="*/ 2147483646 w 27" name="T20"/>
                <a:gd fmla="*/ 2147483646 h 9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5" w="27">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6" name="MH_Other_324"/>
            <p:cNvSpPr/>
            <p:nvPr>
              <p:custDataLst>
                <p:tags r:id="rId429"/>
              </p:custDataLst>
            </p:nvPr>
          </p:nvSpPr>
          <p:spPr bwMode="auto">
            <a:xfrm flipH="1">
              <a:off x="4954785" y="2455727"/>
              <a:ext cx="0" cy="1510"/>
            </a:xfrm>
            <a:custGeom>
              <a:gdLst>
                <a:gd fmla="*/ 1792959984 h 1" name="T0"/>
                <a:gd fmla="*/ 0 h 1" name="T1"/>
                <a:gd fmla="*/ 1792959984 h 1" name="T2"/>
                <a:gd fmla="*/ 1792959984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7" name="MH_Other_325"/>
            <p:cNvSpPr/>
            <p:nvPr>
              <p:custDataLst>
                <p:tags r:id="rId430"/>
              </p:custDataLst>
            </p:nvPr>
          </p:nvSpPr>
          <p:spPr bwMode="auto">
            <a:xfrm>
              <a:off x="4973061" y="2493474"/>
              <a:ext cx="15229" cy="31707"/>
            </a:xfrm>
            <a:custGeom>
              <a:gdLst>
                <a:gd fmla="*/ 2147483646 w 18" name="T0"/>
                <a:gd fmla="*/ 2147483646 h 40" name="T1"/>
                <a:gd fmla="*/ 2147483646 w 18" name="T2"/>
                <a:gd fmla="*/ 2147483646 h 40" name="T3"/>
                <a:gd fmla="*/ 2147483646 w 18" name="T4"/>
                <a:gd fmla="*/ 2147483646 h 40" name="T5"/>
                <a:gd fmla="*/ 0 w 18" name="T6"/>
                <a:gd fmla="*/ 0 h 40" name="T7"/>
                <a:gd fmla="*/ 0 w 18" name="T8"/>
                <a:gd fmla="*/ 1759415181 h 40" name="T9"/>
                <a:gd fmla="*/ 2147483646 w 18" name="T10"/>
                <a:gd fmla="*/ 2147483646 h 4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0" w="18">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8" name="MH_Other_326"/>
            <p:cNvSpPr/>
            <p:nvPr>
              <p:custDataLst>
                <p:tags r:id="rId431"/>
              </p:custDataLst>
            </p:nvPr>
          </p:nvSpPr>
          <p:spPr bwMode="auto">
            <a:xfrm flipH="1">
              <a:off x="4973060" y="2493474"/>
              <a:ext cx="0" cy="3019"/>
            </a:xfrm>
            <a:custGeom>
              <a:gdLst>
                <a:gd fmla="*/ 0 w 2" name="T0"/>
                <a:gd fmla="*/ 146271796 h 7" name="T1"/>
                <a:gd fmla="*/ 178 w 2" name="T2"/>
                <a:gd fmla="*/ 512054475 h 7" name="T3"/>
                <a:gd fmla="*/ 178 w 2" name="T4"/>
                <a:gd fmla="*/ 0 h 7" name="T5"/>
                <a:gd fmla="*/ 0 w 2" name="T6"/>
                <a:gd fmla="*/ 146271796 h 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 w="2">
                  <a:moveTo>
                    <a:pt x="0" y="2"/>
                  </a:moveTo>
                  <a:lnTo>
                    <a:pt x="2" y="7"/>
                  </a:lnTo>
                  <a:lnTo>
                    <a:pt x="2" y="0"/>
                  </a:lnTo>
                  <a:lnTo>
                    <a:pt x="0"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49" name="MH_Other_327"/>
            <p:cNvSpPr/>
            <p:nvPr>
              <p:custDataLst>
                <p:tags r:id="rId432"/>
              </p:custDataLst>
            </p:nvPr>
          </p:nvSpPr>
          <p:spPr bwMode="auto">
            <a:xfrm>
              <a:off x="4802491" y="2350036"/>
              <a:ext cx="18275" cy="16609"/>
            </a:xfrm>
            <a:custGeom>
              <a:gdLst>
                <a:gd fmla="*/ 531752969 w 24" name="T0"/>
                <a:gd fmla="*/ 0 h 22" name="T1"/>
                <a:gd fmla="*/ 531752969 w 24" name="T2"/>
                <a:gd fmla="*/ 0 h 22" name="T3"/>
                <a:gd fmla="*/ 0 w 24" name="T4"/>
                <a:gd fmla="*/ 0 h 22" name="T5"/>
                <a:gd fmla="*/ 0 w 24" name="T6"/>
                <a:gd fmla="*/ 0 h 22" name="T7"/>
                <a:gd fmla="*/ 2128272350 w 24" name="T8"/>
                <a:gd fmla="*/ 2147483646 h 22" name="T9"/>
                <a:gd fmla="*/ 2147483646 w 24" name="T10"/>
                <a:gd fmla="*/ 2147483646 h 22" name="T11"/>
                <a:gd fmla="*/ 2147483646 w 24" name="T12"/>
                <a:gd fmla="*/ 2147483646 h 22" name="T13"/>
                <a:gd fmla="*/ 2147483646 w 24" name="T14"/>
                <a:gd fmla="*/ 2147483646 h 22" name="T15"/>
                <a:gd fmla="*/ 531752969 w 24" name="T16"/>
                <a:gd fmla="*/ 0 h 2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2" w="24">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0" name="MH_Other_328"/>
            <p:cNvSpPr/>
            <p:nvPr>
              <p:custDataLst>
                <p:tags r:id="rId433"/>
              </p:custDataLst>
            </p:nvPr>
          </p:nvSpPr>
          <p:spPr bwMode="auto">
            <a:xfrm>
              <a:off x="4814676" y="2337957"/>
              <a:ext cx="31981" cy="60395"/>
            </a:xfrm>
            <a:custGeom>
              <a:gdLst>
                <a:gd fmla="*/ 1225340756 w 39" name="T0"/>
                <a:gd fmla="*/ 2147483646 h 76" name="T1"/>
                <a:gd fmla="*/ 613035803 w 39" name="T2"/>
                <a:gd fmla="*/ 0 h 76" name="T3"/>
                <a:gd fmla="*/ 0 w 39" name="T4"/>
                <a:gd fmla="*/ 584313632 h 76" name="T5"/>
                <a:gd fmla="*/ 613035803 w 39" name="T6"/>
                <a:gd fmla="*/ 2147483646 h 76" name="T7"/>
                <a:gd fmla="*/ 2147483646 w 39" name="T8"/>
                <a:gd fmla="*/ 2147483646 h 76" name="T9"/>
                <a:gd fmla="*/ 2147483646 w 39" name="T10"/>
                <a:gd fmla="*/ 2147483646 h 76" name="T11"/>
                <a:gd fmla="*/ 2147483646 w 39" name="T12"/>
                <a:gd fmla="*/ 2147483646 h 76" name="T13"/>
                <a:gd fmla="*/ 2147483646 w 39" name="T14"/>
                <a:gd fmla="*/ 2147483646 h 76" name="T15"/>
                <a:gd fmla="*/ 2147483646 w 39" name="T16"/>
                <a:gd fmla="*/ 2147483646 h 76" name="T17"/>
                <a:gd fmla="*/ 2147483646 w 39" name="T18"/>
                <a:gd fmla="*/ 2147483646 h 76" name="T19"/>
                <a:gd fmla="*/ 2147483646 w 39" name="T20"/>
                <a:gd fmla="*/ 2147483646 h 76" name="T21"/>
                <a:gd fmla="*/ 1225340756 w 39" name="T22"/>
                <a:gd fmla="*/ 2147483646 h 7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76" w="39">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1" name="MH_Other_329"/>
            <p:cNvSpPr/>
            <p:nvPr>
              <p:custDataLst>
                <p:tags r:id="rId434"/>
              </p:custDataLst>
            </p:nvPr>
          </p:nvSpPr>
          <p:spPr bwMode="auto">
            <a:xfrm flipH="1">
              <a:off x="4820766" y="2365134"/>
              <a:ext cx="0" cy="1510"/>
            </a:xfrm>
            <a:custGeom>
              <a:gdLst>
                <a:gd fmla="*/ 0 w 1" name="T0"/>
                <a:gd fmla="*/ 0 h 1" name="T1"/>
                <a:gd fmla="*/ 1067 w 1" name="T2"/>
                <a:gd fmla="*/ 2147483646 h 1" name="T3"/>
                <a:gd fmla="*/ 1067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2" name="MH_Other_330"/>
            <p:cNvSpPr/>
            <p:nvPr>
              <p:custDataLst>
                <p:tags r:id="rId435"/>
              </p:custDataLst>
            </p:nvPr>
          </p:nvSpPr>
          <p:spPr bwMode="auto">
            <a:xfrm>
              <a:off x="4835997" y="2318330"/>
              <a:ext cx="33504" cy="111730"/>
            </a:xfrm>
            <a:custGeom>
              <a:gdLst>
                <a:gd fmla="*/ 2147483646 w 41" name="T0"/>
                <a:gd fmla="*/ 2147483646 h 140" name="T1"/>
                <a:gd fmla="*/ 2147483646 w 41" name="T2"/>
                <a:gd fmla="*/ 2147483646 h 140" name="T3"/>
                <a:gd fmla="*/ 610240266 w 41" name="T4"/>
                <a:gd fmla="*/ 0 h 140" name="T5"/>
                <a:gd fmla="*/ 0 w 41" name="T6"/>
                <a:gd fmla="*/ 592148681 h 140" name="T7"/>
                <a:gd fmla="*/ 2147483646 w 41" name="T8"/>
                <a:gd fmla="*/ 2147483646 h 140" name="T9"/>
                <a:gd fmla="*/ 2147483646 w 41" name="T10"/>
                <a:gd fmla="*/ 2147483646 h 140" name="T11"/>
                <a:gd fmla="*/ 2147483646 w 41" name="T12"/>
                <a:gd fmla="*/ 2147483646 h 140" name="T13"/>
                <a:gd fmla="*/ 2147483646 w 41" name="T14"/>
                <a:gd fmla="*/ 2147483646 h 140" name="T15"/>
                <a:gd fmla="*/ 2147483646 w 41" name="T16"/>
                <a:gd fmla="*/ 2147483646 h 140" name="T17"/>
                <a:gd fmla="*/ 2147483646 w 41" name="T18"/>
                <a:gd fmla="*/ 2147483646 h 140" name="T19"/>
                <a:gd fmla="*/ 2147483646 w 41" name="T20"/>
                <a:gd fmla="*/ 2147483646 h 140" name="T21"/>
                <a:gd fmla="*/ 2147483646 w 41" name="T22"/>
                <a:gd fmla="*/ 2147483646 h 140" name="T23"/>
                <a:gd fmla="*/ 2147483646 w 41" name="T24"/>
                <a:gd fmla="*/ 2147483646 h 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0" w="41">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3" name="MH_Other_331"/>
            <p:cNvSpPr/>
            <p:nvPr>
              <p:custDataLst>
                <p:tags r:id="rId436"/>
              </p:custDataLst>
            </p:nvPr>
          </p:nvSpPr>
          <p:spPr bwMode="auto">
            <a:xfrm>
              <a:off x="4845134" y="2396842"/>
              <a:ext cx="1523" cy="1509"/>
            </a:xfrm>
            <a:custGeom>
              <a:gdLst>
                <a:gd fmla="*/ 0 w 1" name="T0"/>
                <a:gd fmla="*/ 0 h 1" name="T1"/>
                <a:gd fmla="*/ 1790702559 w 1" name="T2"/>
                <a:gd fmla="*/ 1790702559 h 1" name="T3"/>
                <a:gd fmla="*/ 1790702559 w 1" name="T4"/>
                <a:gd fmla="*/ 0 h 1" name="T5"/>
                <a:gd fmla="*/ 0 w 1"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4" name="MH_Other_332"/>
            <p:cNvSpPr/>
            <p:nvPr>
              <p:custDataLst>
                <p:tags r:id="rId437"/>
              </p:custDataLst>
            </p:nvPr>
          </p:nvSpPr>
          <p:spPr bwMode="auto">
            <a:xfrm>
              <a:off x="4849703" y="2306250"/>
              <a:ext cx="39596" cy="157026"/>
            </a:xfrm>
            <a:custGeom>
              <a:gdLst>
                <a:gd fmla="*/ 2147483646 w 49" name="T0"/>
                <a:gd fmla="*/ 2147483646 h 198" name="T1"/>
                <a:gd fmla="*/ 2147483646 w 49" name="T2"/>
                <a:gd fmla="*/ 2147483646 h 198" name="T3"/>
                <a:gd fmla="*/ 2147483646 w 49" name="T4"/>
                <a:gd fmla="*/ 2147483646 h 198" name="T5"/>
                <a:gd fmla="*/ 2147483646 w 49" name="T6"/>
                <a:gd fmla="*/ 2147483646 h 198" name="T7"/>
                <a:gd fmla="*/ 2147483646 w 49" name="T8"/>
                <a:gd fmla="*/ 2147483646 h 198" name="T9"/>
                <a:gd fmla="*/ 2147483646 w 49" name="T10"/>
                <a:gd fmla="*/ 2147483646 h 198" name="T11"/>
                <a:gd fmla="*/ 597439620 w 49" name="T12"/>
                <a:gd fmla="*/ 0 h 198" name="T13"/>
                <a:gd fmla="*/ 597439620 w 49" name="T14"/>
                <a:gd fmla="*/ 0 h 198" name="T15"/>
                <a:gd fmla="*/ 0 w 49" name="T16"/>
                <a:gd fmla="*/ 584040416 h 198" name="T17"/>
                <a:gd fmla="*/ 2147483646 w 49" name="T18"/>
                <a:gd fmla="*/ 2147483646 h 198" name="T19"/>
                <a:gd fmla="*/ 2147483646 w 49" name="T20"/>
                <a:gd fmla="*/ 2147483646 h 198" name="T21"/>
                <a:gd fmla="*/ 2147483646 w 49" name="T22"/>
                <a:gd fmla="*/ 2147483646 h 198" name="T23"/>
                <a:gd fmla="*/ 2147483646 w 49" name="T24"/>
                <a:gd fmla="*/ 2147483646 h 198" name="T25"/>
                <a:gd fmla="*/ 2147483646 w 49" name="T26"/>
                <a:gd fmla="*/ 2147483646 h 198" name="T27"/>
                <a:gd fmla="*/ 2147483646 w 49" name="T28"/>
                <a:gd fmla="*/ 2147483646 h 198" name="T29"/>
                <a:gd fmla="*/ 2147483646 w 49" name="T30"/>
                <a:gd fmla="*/ 2147483646 h 198" name="T31"/>
                <a:gd fmla="*/ 2147483646 w 49" name="T32"/>
                <a:gd fmla="*/ 2147483646 h 198" name="T33"/>
                <a:gd fmla="*/ 2147483646 w 49" name="T34"/>
                <a:gd fmla="*/ 2147483646 h 198" name="T35"/>
                <a:gd fmla="*/ 2147483646 w 49" name="T36"/>
                <a:gd fmla="*/ 2147483646 h 198" name="T37"/>
                <a:gd fmla="*/ 2147483646 w 49" name="T38"/>
                <a:gd fmla="*/ 2147483646 h 198" name="T39"/>
                <a:gd fmla="*/ 2147483646 w 49" name="T40"/>
                <a:gd fmla="*/ 2147483646 h 19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98" w="49">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5" name="MH_Other_333"/>
            <p:cNvSpPr/>
            <p:nvPr>
              <p:custDataLst>
                <p:tags r:id="rId438"/>
              </p:custDataLst>
            </p:nvPr>
          </p:nvSpPr>
          <p:spPr bwMode="auto">
            <a:xfrm>
              <a:off x="4867976" y="2428548"/>
              <a:ext cx="1523" cy="1510"/>
            </a:xfrm>
            <a:custGeom>
              <a:gdLst>
                <a:gd fmla="*/ 1120915208 w 2" name="T0"/>
                <a:gd fmla="*/ 560457604 h 2" name="T1"/>
                <a:gd fmla="*/ 0 w 2" name="T2"/>
                <a:gd fmla="*/ 0 h 2" name="T3"/>
                <a:gd fmla="*/ 560457604 w 2" name="T4"/>
                <a:gd fmla="*/ 1120915208 h 2" name="T5"/>
                <a:gd fmla="*/ 560457604 w 2" name="T6"/>
                <a:gd fmla="*/ 1120915208 h 2" name="T7"/>
                <a:gd fmla="*/ 1120915208 w 2" name="T8"/>
                <a:gd fmla="*/ 560457604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6" name="MH_Other_334"/>
            <p:cNvSpPr/>
            <p:nvPr>
              <p:custDataLst>
                <p:tags r:id="rId439"/>
              </p:custDataLst>
            </p:nvPr>
          </p:nvSpPr>
          <p:spPr bwMode="auto">
            <a:xfrm>
              <a:off x="4855794" y="2313799"/>
              <a:ext cx="51780" cy="185714"/>
            </a:xfrm>
            <a:custGeom>
              <a:gdLst>
                <a:gd fmla="*/ 2147483646 w 65" name="T0"/>
                <a:gd fmla="*/ 2147483646 h 232" name="T1"/>
                <a:gd fmla="*/ 2147483646 w 65" name="T2"/>
                <a:gd fmla="*/ 2147483646 h 232" name="T3"/>
                <a:gd fmla="*/ 2147483646 w 65" name="T4"/>
                <a:gd fmla="*/ 2147483646 h 232" name="T5"/>
                <a:gd fmla="*/ 2147483646 w 65" name="T6"/>
                <a:gd fmla="*/ 2147483646 h 232" name="T7"/>
                <a:gd fmla="*/ 2147483646 w 65" name="T8"/>
                <a:gd fmla="*/ 2147483646 h 232" name="T9"/>
                <a:gd fmla="*/ 0 w 65" name="T10"/>
                <a:gd fmla="*/ 0 h 232" name="T11"/>
                <a:gd fmla="*/ 0 w 65" name="T12"/>
                <a:gd fmla="*/ 595744046 h 232" name="T13"/>
                <a:gd fmla="*/ 0 w 65" name="T14"/>
                <a:gd fmla="*/ 1192196763 h 232" name="T15"/>
                <a:gd fmla="*/ 2147483646 w 65" name="T16"/>
                <a:gd fmla="*/ 2147483646 h 232" name="T17"/>
                <a:gd fmla="*/ 2147483646 w 65" name="T18"/>
                <a:gd fmla="*/ 2147483646 h 232" name="T19"/>
                <a:gd fmla="*/ 2147483646 w 65" name="T20"/>
                <a:gd fmla="*/ 2147483646 h 232" name="T21"/>
                <a:gd fmla="*/ 2147483646 w 65" name="T22"/>
                <a:gd fmla="*/ 2147483646 h 232" name="T23"/>
                <a:gd fmla="*/ 2147483646 w 65" name="T24"/>
                <a:gd fmla="*/ 2147483646 h 232" name="T25"/>
                <a:gd fmla="*/ 2147483646 w 65" name="T26"/>
                <a:gd fmla="*/ 2147483646 h 232" name="T27"/>
                <a:gd fmla="*/ 2147483646 w 65" name="T28"/>
                <a:gd fmla="*/ 2147483646 h 232" name="T29"/>
                <a:gd fmla="*/ 2147483646 w 65" name="T30"/>
                <a:gd fmla="*/ 2147483646 h 23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31" w="65">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7" name="MH_Other_335"/>
            <p:cNvSpPr/>
            <p:nvPr>
              <p:custDataLst>
                <p:tags r:id="rId440"/>
              </p:custDataLst>
            </p:nvPr>
          </p:nvSpPr>
          <p:spPr bwMode="auto">
            <a:xfrm flipH="1">
              <a:off x="4855794" y="2313799"/>
              <a:ext cx="0" cy="1510"/>
            </a:xfrm>
            <a:custGeom>
              <a:gdLst>
                <a:gd fmla="*/ 1792959984 h 1" name="T0"/>
                <a:gd fmla="*/ 0 h 1" name="T1"/>
                <a:gd fmla="*/ 0 h 1" name="T2"/>
                <a:gd fmla="*/ 1792959984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8" name="MH_Other_336"/>
            <p:cNvSpPr/>
            <p:nvPr>
              <p:custDataLst>
                <p:tags r:id="rId441"/>
              </p:custDataLst>
            </p:nvPr>
          </p:nvSpPr>
          <p:spPr bwMode="auto">
            <a:xfrm flipH="1">
              <a:off x="4889298" y="2463276"/>
              <a:ext cx="0" cy="0"/>
            </a:xfrm>
            <a:custGeom>
              <a:gdLst>
                <a:gd fmla="*/ 0 h 1" name="T0"/>
                <a:gd fmla="*/ 711 h 1" name="T1"/>
                <a:gd fmla="*/ 0 h 1" name="T2"/>
                <a:gd fmla="*/ 0 60000 65536" name="T3"/>
                <a:gd fmla="*/ 0 60000 65536" name="T4"/>
                <a:gd fmla="*/ 0 60000 65536" name="T5"/>
              </a:gdLst>
              <a:cxnLst>
                <a:cxn ang="T3">
                  <a:pos x="0" y="T0"/>
                </a:cxn>
                <a:cxn ang="T4">
                  <a:pos x="0" y="T1"/>
                </a:cxn>
                <a:cxn ang="T5">
                  <a:pos x="0" y="T2"/>
                </a:cxn>
              </a:cxnLst>
              <a:rect b="b" l="0" r="r" t="0"/>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59" name="MH_Other_337"/>
            <p:cNvSpPr/>
            <p:nvPr>
              <p:custDataLst>
                <p:tags r:id="rId442"/>
              </p:custDataLst>
            </p:nvPr>
          </p:nvSpPr>
          <p:spPr bwMode="auto">
            <a:xfrm>
              <a:off x="4925849" y="2525180"/>
              <a:ext cx="112698" cy="253658"/>
            </a:xfrm>
            <a:custGeom>
              <a:gdLst>
                <a:gd fmla="*/ 2147483646 w 139" name="T0"/>
                <a:gd fmla="*/ 2147483646 h 317" name="T1"/>
                <a:gd fmla="*/ 2147483646 w 139" name="T2"/>
                <a:gd fmla="*/ 2147483646 h 317" name="T3"/>
                <a:gd fmla="*/ 2147483646 w 139" name="T4"/>
                <a:gd fmla="*/ 2147483646 h 317" name="T5"/>
                <a:gd fmla="*/ 2147483646 w 139" name="T6"/>
                <a:gd fmla="*/ 2147483646 h 317" name="T7"/>
                <a:gd fmla="*/ 2147483646 w 139" name="T8"/>
                <a:gd fmla="*/ 2147483646 h 317" name="T9"/>
                <a:gd fmla="*/ 2147483646 w 139" name="T10"/>
                <a:gd fmla="*/ 2147483646 h 317" name="T11"/>
                <a:gd fmla="*/ 2147483646 w 139" name="T12"/>
                <a:gd fmla="*/ 2147483646 h 317" name="T13"/>
                <a:gd fmla="*/ 2147483646 w 139" name="T14"/>
                <a:gd fmla="*/ 2147483646 h 317" name="T15"/>
                <a:gd fmla="*/ 2147483646 w 139" name="T16"/>
                <a:gd fmla="*/ 0 h 317" name="T17"/>
                <a:gd fmla="*/ 2147483646 w 139" name="T18"/>
                <a:gd fmla="*/ 0 h 317" name="T19"/>
                <a:gd fmla="*/ 2147483646 w 139" name="T20"/>
                <a:gd fmla="*/ 595282813 h 317" name="T21"/>
                <a:gd fmla="*/ 2147483646 w 139" name="T22"/>
                <a:gd fmla="*/ 2147483646 h 317" name="T23"/>
                <a:gd fmla="*/ 2147483646 w 139" name="T24"/>
                <a:gd fmla="*/ 2147483646 h 317" name="T25"/>
                <a:gd fmla="*/ 2147483646 w 139" name="T26"/>
                <a:gd fmla="*/ 2147483646 h 317" name="T27"/>
                <a:gd fmla="*/ 2147483646 w 139" name="T28"/>
                <a:gd fmla="*/ 2147483646 h 317" name="T29"/>
                <a:gd fmla="*/ 1202113224 w 139" name="T30"/>
                <a:gd fmla="*/ 2147483646 h 317" name="T31"/>
                <a:gd fmla="*/ 600699538 w 139" name="T32"/>
                <a:gd fmla="*/ 2147483646 h 317" name="T33"/>
                <a:gd fmla="*/ 600699538 w 139" name="T34"/>
                <a:gd fmla="*/ 2147483646 h 317" name="T35"/>
                <a:gd fmla="*/ 0 w 139" name="T36"/>
                <a:gd fmla="*/ 2147483646 h 317" name="T37"/>
                <a:gd fmla="*/ 1202113224 w 139" name="T38"/>
                <a:gd fmla="*/ 2147483646 h 317" name="T39"/>
                <a:gd fmla="*/ 2147483646 w 139" name="T40"/>
                <a:gd fmla="*/ 2147483646 h 317" name="T41"/>
                <a:gd fmla="*/ 2147483646 w 139" name="T42"/>
                <a:gd fmla="*/ 2147483646 h 317" name="T43"/>
                <a:gd fmla="*/ 2147483646 w 139" name="T44"/>
                <a:gd fmla="*/ 2147483646 h 317" name="T45"/>
                <a:gd fmla="*/ 2147483646 w 139" name="T46"/>
                <a:gd fmla="*/ 2147483646 h 317" name="T47"/>
                <a:gd fmla="*/ 2147483646 w 139" name="T48"/>
                <a:gd fmla="*/ 2147483646 h 317" name="T49"/>
                <a:gd fmla="*/ 2147483646 w 139" name="T50"/>
                <a:gd fmla="*/ 2147483646 h 317" name="T51"/>
                <a:gd fmla="*/ 2147483646 w 139" name="T52"/>
                <a:gd fmla="*/ 2147483646 h 317" name="T53"/>
                <a:gd fmla="*/ 2147483646 w 139" name="T54"/>
                <a:gd fmla="*/ 2147483646 h 317" name="T55"/>
                <a:gd fmla="*/ 2147483646 w 139" name="T56"/>
                <a:gd fmla="*/ 2147483646 h 317" name="T57"/>
                <a:gd fmla="*/ 2147483646 w 139" name="T58"/>
                <a:gd fmla="*/ 2147483646 h 317" name="T59"/>
                <a:gd fmla="*/ 2147483646 w 139" name="T60"/>
                <a:gd fmla="*/ 2147483646 h 317" name="T61"/>
                <a:gd fmla="*/ 2147483646 w 139" name="T62"/>
                <a:gd fmla="*/ 2147483646 h 317" name="T63"/>
                <a:gd fmla="*/ 2147483646 w 139" name="T64"/>
                <a:gd fmla="*/ 2147483646 h 317" name="T65"/>
                <a:gd fmla="*/ 2147483646 w 139" name="T66"/>
                <a:gd fmla="*/ 2147483646 h 317" name="T67"/>
                <a:gd fmla="*/ 2147483646 w 139" name="T68"/>
                <a:gd fmla="*/ 2147483646 h 317" name="T69"/>
                <a:gd fmla="*/ 2147483646 w 139" name="T70"/>
                <a:gd fmla="*/ 2147483646 h 317" name="T71"/>
                <a:gd fmla="*/ 2147483646 w 139" name="T72"/>
                <a:gd fmla="*/ 2147483646 h 317" name="T73"/>
                <a:gd fmla="*/ 2147483646 w 139" name="T74"/>
                <a:gd fmla="*/ 2147483646 h 317" name="T75"/>
                <a:gd fmla="*/ 2147483646 w 139" name="T76"/>
                <a:gd fmla="*/ 2147483646 h 317" name="T77"/>
                <a:gd fmla="*/ 2147483646 w 139" name="T78"/>
                <a:gd fmla="*/ 2147483646 h 317" name="T79"/>
                <a:gd fmla="*/ 2147483646 w 139" name="T80"/>
                <a:gd fmla="*/ 2147483646 h 31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17" w="139">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0" name="MH_Other_338"/>
            <p:cNvSpPr/>
            <p:nvPr>
              <p:custDataLst>
                <p:tags r:id="rId443"/>
              </p:custDataLst>
            </p:nvPr>
          </p:nvSpPr>
          <p:spPr bwMode="auto">
            <a:xfrm>
              <a:off x="4966969" y="2575007"/>
              <a:ext cx="50256" cy="190244"/>
            </a:xfrm>
            <a:custGeom>
              <a:gdLst>
                <a:gd fmla="*/ 2147483646 w 63" name="T0"/>
                <a:gd fmla="*/ 2147483646 h 237" name="T1"/>
                <a:gd fmla="*/ 2147483646 w 63" name="T2"/>
                <a:gd fmla="*/ 2147483646 h 237" name="T3"/>
                <a:gd fmla="*/ 2147483646 w 63" name="T4"/>
                <a:gd fmla="*/ 2147483646 h 237" name="T5"/>
                <a:gd fmla="*/ 1744549465 w 63" name="T6"/>
                <a:gd fmla="*/ 2147483646 h 237" name="T7"/>
                <a:gd fmla="*/ 2147483646 w 63" name="T8"/>
                <a:gd fmla="*/ 2147483646 h 237" name="T9"/>
                <a:gd fmla="*/ 2147483646 w 63" name="T10"/>
                <a:gd fmla="*/ 2147483646 h 237" name="T11"/>
                <a:gd fmla="*/ 2147483646 w 63" name="T12"/>
                <a:gd fmla="*/ 2147483646 h 237" name="T13"/>
                <a:gd fmla="*/ 2147483646 w 63" name="T14"/>
                <a:gd fmla="*/ 2147483646 h 237" name="T15"/>
                <a:gd fmla="*/ 2147483646 w 63" name="T16"/>
                <a:gd fmla="*/ 2147483646 h 237" name="T17"/>
                <a:gd fmla="*/ 2147483646 w 63" name="T18"/>
                <a:gd fmla="*/ 2147483646 h 237" name="T19"/>
                <a:gd fmla="*/ 2147483646 w 63" name="T20"/>
                <a:gd fmla="*/ 2147483646 h 237" name="T21"/>
                <a:gd fmla="*/ 2147483646 w 63" name="T22"/>
                <a:gd fmla="*/ 2147483646 h 237" name="T23"/>
                <a:gd fmla="*/ 2147483646 w 63" name="T24"/>
                <a:gd fmla="*/ 2147483646 h 237" name="T25"/>
                <a:gd fmla="*/ 2147483646 w 63" name="T26"/>
                <a:gd fmla="*/ 0 h 237" name="T27"/>
                <a:gd fmla="*/ 2147483646 w 63" name="T28"/>
                <a:gd fmla="*/ 599768633 h 237" name="T29"/>
                <a:gd fmla="*/ 2147483646 w 63" name="T30"/>
                <a:gd fmla="*/ 2147483646 h 237"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36" w="62">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1" name="MH_Other_339"/>
            <p:cNvSpPr/>
            <p:nvPr>
              <p:custDataLst>
                <p:tags r:id="rId444"/>
              </p:custDataLst>
            </p:nvPr>
          </p:nvSpPr>
          <p:spPr bwMode="auto">
            <a:xfrm>
              <a:off x="4970015" y="2615773"/>
              <a:ext cx="56348" cy="163066"/>
            </a:xfrm>
            <a:custGeom>
              <a:gdLst>
                <a:gd fmla="*/ 0 w 70" name="T0"/>
                <a:gd fmla="*/ 2147483646 h 203" name="T1"/>
                <a:gd fmla="*/ 593546615 w 70" name="T2"/>
                <a:gd fmla="*/ 2147483646 h 203" name="T3"/>
                <a:gd fmla="*/ 2147483646 w 70" name="T4"/>
                <a:gd fmla="*/ 2147483646 h 203" name="T5"/>
                <a:gd fmla="*/ 2147483646 w 70" name="T6"/>
                <a:gd fmla="*/ 2147483646 h 203" name="T7"/>
                <a:gd fmla="*/ 2147483646 w 70" name="T8"/>
                <a:gd fmla="*/ 2147483646 h 203" name="T9"/>
                <a:gd fmla="*/ 2147483646 w 70" name="T10"/>
                <a:gd fmla="*/ 2147483646 h 203" name="T11"/>
                <a:gd fmla="*/ 2147483646 w 70" name="T12"/>
                <a:gd fmla="*/ 2147483646 h 203" name="T13"/>
                <a:gd fmla="*/ 2147483646 w 70" name="T14"/>
                <a:gd fmla="*/ 2147483646 h 203" name="T15"/>
                <a:gd fmla="*/ 2147483646 w 70" name="T16"/>
                <a:gd fmla="*/ 0 h 203" name="T17"/>
                <a:gd fmla="*/ 2147483646 w 70" name="T18"/>
                <a:gd fmla="*/ 1798986844 h 203" name="T19"/>
                <a:gd fmla="*/ 2147483646 w 70" name="T20"/>
                <a:gd fmla="*/ 2147483646 h 203" name="T21"/>
                <a:gd fmla="*/ 2147483646 w 70" name="T22"/>
                <a:gd fmla="*/ 2147483646 h 203" name="T23"/>
                <a:gd fmla="*/ 2147483646 w 70" name="T24"/>
                <a:gd fmla="*/ 2147483646 h 203" name="T25"/>
                <a:gd fmla="*/ 2147483646 w 70" name="T26"/>
                <a:gd fmla="*/ 2147483646 h 203" name="T27"/>
                <a:gd fmla="*/ 2147483646 w 70" name="T28"/>
                <a:gd fmla="*/ 2147483646 h 203" name="T29"/>
                <a:gd fmla="*/ 1780640684 w 70" name="T30"/>
                <a:gd fmla="*/ 2147483646 h 203" name="T31"/>
                <a:gd fmla="*/ 1780640684 w 70" name="T32"/>
                <a:gd fmla="*/ 2147483646 h 203" name="T33"/>
                <a:gd fmla="*/ 0 w 70" name="T34"/>
                <a:gd fmla="*/ 2147483646 h 20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03" w="70">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2" name="MH_Other_340"/>
            <p:cNvSpPr/>
            <p:nvPr>
              <p:custDataLst>
                <p:tags r:id="rId445"/>
              </p:custDataLst>
            </p:nvPr>
          </p:nvSpPr>
          <p:spPr bwMode="auto">
            <a:xfrm>
              <a:off x="4971537" y="2763739"/>
              <a:ext cx="1523" cy="1510"/>
            </a:xfrm>
            <a:custGeom>
              <a:gdLst>
                <a:gd fmla="*/ 298966937 w 3" name="T0"/>
                <a:gd fmla="*/ 179346497 h 5" name="T1"/>
                <a:gd fmla="*/ 298966937 w 3" name="T2"/>
                <a:gd fmla="*/ 0 h 5" name="T3"/>
                <a:gd fmla="*/ 0 w 3" name="T4"/>
                <a:gd fmla="*/ 179346497 h 5" name="T5"/>
                <a:gd fmla="*/ 0 w 3" name="T6"/>
                <a:gd fmla="*/ 179346497 h 5" name="T7"/>
                <a:gd fmla="*/ 298966937 w 3" name="T8"/>
                <a:gd fmla="*/ 179346497 h 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 w="3">
                  <a:moveTo>
                    <a:pt x="3" y="5"/>
                  </a:moveTo>
                  <a:lnTo>
                    <a:pt x="3" y="0"/>
                  </a:lnTo>
                  <a:lnTo>
                    <a:pt x="0" y="5"/>
                  </a:lnTo>
                  <a:lnTo>
                    <a:pt x="3" y="5"/>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3" name="MH_Other_341"/>
            <p:cNvSpPr/>
            <p:nvPr>
              <p:custDataLst>
                <p:tags r:id="rId446"/>
              </p:custDataLst>
            </p:nvPr>
          </p:nvSpPr>
          <p:spPr bwMode="auto">
            <a:xfrm>
              <a:off x="5014179" y="2615773"/>
              <a:ext cx="1523" cy="3019"/>
            </a:xfrm>
            <a:custGeom>
              <a:gdLst>
                <a:gd fmla="*/ 0 w 3" name="T0"/>
                <a:gd fmla="*/ 146271796 h 7" name="T1"/>
                <a:gd fmla="*/ 298966937 w 3" name="T2"/>
                <a:gd fmla="*/ 512054475 h 7" name="T3"/>
                <a:gd fmla="*/ 298966937 w 3" name="T4"/>
                <a:gd fmla="*/ 0 h 7" name="T5"/>
                <a:gd fmla="*/ 298966937 w 3" name="T6"/>
                <a:gd fmla="*/ 0 h 7" name="T7"/>
                <a:gd fmla="*/ 0 w 3" name="T8"/>
                <a:gd fmla="*/ 146271796 h 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 w="3">
                  <a:moveTo>
                    <a:pt x="0" y="2"/>
                  </a:moveTo>
                  <a:lnTo>
                    <a:pt x="3" y="7"/>
                  </a:lnTo>
                  <a:lnTo>
                    <a:pt x="3" y="0"/>
                  </a:lnTo>
                  <a:lnTo>
                    <a:pt x="0"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4" name="MH_Other_342"/>
            <p:cNvSpPr/>
            <p:nvPr>
              <p:custDataLst>
                <p:tags r:id="rId447"/>
              </p:custDataLst>
            </p:nvPr>
          </p:nvSpPr>
          <p:spPr bwMode="auto">
            <a:xfrm>
              <a:off x="4986767" y="2658048"/>
              <a:ext cx="45688" cy="120789"/>
            </a:xfrm>
            <a:custGeom>
              <a:gdLst>
                <a:gd fmla="*/ 2147483646 w 57" name="T0"/>
                <a:gd fmla="*/ 2147483646 h 150" name="T1"/>
                <a:gd fmla="*/ 2147483646 w 57" name="T2"/>
                <a:gd fmla="*/ 2147483646 h 150" name="T3"/>
                <a:gd fmla="*/ 0 w 57" name="T4"/>
                <a:gd fmla="*/ 2147483646 h 150" name="T5"/>
                <a:gd fmla="*/ 587803625 w 57" name="T6"/>
                <a:gd fmla="*/ 2147483646 h 150" name="T7"/>
                <a:gd fmla="*/ 2147483646 w 57" name="T8"/>
                <a:gd fmla="*/ 2147483646 h 150" name="T9"/>
                <a:gd fmla="*/ 2147483646 w 57" name="T10"/>
                <a:gd fmla="*/ 2147483646 h 150" name="T11"/>
                <a:gd fmla="*/ 2147483646 w 57" name="T12"/>
                <a:gd fmla="*/ 2147483646 h 150" name="T13"/>
                <a:gd fmla="*/ 2147483646 w 57" name="T14"/>
                <a:gd fmla="*/ 2147483646 h 150" name="T15"/>
                <a:gd fmla="*/ 2147483646 w 57" name="T16"/>
                <a:gd fmla="*/ 2147483646 h 150" name="T17"/>
                <a:gd fmla="*/ 2147483646 w 57" name="T18"/>
                <a:gd fmla="*/ 0 h 150" name="T19"/>
                <a:gd fmla="*/ 2147483646 w 57" name="T20"/>
                <a:gd fmla="*/ 602866460 h 150" name="T21"/>
                <a:gd fmla="*/ 2147483646 w 57" name="T22"/>
                <a:gd fmla="*/ 1206449200 h 150" name="T23"/>
                <a:gd fmla="*/ 2147483646 w 57" name="T24"/>
                <a:gd fmla="*/ 2147483646 h 15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50" w="57">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5" name="MH_Other_343"/>
            <p:cNvSpPr/>
            <p:nvPr>
              <p:custDataLst>
                <p:tags r:id="rId448"/>
              </p:custDataLst>
            </p:nvPr>
          </p:nvSpPr>
          <p:spPr bwMode="auto">
            <a:xfrm flipH="1">
              <a:off x="5023316" y="2659559"/>
              <a:ext cx="0" cy="0"/>
            </a:xfrm>
            <a:custGeom>
              <a:gdLst>
                <a:gd fmla="*/ 0 w 1" name="T0"/>
                <a:gd fmla="*/ 711 h 1" name="T1"/>
                <a:gd fmla="*/ 1067 w 1" name="T2"/>
                <a:gd fmla="*/ 0 h 1" name="T3"/>
                <a:gd fmla="*/ 0 w 1" name="T4"/>
                <a:gd fmla="*/ 0 h 1" name="T5"/>
                <a:gd fmla="*/ 0 w 1" name="T6"/>
                <a:gd fmla="*/ 711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6" name="MH_Other_344"/>
            <p:cNvSpPr/>
            <p:nvPr>
              <p:custDataLst>
                <p:tags r:id="rId449"/>
              </p:custDataLst>
            </p:nvPr>
          </p:nvSpPr>
          <p:spPr bwMode="auto">
            <a:xfrm>
              <a:off x="5015704" y="2703346"/>
              <a:ext cx="21321" cy="75493"/>
            </a:xfrm>
            <a:custGeom>
              <a:gdLst>
                <a:gd fmla="*/ 2147483646 w 28" name="T0"/>
                <a:gd fmla="*/ 2147483646 h 95" name="T1"/>
                <a:gd fmla="*/ 0 w 28" name="T2"/>
                <a:gd fmla="*/ 2147483646 h 95" name="T3"/>
                <a:gd fmla="*/ 1055945469 w 28" name="T4"/>
                <a:gd fmla="*/ 2147483646 h 95" name="T5"/>
                <a:gd fmla="*/ 2147483646 w 28" name="T6"/>
                <a:gd fmla="*/ 2147483646 h 95" name="T7"/>
                <a:gd fmla="*/ 2147483646 w 28" name="T8"/>
                <a:gd fmla="*/ 2147483646 h 95" name="T9"/>
                <a:gd fmla="*/ 2147483646 w 28" name="T10"/>
                <a:gd fmla="*/ 2147483646 h 95" name="T11"/>
                <a:gd fmla="*/ 2147483646 w 28" name="T12"/>
                <a:gd fmla="*/ 2147483646 h 95" name="T13"/>
                <a:gd fmla="*/ 2147483646 w 28" name="T14"/>
                <a:gd fmla="*/ 0 h 95" name="T15"/>
                <a:gd fmla="*/ 2147483646 w 28" name="T16"/>
                <a:gd fmla="*/ 0 h 95" name="T17"/>
                <a:gd fmla="*/ 2147483646 w 28" name="T18"/>
                <a:gd fmla="*/ 585011296 h 95" name="T19"/>
                <a:gd fmla="*/ 2147483646 w 28" name="T20"/>
                <a:gd fmla="*/ 2147483646 h 9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5" w="28">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7" name="MH_Other_345"/>
            <p:cNvSpPr/>
            <p:nvPr>
              <p:custDataLst>
                <p:tags r:id="rId450"/>
              </p:custDataLst>
            </p:nvPr>
          </p:nvSpPr>
          <p:spPr bwMode="auto">
            <a:xfrm flipH="1">
              <a:off x="5029408" y="2703345"/>
              <a:ext cx="0" cy="0"/>
            </a:xfrm>
            <a:custGeom>
              <a:gdLst>
                <a:gd fmla="*/ 711 h 1" name="T0"/>
                <a:gd fmla="*/ 0 h 1" name="T1"/>
                <a:gd fmla="*/ 0 h 1" name="T2"/>
                <a:gd fmla="*/ 711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8" name="MH_Other_346"/>
            <p:cNvSpPr/>
            <p:nvPr>
              <p:custDataLst>
                <p:tags r:id="rId451"/>
              </p:custDataLst>
            </p:nvPr>
          </p:nvSpPr>
          <p:spPr bwMode="auto">
            <a:xfrm>
              <a:off x="5032454" y="2744111"/>
              <a:ext cx="6092" cy="34727"/>
            </a:xfrm>
            <a:custGeom>
              <a:gdLst>
                <a:gd fmla="*/ 2006249843 w 7" name="T0"/>
                <a:gd fmla="*/ 2147483646 h 43" name="T1"/>
                <a:gd fmla="*/ 2147483646 w 7" name="T2"/>
                <a:gd fmla="*/ 2147483646 h 43" name="T3"/>
                <a:gd fmla="*/ 2147483646 w 7" name="T4"/>
                <a:gd fmla="*/ 2147483646 h 43" name="T5"/>
                <a:gd fmla="*/ 669024207 w 7" name="T6"/>
                <a:gd fmla="*/ 0 h 43" name="T7"/>
                <a:gd fmla="*/ 0 w 7" name="T8"/>
                <a:gd fmla="*/ 1806100894 h 43" name="T9"/>
                <a:gd fmla="*/ 2006249843 w 7" name="T10"/>
                <a:gd fmla="*/ 2147483646 h 4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3" w="7">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69" name="MH_Other_347"/>
            <p:cNvSpPr/>
            <p:nvPr>
              <p:custDataLst>
                <p:tags r:id="rId452"/>
              </p:custDataLst>
            </p:nvPr>
          </p:nvSpPr>
          <p:spPr bwMode="auto">
            <a:xfrm>
              <a:off x="5032454" y="2744113"/>
              <a:ext cx="1523" cy="3019"/>
            </a:xfrm>
            <a:custGeom>
              <a:gdLst>
                <a:gd fmla="*/ 0 w 2" name="T0"/>
                <a:gd fmla="*/ 146271796 h 7" name="T1"/>
                <a:gd fmla="*/ 0 w 2" name="T2"/>
                <a:gd fmla="*/ 512054475 h 7" name="T3"/>
                <a:gd fmla="*/ 448239996 w 2" name="T4"/>
                <a:gd fmla="*/ 0 h 7" name="T5"/>
                <a:gd fmla="*/ 0 w 2" name="T6"/>
                <a:gd fmla="*/ 146271796 h 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 w="2">
                  <a:moveTo>
                    <a:pt x="0" y="2"/>
                  </a:moveTo>
                  <a:lnTo>
                    <a:pt x="0" y="7"/>
                  </a:lnTo>
                  <a:lnTo>
                    <a:pt x="2" y="0"/>
                  </a:lnTo>
                  <a:lnTo>
                    <a:pt x="0"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0" name="MH_Other_348"/>
            <p:cNvSpPr/>
            <p:nvPr>
              <p:custDataLst>
                <p:tags r:id="rId453"/>
              </p:custDataLst>
            </p:nvPr>
          </p:nvSpPr>
          <p:spPr bwMode="auto">
            <a:xfrm>
              <a:off x="4925849" y="2547829"/>
              <a:ext cx="12183" cy="24158"/>
            </a:xfrm>
            <a:custGeom>
              <a:gdLst>
                <a:gd fmla="*/ 1223653467 w 15" name="T0"/>
                <a:gd fmla="*/ 0 h 30" name="T1"/>
                <a:gd fmla="*/ 611468593 w 15" name="T2"/>
                <a:gd fmla="*/ 0 h 30" name="T3"/>
                <a:gd fmla="*/ 611468593 w 15" name="T4"/>
                <a:gd fmla="*/ 602866460 h 30" name="T5"/>
                <a:gd fmla="*/ 0 w 15" name="T6"/>
                <a:gd fmla="*/ 602866460 h 30" name="T7"/>
                <a:gd fmla="*/ 1223653467 w 15" name="T8"/>
                <a:gd fmla="*/ 2147483646 h 30" name="T9"/>
                <a:gd fmla="*/ 2147483646 w 15" name="T10"/>
                <a:gd fmla="*/ 2147483646 h 30" name="T11"/>
                <a:gd fmla="*/ 2147483646 w 15" name="T12"/>
                <a:gd fmla="*/ 2147483646 h 30" name="T13"/>
                <a:gd fmla="*/ 2147483646 w 15" name="T14"/>
                <a:gd fmla="*/ 2147483646 h 30" name="T15"/>
                <a:gd fmla="*/ 1223653467 w 15" name="T16"/>
                <a:gd fmla="*/ 0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0" w="15">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1" name="MH_Other_349"/>
            <p:cNvSpPr/>
            <p:nvPr>
              <p:custDataLst>
                <p:tags r:id="rId454"/>
              </p:custDataLst>
            </p:nvPr>
          </p:nvSpPr>
          <p:spPr bwMode="auto">
            <a:xfrm>
              <a:off x="4936509" y="2541790"/>
              <a:ext cx="13706" cy="67944"/>
            </a:xfrm>
            <a:custGeom>
              <a:gdLst>
                <a:gd fmla="*/ 2147483646 w 17" name="T0"/>
                <a:gd fmla="*/ 2147483646 h 84" name="T1"/>
                <a:gd fmla="*/ 2147483646 w 17" name="T2"/>
                <a:gd fmla="*/ 0 h 84" name="T3"/>
                <a:gd fmla="*/ 2147483646 w 17" name="T4"/>
                <a:gd fmla="*/ 0 h 84" name="T5"/>
                <a:gd fmla="*/ 2147483646 w 17" name="T6"/>
                <a:gd fmla="*/ 2147483646 h 84" name="T7"/>
                <a:gd fmla="*/ 1181626505 w 17" name="T8"/>
                <a:gd fmla="*/ 2147483646 h 84" name="T9"/>
                <a:gd fmla="*/ 1181626505 w 17" name="T10"/>
                <a:gd fmla="*/ 2147483646 h 84" name="T11"/>
                <a:gd fmla="*/ 1181626505 w 17" name="T12"/>
                <a:gd fmla="*/ 2147483646 h 84" name="T13"/>
                <a:gd fmla="*/ 2147483646 w 17" name="T14"/>
                <a:gd fmla="*/ 2147483646 h 84" name="T15"/>
                <a:gd fmla="*/ 2147483646 w 17" name="T16"/>
                <a:gd fmla="*/ 2147483646 h 84" name="T17"/>
                <a:gd fmla="*/ 2147483646 w 17" name="T18"/>
                <a:gd fmla="*/ 2147483646 h 84" name="T19"/>
                <a:gd fmla="*/ 2147483646 w 17" name="T20"/>
                <a:gd fmla="*/ 2147483646 h 84" name="T21"/>
                <a:gd fmla="*/ 2147483646 w 17" name="T22"/>
                <a:gd fmla="*/ 2147483646 h 8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84" w="17">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2" name="MH_Other_350"/>
            <p:cNvSpPr/>
            <p:nvPr>
              <p:custDataLst>
                <p:tags r:id="rId455"/>
              </p:custDataLst>
            </p:nvPr>
          </p:nvSpPr>
          <p:spPr bwMode="auto">
            <a:xfrm flipH="1">
              <a:off x="4938032" y="2570476"/>
              <a:ext cx="0" cy="0"/>
            </a:xfrm>
            <a:custGeom>
              <a:gdLst>
                <a:gd fmla="*/ 0 h 1" name="T0"/>
                <a:gd fmla="*/ 711 h 1" name="T1"/>
                <a:gd fmla="*/ 711 h 1" name="T2"/>
                <a:gd fmla="*/ 0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3" name="MH_Other_351"/>
            <p:cNvSpPr/>
            <p:nvPr>
              <p:custDataLst>
                <p:tags r:id="rId456"/>
              </p:custDataLst>
            </p:nvPr>
          </p:nvSpPr>
          <p:spPr bwMode="auto">
            <a:xfrm>
              <a:off x="4947170" y="2532729"/>
              <a:ext cx="22844" cy="114751"/>
            </a:xfrm>
            <a:custGeom>
              <a:gdLst>
                <a:gd fmla="*/ 2147483646 w 28" name="T0"/>
                <a:gd fmla="*/ 2147483646 h 144" name="T1"/>
                <a:gd fmla="*/ 2147483646 w 28" name="T2"/>
                <a:gd fmla="*/ 2147483646 h 144" name="T3"/>
                <a:gd fmla="*/ 2147483646 w 28" name="T4"/>
                <a:gd fmla="*/ 0 h 144" name="T5"/>
                <a:gd fmla="*/ 2147483646 w 28" name="T6"/>
                <a:gd fmla="*/ 0 h 144" name="T7"/>
                <a:gd fmla="*/ 2147483646 w 28" name="T8"/>
                <a:gd fmla="*/ 2147483646 h 144" name="T9"/>
                <a:gd fmla="*/ 2147483646 w 28" name="T10"/>
                <a:gd fmla="*/ 2147483646 h 144" name="T11"/>
                <a:gd fmla="*/ 1845834929 w 28" name="T12"/>
                <a:gd fmla="*/ 2147483646 h 144" name="T13"/>
                <a:gd fmla="*/ 1845834929 w 28" name="T14"/>
                <a:gd fmla="*/ 2147483646 h 144" name="T15"/>
                <a:gd fmla="*/ 1845834929 w 28" name="T16"/>
                <a:gd fmla="*/ 2147483646 h 144" name="T17"/>
                <a:gd fmla="*/ 2147483646 w 28" name="T18"/>
                <a:gd fmla="*/ 2147483646 h 144" name="T19"/>
                <a:gd fmla="*/ 2147483646 w 28" name="T20"/>
                <a:gd fmla="*/ 2147483646 h 144" name="T21"/>
                <a:gd fmla="*/ 2147483646 w 28" name="T22"/>
                <a:gd fmla="*/ 2147483646 h 144" name="T23"/>
                <a:gd fmla="*/ 2147483646 w 28" name="T24"/>
                <a:gd fmla="*/ 2147483646 h 14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4" w="28">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4" name="MH_Other_352"/>
            <p:cNvSpPr/>
            <p:nvPr>
              <p:custDataLst>
                <p:tags r:id="rId457"/>
              </p:custDataLst>
            </p:nvPr>
          </p:nvSpPr>
          <p:spPr bwMode="auto">
            <a:xfrm flipH="1">
              <a:off x="4950215" y="2608225"/>
              <a:ext cx="0" cy="1509"/>
            </a:xfrm>
            <a:custGeom>
              <a:gdLst>
                <a:gd fmla="*/ 0 h 1" name="T0"/>
                <a:gd fmla="*/ 2147483646 h 1" name="T1"/>
                <a:gd fmla="*/ 0 h 1" name="T2"/>
                <a:gd fmla="*/ 0 60000 65536" name="T3"/>
                <a:gd fmla="*/ 0 60000 65536" name="T4"/>
                <a:gd fmla="*/ 0 60000 65536" name="T5"/>
              </a:gdLst>
              <a:cxnLst>
                <a:cxn ang="T3">
                  <a:pos x="0" y="T0"/>
                </a:cxn>
                <a:cxn ang="T4">
                  <a:pos x="0" y="T1"/>
                </a:cxn>
                <a:cxn ang="T5">
                  <a:pos x="0" y="T2"/>
                </a:cxn>
              </a:cxnLst>
              <a:rect b="b" l="0" r="r" t="0"/>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5" name="MH_Other_353"/>
            <p:cNvSpPr/>
            <p:nvPr>
              <p:custDataLst>
                <p:tags r:id="rId458"/>
              </p:custDataLst>
            </p:nvPr>
          </p:nvSpPr>
          <p:spPr bwMode="auto">
            <a:xfrm>
              <a:off x="4957831" y="2525181"/>
              <a:ext cx="31981" cy="161556"/>
            </a:xfrm>
            <a:custGeom>
              <a:gdLst>
                <a:gd fmla="*/ 2147483646 w 40" name="T0"/>
                <a:gd fmla="*/ 2147483646 h 202" name="T1"/>
                <a:gd fmla="*/ 2147483646 w 40" name="T2"/>
                <a:gd fmla="*/ 2147483646 h 202" name="T3"/>
                <a:gd fmla="*/ 2147483646 w 40" name="T4"/>
                <a:gd fmla="*/ 2147483646 h 202" name="T5"/>
                <a:gd fmla="*/ 2147483646 w 40" name="T6"/>
                <a:gd fmla="*/ 2147483646 h 202" name="T7"/>
                <a:gd fmla="*/ 2147483646 w 40" name="T8"/>
                <a:gd fmla="*/ 2147483646 h 202" name="T9"/>
                <a:gd fmla="*/ 2147483646 w 40" name="T10"/>
                <a:gd fmla="*/ 2147483646 h 202" name="T11"/>
                <a:gd fmla="*/ 2147483646 w 40" name="T12"/>
                <a:gd fmla="*/ 0 h 202" name="T13"/>
                <a:gd fmla="*/ 2147483646 w 40" name="T14"/>
                <a:gd fmla="*/ 0 h 202" name="T15"/>
                <a:gd fmla="*/ 2147483646 w 40" name="T16"/>
                <a:gd fmla="*/ 594690363 h 202" name="T17"/>
                <a:gd fmla="*/ 2147483646 w 40" name="T18"/>
                <a:gd fmla="*/ 2147483646 h 202" name="T19"/>
                <a:gd fmla="*/ 2147483646 w 40" name="T20"/>
                <a:gd fmla="*/ 2147483646 h 202" name="T21"/>
                <a:gd fmla="*/ 2147483646 w 40" name="T22"/>
                <a:gd fmla="*/ 2147483646 h 202" name="T23"/>
                <a:gd fmla="*/ 1160671827 w 40" name="T24"/>
                <a:gd fmla="*/ 2147483646 h 202" name="T25"/>
                <a:gd fmla="*/ 1740660618 w 40" name="T26"/>
                <a:gd fmla="*/ 2147483646 h 202" name="T27"/>
                <a:gd fmla="*/ 1160671827 w 40" name="T28"/>
                <a:gd fmla="*/ 2147483646 h 202" name="T29"/>
                <a:gd fmla="*/ 1160671827 w 40" name="T30"/>
                <a:gd fmla="*/ 2147483646 h 202" name="T31"/>
                <a:gd fmla="*/ 1160671827 w 40" name="T32"/>
                <a:gd fmla="*/ 2147483646 h 202" name="T33"/>
                <a:gd fmla="*/ 2147483646 w 40" name="T34"/>
                <a:gd fmla="*/ 2147483646 h 202" name="T35"/>
                <a:gd fmla="*/ 2147483646 w 40" name="T36"/>
                <a:gd fmla="*/ 2147483646 h 202" name="T37"/>
                <a:gd fmla="*/ 2147483646 w 40" name="T38"/>
                <a:gd fmla="*/ 2147483646 h 202" name="T39"/>
                <a:gd fmla="*/ 2147483646 w 40" name="T40"/>
                <a:gd fmla="*/ 2147483646 h 20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01" w="40">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6" name="MH_Other_354"/>
            <p:cNvSpPr/>
            <p:nvPr>
              <p:custDataLst>
                <p:tags r:id="rId459"/>
              </p:custDataLst>
            </p:nvPr>
          </p:nvSpPr>
          <p:spPr bwMode="auto">
            <a:xfrm>
              <a:off x="4959353" y="2645969"/>
              <a:ext cx="1523" cy="1510"/>
            </a:xfrm>
            <a:custGeom>
              <a:gdLst>
                <a:gd fmla="*/ 2147483646 w 1" name="T0"/>
                <a:gd fmla="*/ 464841477 h 3" name="T1"/>
                <a:gd fmla="*/ 0 w 1" name="T2"/>
                <a:gd fmla="*/ 0 h 3" name="T3"/>
                <a:gd fmla="*/ 0 w 1" name="T4"/>
                <a:gd fmla="*/ 464841477 h 3" name="T5"/>
                <a:gd fmla="*/ 0 w 1" name="T6"/>
                <a:gd fmla="*/ 697402489 h 3" name="T7"/>
                <a:gd fmla="*/ 2147483646 w 1" name="T8"/>
                <a:gd fmla="*/ 464841477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1">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7" name="MH_Other_355"/>
            <p:cNvSpPr/>
            <p:nvPr>
              <p:custDataLst>
                <p:tags r:id="rId460"/>
              </p:custDataLst>
            </p:nvPr>
          </p:nvSpPr>
          <p:spPr bwMode="auto">
            <a:xfrm>
              <a:off x="4963923" y="2534239"/>
              <a:ext cx="44165" cy="191754"/>
            </a:xfrm>
            <a:custGeom>
              <a:gdLst>
                <a:gd fmla="*/ 2147483646 w 55" name="T0"/>
                <a:gd fmla="*/ 2147483646 h 239" name="T1"/>
                <a:gd fmla="*/ 2147483646 w 55" name="T2"/>
                <a:gd fmla="*/ 2147483646 h 239" name="T3"/>
                <a:gd fmla="*/ 2147483646 w 55" name="T4"/>
                <a:gd fmla="*/ 2147483646 h 239" name="T5"/>
                <a:gd fmla="*/ 2147483646 w 55" name="T6"/>
                <a:gd fmla="*/ 2147483646 h 239" name="T7"/>
                <a:gd fmla="*/ 2147483646 w 55" name="T8"/>
                <a:gd fmla="*/ 2147483646 h 239" name="T9"/>
                <a:gd fmla="*/ 2147483646 w 55" name="T10"/>
                <a:gd fmla="*/ 0 h 239" name="T11"/>
                <a:gd fmla="*/ 2147483646 w 55" name="T12"/>
                <a:gd fmla="*/ 0 h 239" name="T13"/>
                <a:gd fmla="*/ 2147483646 w 55" name="T14"/>
                <a:gd fmla="*/ 597751333 h 239" name="T15"/>
                <a:gd fmla="*/ 2147483646 w 55" name="T16"/>
                <a:gd fmla="*/ 2147483646 h 239" name="T17"/>
                <a:gd fmla="*/ 2147483646 w 55" name="T18"/>
                <a:gd fmla="*/ 2147483646 h 239" name="T19"/>
                <a:gd fmla="*/ 2147483646 w 55" name="T20"/>
                <a:gd fmla="*/ 2147483646 h 239" name="T21"/>
                <a:gd fmla="*/ 2147483646 w 55" name="T22"/>
                <a:gd fmla="*/ 2147483646 h 239" name="T23"/>
                <a:gd fmla="*/ 2147483646 w 55" name="T24"/>
                <a:gd fmla="*/ 2147483646 h 239" name="T25"/>
                <a:gd fmla="*/ 2147483646 w 55" name="T26"/>
                <a:gd fmla="*/ 2147483646 h 239" name="T27"/>
                <a:gd fmla="*/ 1766288186 w 55" name="T28"/>
                <a:gd fmla="*/ 2147483646 h 239" name="T29"/>
                <a:gd fmla="*/ 2147483646 w 55" name="T30"/>
                <a:gd fmla="*/ 2147483646 h 239"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39" w="55">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8" name="MH_Other_356"/>
            <p:cNvSpPr/>
            <p:nvPr>
              <p:custDataLst>
                <p:tags r:id="rId461"/>
              </p:custDataLst>
            </p:nvPr>
          </p:nvSpPr>
          <p:spPr bwMode="auto">
            <a:xfrm flipH="1">
              <a:off x="4989812" y="2534239"/>
              <a:ext cx="0" cy="1510"/>
            </a:xfrm>
            <a:custGeom>
              <a:gdLst>
                <a:gd fmla="*/ 711 w 1" name="T0"/>
                <a:gd fmla="*/ 1792959984 h 1" name="T1"/>
                <a:gd fmla="*/ 711 w 1" name="T2"/>
                <a:gd fmla="*/ 0 h 1" name="T3"/>
                <a:gd fmla="*/ 0 w 1" name="T4"/>
                <a:gd fmla="*/ 1792959984 h 1" name="T5"/>
                <a:gd fmla="*/ 711 w 1" name="T6"/>
                <a:gd fmla="*/ 1792959984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31079" name="MH_Other_357"/>
            <p:cNvSpPr/>
            <p:nvPr>
              <p:custDataLst>
                <p:tags r:id="rId462"/>
              </p:custDataLst>
            </p:nvPr>
          </p:nvSpPr>
          <p:spPr bwMode="auto">
            <a:xfrm flipH="1">
              <a:off x="4966968" y="2683718"/>
              <a:ext cx="0" cy="1509"/>
            </a:xfrm>
            <a:custGeom>
              <a:gdLst>
                <a:gd fmla="*/ 0 h 1" name="T0"/>
                <a:gd fmla="*/ 2147483646 h 1" name="T1"/>
                <a:gd fmla="*/ 2147483646 h 1" name="T2"/>
                <a:gd fmla="*/ 0 h 1"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w="9525">
                  <a:solidFill>
                    <a:srgbClr val="000000"/>
                  </a:solidFill>
                  <a:round/>
                </a14:hiddenLine>
              </a:ext>
            </a:extLst>
          </p:spPr>
          <p:txBody>
            <a:bodyPr bIns="45720" lIns="91440" rIns="91440" tIns="45720"/>
            <a:lstStyle/>
            <a:p>
              <a:endParaRPr altLang="en-US" lang="zh-CN" sz="2400"/>
            </a:p>
          </p:txBody>
        </p:sp>
        <p:sp>
          <p:nvSpPr>
            <p:cNvPr id="849" name="MH_Other_360"/>
            <p:cNvSpPr/>
            <p:nvPr>
              <p:custDataLst>
                <p:tags r:id="rId463"/>
              </p:custDataLst>
            </p:nvPr>
          </p:nvSpPr>
          <p:spPr bwMode="auto">
            <a:xfrm flipV="1" rot="16200000">
              <a:off x="3483489" y="2685940"/>
              <a:ext cx="320093" cy="185799"/>
            </a:xfrm>
            <a:custGeom>
              <a:gdLst>
                <a:gd fmla="*/ 0 w 230" name="T0"/>
                <a:gd fmla="*/ 2 h 131" name="T1"/>
                <a:gd fmla="*/ 1 w 230" name="T2"/>
                <a:gd fmla="*/ 131 h 131" name="T3"/>
                <a:gd fmla="*/ 66 w 230" name="T4"/>
                <a:gd fmla="*/ 131 h 131" name="T5"/>
                <a:gd fmla="*/ 66 w 230" name="T6"/>
                <a:gd fmla="*/ 130 h 131" name="T7"/>
                <a:gd fmla="*/ 64 w 230" name="T8"/>
                <a:gd fmla="*/ 112 h 131" name="T9"/>
                <a:gd fmla="*/ 80 w 230" name="T10"/>
                <a:gd fmla="*/ 121 h 131" name="T11"/>
                <a:gd fmla="*/ 84 w 230" name="T12"/>
                <a:gd fmla="*/ 130 h 131" name="T13"/>
                <a:gd fmla="*/ 151 w 230" name="T14"/>
                <a:gd fmla="*/ 130 h 131" name="T15"/>
                <a:gd fmla="*/ 154 w 230" name="T16"/>
                <a:gd fmla="*/ 123 h 131" name="T17"/>
                <a:gd fmla="*/ 170 w 230" name="T18"/>
                <a:gd fmla="*/ 114 h 131" name="T19"/>
                <a:gd fmla="*/ 169 w 230" name="T20"/>
                <a:gd fmla="*/ 130 h 131" name="T21"/>
                <a:gd fmla="*/ 230 w 230" name="T22"/>
                <a:gd fmla="*/ 129 h 131" name="T23"/>
                <a:gd fmla="*/ 229 w 230" name="T24"/>
                <a:gd fmla="*/ 0 h 131" name="T25"/>
                <a:gd fmla="*/ 0 w 230" name="T26"/>
                <a:gd fmla="*/ 2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230">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lastClr="000000" val="windowText">
                    <a:lumMod val="50000"/>
                    <a:lumOff val="50000"/>
                  </a:sysClr>
                </a:gs>
                <a:gs pos="16000">
                  <a:sysClr lastClr="000000" val="windowText"/>
                </a:gs>
              </a:gsLst>
              <a:lin ang="16200000" scaled="1"/>
            </a:gradFill>
            <a:ln>
              <a:noFill/>
            </a:ln>
          </p:spPr>
          <p:txBody>
            <a:bodyPr bIns="45720" lIns="91440" rIns="91440" tIns="45720"/>
            <a:lstStyle/>
            <a:p>
              <a:pPr>
                <a:defRPr/>
              </a:pPr>
              <a:endParaRPr altLang="en-US" kern="0" lang="zh-CN" sz="2400">
                <a:solidFill>
                  <a:prstClr val="black"/>
                </a:solidFill>
              </a:endParaRPr>
            </a:p>
          </p:txBody>
        </p:sp>
        <p:sp>
          <p:nvSpPr>
            <p:cNvPr id="850" name="MH_Other_361"/>
            <p:cNvSpPr/>
            <p:nvPr>
              <p:custDataLst>
                <p:tags r:id="rId464"/>
              </p:custDataLst>
            </p:nvPr>
          </p:nvSpPr>
          <p:spPr bwMode="auto">
            <a:xfrm flipV="1" rot="16200000">
              <a:off x="3681500" y="2596847"/>
              <a:ext cx="150988" cy="363982"/>
            </a:xfrm>
            <a:custGeom>
              <a:gdLst>
                <a:gd fmla="*/ 79 w 109" name="T0"/>
                <a:gd fmla="*/ 54 h 261" name="T1"/>
                <a:gd fmla="*/ 73 w 109" name="T2"/>
                <a:gd fmla="*/ 59 h 261" name="T3"/>
                <a:gd fmla="*/ 98 w 109" name="T4"/>
                <a:gd fmla="*/ 246 h 261" name="T5"/>
                <a:gd fmla="*/ 101 w 109" name="T6"/>
                <a:gd fmla="*/ 260 h 261" name="T7"/>
                <a:gd fmla="*/ 109 w 109" name="T8"/>
                <a:gd fmla="*/ 258 h 261" name="T9"/>
                <a:gd fmla="*/ 105 w 109" name="T10"/>
                <a:gd fmla="*/ 244 h 261" name="T11"/>
                <a:gd fmla="*/ 79 w 109" name="T12"/>
                <a:gd fmla="*/ 129 h 261" name="T13"/>
                <a:gd fmla="*/ 78 w 109" name="T14"/>
                <a:gd fmla="*/ 64 h 261" name="T15"/>
                <a:gd fmla="*/ 84 w 109" name="T16"/>
                <a:gd fmla="*/ 60 h 261" name="T17"/>
                <a:gd fmla="*/ 103 w 109" name="T18"/>
                <a:gd fmla="*/ 31 h 261" name="T19"/>
                <a:gd fmla="*/ 78 w 109" name="T20"/>
                <a:gd fmla="*/ 5 h 261" name="T21"/>
                <a:gd fmla="*/ 78 w 109" name="T22"/>
                <a:gd fmla="*/ 5 h 261" name="T23"/>
                <a:gd fmla="*/ 55 w 109" name="T24"/>
                <a:gd fmla="*/ 1 h 261" name="T25"/>
                <a:gd fmla="*/ 55 w 109" name="T26"/>
                <a:gd fmla="*/ 0 h 261" name="T27"/>
                <a:gd fmla="*/ 52 w 109" name="T28"/>
                <a:gd fmla="*/ 0 h 261" name="T29"/>
                <a:gd fmla="*/ 49 w 109" name="T30"/>
                <a:gd fmla="*/ 1 h 261" name="T31"/>
                <a:gd fmla="*/ 49 w 109" name="T32"/>
                <a:gd fmla="*/ 1 h 261" name="T33"/>
                <a:gd fmla="*/ 27 w 109" name="T34"/>
                <a:gd fmla="*/ 6 h 261" name="T35"/>
                <a:gd fmla="*/ 26 w 109" name="T36"/>
                <a:gd fmla="*/ 6 h 261" name="T37"/>
                <a:gd fmla="*/ 2 w 109" name="T38"/>
                <a:gd fmla="*/ 31 h 261" name="T39"/>
                <a:gd fmla="*/ 21 w 109" name="T40"/>
                <a:gd fmla="*/ 60 h 261" name="T41"/>
                <a:gd fmla="*/ 27 w 109" name="T42"/>
                <a:gd fmla="*/ 65 h 261" name="T43"/>
                <a:gd fmla="*/ 27 w 109" name="T44"/>
                <a:gd fmla="*/ 129 h 261" name="T45"/>
                <a:gd fmla="*/ 3 w 109" name="T46"/>
                <a:gd fmla="*/ 245 h 261" name="T47"/>
                <a:gd fmla="*/ 0 w 109" name="T48"/>
                <a:gd fmla="*/ 258 h 261" name="T49"/>
                <a:gd fmla="*/ 7 w 109" name="T50"/>
                <a:gd fmla="*/ 261 h 261" name="T51"/>
                <a:gd fmla="*/ 10 w 109" name="T52"/>
                <a:gd fmla="*/ 246 h 261" name="T53"/>
                <a:gd fmla="*/ 32 w 109" name="T54"/>
                <a:gd fmla="*/ 59 h 261" name="T55"/>
                <a:gd fmla="*/ 26 w 109" name="T56"/>
                <a:gd fmla="*/ 54 h 261" name="T57"/>
                <a:gd fmla="*/ 9 w 109" name="T58"/>
                <a:gd fmla="*/ 32 h 261" name="T59"/>
                <a:gd fmla="*/ 30 w 109" name="T60"/>
                <a:gd fmla="*/ 12 h 261" name="T61"/>
                <a:gd fmla="*/ 51 w 109" name="T62"/>
                <a:gd fmla="*/ 8 h 261" name="T63"/>
                <a:gd fmla="*/ 54 w 109" name="T64"/>
                <a:gd fmla="*/ 8 h 261" name="T65"/>
                <a:gd fmla="*/ 75 w 109" name="T66"/>
                <a:gd fmla="*/ 12 h 261" name="T67"/>
                <a:gd fmla="*/ 96 w 109" name="T68"/>
                <a:gd fmla="*/ 31 h 261" name="T69"/>
                <a:gd fmla="*/ 79 w 109" name="T70"/>
                <a:gd fmla="*/ 54 h 26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1" w="109">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lastClr="000000" val="windowText">
                    <a:lumMod val="65000"/>
                    <a:lumOff val="35000"/>
                  </a:sysClr>
                </a:gs>
                <a:gs pos="0">
                  <a:sysClr lastClr="000000" val="windowText">
                    <a:lumMod val="65000"/>
                    <a:lumOff val="35000"/>
                  </a:sysClr>
                </a:gs>
                <a:gs pos="74350">
                  <a:sysClr lastClr="FFFFFF" val="window">
                    <a:lumMod val="85000"/>
                  </a:sysClr>
                </a:gs>
                <a:gs pos="18000">
                  <a:sysClr lastClr="FFFFFF" val="window">
                    <a:lumMod val="85000"/>
                  </a:sysClr>
                </a:gs>
                <a:gs pos="100000">
                  <a:sysClr lastClr="000000" val="windowText">
                    <a:lumMod val="65000"/>
                    <a:lumOff val="35000"/>
                  </a:sysClr>
                </a:gs>
              </a:gsLst>
              <a:lin ang="0" scaled="1"/>
            </a:gradFill>
            <a:ln cap="flat" w="14288">
              <a:noFill/>
              <a:prstDash val="solid"/>
              <a:miter lim="800000"/>
            </a:ln>
          </p:spPr>
          <p:txBody>
            <a:bodyPr bIns="45720" lIns="91440" rIns="91440" tIns="45720"/>
            <a:lstStyle/>
            <a:p>
              <a:pPr>
                <a:defRPr/>
              </a:pPr>
              <a:endParaRPr altLang="en-US" kern="0" lang="zh-CN" sz="2400">
                <a:solidFill>
                  <a:prstClr val="black"/>
                </a:solidFill>
              </a:endParaRPr>
            </a:p>
          </p:txBody>
        </p:sp>
        <p:sp>
          <p:nvSpPr>
            <p:cNvPr id="855" name="MH_Other_365"/>
            <p:cNvSpPr/>
            <p:nvPr>
              <p:custDataLst>
                <p:tags r:id="rId465"/>
              </p:custDataLst>
            </p:nvPr>
          </p:nvSpPr>
          <p:spPr bwMode="auto">
            <a:xfrm flipV="1" rot="19800000">
              <a:off x="3823241" y="2097888"/>
              <a:ext cx="322862" cy="184204"/>
            </a:xfrm>
            <a:custGeom>
              <a:gdLst>
                <a:gd fmla="*/ 0 w 230" name="T0"/>
                <a:gd fmla="*/ 2 h 131" name="T1"/>
                <a:gd fmla="*/ 1 w 230" name="T2"/>
                <a:gd fmla="*/ 131 h 131" name="T3"/>
                <a:gd fmla="*/ 66 w 230" name="T4"/>
                <a:gd fmla="*/ 131 h 131" name="T5"/>
                <a:gd fmla="*/ 66 w 230" name="T6"/>
                <a:gd fmla="*/ 130 h 131" name="T7"/>
                <a:gd fmla="*/ 64 w 230" name="T8"/>
                <a:gd fmla="*/ 112 h 131" name="T9"/>
                <a:gd fmla="*/ 80 w 230" name="T10"/>
                <a:gd fmla="*/ 121 h 131" name="T11"/>
                <a:gd fmla="*/ 84 w 230" name="T12"/>
                <a:gd fmla="*/ 130 h 131" name="T13"/>
                <a:gd fmla="*/ 151 w 230" name="T14"/>
                <a:gd fmla="*/ 130 h 131" name="T15"/>
                <a:gd fmla="*/ 154 w 230" name="T16"/>
                <a:gd fmla="*/ 123 h 131" name="T17"/>
                <a:gd fmla="*/ 170 w 230" name="T18"/>
                <a:gd fmla="*/ 114 h 131" name="T19"/>
                <a:gd fmla="*/ 169 w 230" name="T20"/>
                <a:gd fmla="*/ 130 h 131" name="T21"/>
                <a:gd fmla="*/ 230 w 230" name="T22"/>
                <a:gd fmla="*/ 129 h 131" name="T23"/>
                <a:gd fmla="*/ 229 w 230" name="T24"/>
                <a:gd fmla="*/ 0 h 131" name="T25"/>
                <a:gd fmla="*/ 0 w 230" name="T26"/>
                <a:gd fmla="*/ 2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230">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lastClr="000000" val="windowText">
                    <a:lumMod val="50000"/>
                    <a:lumOff val="50000"/>
                  </a:sysClr>
                </a:gs>
                <a:gs pos="16000">
                  <a:sysClr lastClr="000000" val="windowText"/>
                </a:gs>
              </a:gsLst>
              <a:lin ang="16200000" scaled="1"/>
            </a:gradFill>
            <a:ln>
              <a:noFill/>
            </a:ln>
          </p:spPr>
          <p:txBody>
            <a:bodyPr bIns="45720" lIns="91440" rIns="91440" tIns="45720"/>
            <a:lstStyle/>
            <a:p>
              <a:pPr>
                <a:defRPr/>
              </a:pPr>
              <a:endParaRPr altLang="en-US" kern="0" lang="zh-CN" sz="2400">
                <a:solidFill>
                  <a:prstClr val="black"/>
                </a:solidFill>
              </a:endParaRPr>
            </a:p>
          </p:txBody>
        </p:sp>
        <p:sp>
          <p:nvSpPr>
            <p:cNvPr id="856" name="MH_Other_366"/>
            <p:cNvSpPr/>
            <p:nvPr>
              <p:custDataLst>
                <p:tags r:id="rId466"/>
              </p:custDataLst>
            </p:nvPr>
          </p:nvSpPr>
          <p:spPr bwMode="auto">
            <a:xfrm flipV="1" rot="19800000">
              <a:off x="3966397" y="2106948"/>
              <a:ext cx="152294" cy="360858"/>
            </a:xfrm>
            <a:custGeom>
              <a:gdLst>
                <a:gd fmla="*/ 79 w 109" name="T0"/>
                <a:gd fmla="*/ 54 h 261" name="T1"/>
                <a:gd fmla="*/ 73 w 109" name="T2"/>
                <a:gd fmla="*/ 59 h 261" name="T3"/>
                <a:gd fmla="*/ 98 w 109" name="T4"/>
                <a:gd fmla="*/ 246 h 261" name="T5"/>
                <a:gd fmla="*/ 101 w 109" name="T6"/>
                <a:gd fmla="*/ 260 h 261" name="T7"/>
                <a:gd fmla="*/ 109 w 109" name="T8"/>
                <a:gd fmla="*/ 258 h 261" name="T9"/>
                <a:gd fmla="*/ 105 w 109" name="T10"/>
                <a:gd fmla="*/ 244 h 261" name="T11"/>
                <a:gd fmla="*/ 79 w 109" name="T12"/>
                <a:gd fmla="*/ 129 h 261" name="T13"/>
                <a:gd fmla="*/ 78 w 109" name="T14"/>
                <a:gd fmla="*/ 64 h 261" name="T15"/>
                <a:gd fmla="*/ 84 w 109" name="T16"/>
                <a:gd fmla="*/ 60 h 261" name="T17"/>
                <a:gd fmla="*/ 103 w 109" name="T18"/>
                <a:gd fmla="*/ 31 h 261" name="T19"/>
                <a:gd fmla="*/ 78 w 109" name="T20"/>
                <a:gd fmla="*/ 5 h 261" name="T21"/>
                <a:gd fmla="*/ 78 w 109" name="T22"/>
                <a:gd fmla="*/ 5 h 261" name="T23"/>
                <a:gd fmla="*/ 55 w 109" name="T24"/>
                <a:gd fmla="*/ 1 h 261" name="T25"/>
                <a:gd fmla="*/ 55 w 109" name="T26"/>
                <a:gd fmla="*/ 0 h 261" name="T27"/>
                <a:gd fmla="*/ 52 w 109" name="T28"/>
                <a:gd fmla="*/ 0 h 261" name="T29"/>
                <a:gd fmla="*/ 49 w 109" name="T30"/>
                <a:gd fmla="*/ 1 h 261" name="T31"/>
                <a:gd fmla="*/ 49 w 109" name="T32"/>
                <a:gd fmla="*/ 1 h 261" name="T33"/>
                <a:gd fmla="*/ 27 w 109" name="T34"/>
                <a:gd fmla="*/ 6 h 261" name="T35"/>
                <a:gd fmla="*/ 26 w 109" name="T36"/>
                <a:gd fmla="*/ 6 h 261" name="T37"/>
                <a:gd fmla="*/ 2 w 109" name="T38"/>
                <a:gd fmla="*/ 31 h 261" name="T39"/>
                <a:gd fmla="*/ 21 w 109" name="T40"/>
                <a:gd fmla="*/ 60 h 261" name="T41"/>
                <a:gd fmla="*/ 27 w 109" name="T42"/>
                <a:gd fmla="*/ 65 h 261" name="T43"/>
                <a:gd fmla="*/ 27 w 109" name="T44"/>
                <a:gd fmla="*/ 129 h 261" name="T45"/>
                <a:gd fmla="*/ 3 w 109" name="T46"/>
                <a:gd fmla="*/ 245 h 261" name="T47"/>
                <a:gd fmla="*/ 0 w 109" name="T48"/>
                <a:gd fmla="*/ 258 h 261" name="T49"/>
                <a:gd fmla="*/ 7 w 109" name="T50"/>
                <a:gd fmla="*/ 261 h 261" name="T51"/>
                <a:gd fmla="*/ 10 w 109" name="T52"/>
                <a:gd fmla="*/ 246 h 261" name="T53"/>
                <a:gd fmla="*/ 32 w 109" name="T54"/>
                <a:gd fmla="*/ 59 h 261" name="T55"/>
                <a:gd fmla="*/ 26 w 109" name="T56"/>
                <a:gd fmla="*/ 54 h 261" name="T57"/>
                <a:gd fmla="*/ 9 w 109" name="T58"/>
                <a:gd fmla="*/ 32 h 261" name="T59"/>
                <a:gd fmla="*/ 30 w 109" name="T60"/>
                <a:gd fmla="*/ 12 h 261" name="T61"/>
                <a:gd fmla="*/ 51 w 109" name="T62"/>
                <a:gd fmla="*/ 8 h 261" name="T63"/>
                <a:gd fmla="*/ 54 w 109" name="T64"/>
                <a:gd fmla="*/ 8 h 261" name="T65"/>
                <a:gd fmla="*/ 75 w 109" name="T66"/>
                <a:gd fmla="*/ 12 h 261" name="T67"/>
                <a:gd fmla="*/ 96 w 109" name="T68"/>
                <a:gd fmla="*/ 31 h 261" name="T69"/>
                <a:gd fmla="*/ 79 w 109" name="T70"/>
                <a:gd fmla="*/ 54 h 26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1" w="109">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lastClr="000000" val="windowText">
                    <a:lumMod val="65000"/>
                    <a:lumOff val="35000"/>
                  </a:sysClr>
                </a:gs>
                <a:gs pos="0">
                  <a:sysClr lastClr="000000" val="windowText">
                    <a:lumMod val="65000"/>
                    <a:lumOff val="35000"/>
                  </a:sysClr>
                </a:gs>
                <a:gs pos="74350">
                  <a:sysClr lastClr="FFFFFF" val="window">
                    <a:lumMod val="85000"/>
                  </a:sysClr>
                </a:gs>
                <a:gs pos="18000">
                  <a:sysClr lastClr="FFFFFF" val="window">
                    <a:lumMod val="85000"/>
                  </a:sysClr>
                </a:gs>
                <a:gs pos="100000">
                  <a:sysClr lastClr="000000" val="windowText">
                    <a:lumMod val="65000"/>
                    <a:lumOff val="35000"/>
                  </a:sysClr>
                </a:gs>
              </a:gsLst>
              <a:lin ang="0" scaled="1"/>
            </a:gradFill>
            <a:ln cap="flat" w="14288">
              <a:noFill/>
              <a:prstDash val="solid"/>
              <a:miter lim="800000"/>
            </a:ln>
          </p:spPr>
          <p:txBody>
            <a:bodyPr bIns="45720" lIns="91440" rIns="91440" tIns="45720"/>
            <a:lstStyle/>
            <a:p>
              <a:pPr>
                <a:defRPr/>
              </a:pPr>
              <a:endParaRPr altLang="en-US" kern="0" lang="zh-CN" sz="2400">
                <a:solidFill>
                  <a:prstClr val="black"/>
                </a:solidFill>
              </a:endParaRPr>
            </a:p>
          </p:txBody>
        </p:sp>
        <p:sp>
          <p:nvSpPr>
            <p:cNvPr id="861" name="MH_Other_370"/>
            <p:cNvSpPr/>
            <p:nvPr>
              <p:custDataLst>
                <p:tags r:id="rId467"/>
              </p:custDataLst>
            </p:nvPr>
          </p:nvSpPr>
          <p:spPr bwMode="auto">
            <a:xfrm flipV="1" rot="1800000">
              <a:off x="4508563" y="2097888"/>
              <a:ext cx="321341" cy="184204"/>
            </a:xfrm>
            <a:custGeom>
              <a:gdLst>
                <a:gd fmla="*/ 0 w 230" name="T0"/>
                <a:gd fmla="*/ 2 h 131" name="T1"/>
                <a:gd fmla="*/ 1 w 230" name="T2"/>
                <a:gd fmla="*/ 131 h 131" name="T3"/>
                <a:gd fmla="*/ 66 w 230" name="T4"/>
                <a:gd fmla="*/ 131 h 131" name="T5"/>
                <a:gd fmla="*/ 66 w 230" name="T6"/>
                <a:gd fmla="*/ 130 h 131" name="T7"/>
                <a:gd fmla="*/ 64 w 230" name="T8"/>
                <a:gd fmla="*/ 112 h 131" name="T9"/>
                <a:gd fmla="*/ 80 w 230" name="T10"/>
                <a:gd fmla="*/ 121 h 131" name="T11"/>
                <a:gd fmla="*/ 84 w 230" name="T12"/>
                <a:gd fmla="*/ 130 h 131" name="T13"/>
                <a:gd fmla="*/ 151 w 230" name="T14"/>
                <a:gd fmla="*/ 130 h 131" name="T15"/>
                <a:gd fmla="*/ 154 w 230" name="T16"/>
                <a:gd fmla="*/ 123 h 131" name="T17"/>
                <a:gd fmla="*/ 170 w 230" name="T18"/>
                <a:gd fmla="*/ 114 h 131" name="T19"/>
                <a:gd fmla="*/ 169 w 230" name="T20"/>
                <a:gd fmla="*/ 130 h 131" name="T21"/>
                <a:gd fmla="*/ 230 w 230" name="T22"/>
                <a:gd fmla="*/ 129 h 131" name="T23"/>
                <a:gd fmla="*/ 229 w 230" name="T24"/>
                <a:gd fmla="*/ 0 h 131" name="T25"/>
                <a:gd fmla="*/ 0 w 230" name="T26"/>
                <a:gd fmla="*/ 2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230">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lastClr="000000" val="windowText">
                    <a:lumMod val="50000"/>
                    <a:lumOff val="50000"/>
                  </a:sysClr>
                </a:gs>
                <a:gs pos="16000">
                  <a:sysClr lastClr="000000" val="windowText"/>
                </a:gs>
              </a:gsLst>
              <a:lin ang="16200000" scaled="1"/>
            </a:gradFill>
            <a:ln>
              <a:noFill/>
            </a:ln>
          </p:spPr>
          <p:txBody>
            <a:bodyPr bIns="45720" lIns="91440" rIns="91440" tIns="45720"/>
            <a:lstStyle/>
            <a:p>
              <a:pPr>
                <a:defRPr/>
              </a:pPr>
              <a:endParaRPr altLang="en-US" kern="0" lang="zh-CN" sz="2400">
                <a:solidFill>
                  <a:prstClr val="black"/>
                </a:solidFill>
              </a:endParaRPr>
            </a:p>
          </p:txBody>
        </p:sp>
        <p:sp>
          <p:nvSpPr>
            <p:cNvPr id="862" name="MH_Other_371"/>
            <p:cNvSpPr/>
            <p:nvPr>
              <p:custDataLst>
                <p:tags r:id="rId468"/>
              </p:custDataLst>
            </p:nvPr>
          </p:nvSpPr>
          <p:spPr bwMode="auto">
            <a:xfrm flipV="1" rot="1800000">
              <a:off x="4537499" y="2106948"/>
              <a:ext cx="152294" cy="360858"/>
            </a:xfrm>
            <a:custGeom>
              <a:gdLst>
                <a:gd fmla="*/ 79 w 109" name="T0"/>
                <a:gd fmla="*/ 54 h 261" name="T1"/>
                <a:gd fmla="*/ 73 w 109" name="T2"/>
                <a:gd fmla="*/ 59 h 261" name="T3"/>
                <a:gd fmla="*/ 98 w 109" name="T4"/>
                <a:gd fmla="*/ 246 h 261" name="T5"/>
                <a:gd fmla="*/ 101 w 109" name="T6"/>
                <a:gd fmla="*/ 260 h 261" name="T7"/>
                <a:gd fmla="*/ 109 w 109" name="T8"/>
                <a:gd fmla="*/ 258 h 261" name="T9"/>
                <a:gd fmla="*/ 105 w 109" name="T10"/>
                <a:gd fmla="*/ 244 h 261" name="T11"/>
                <a:gd fmla="*/ 79 w 109" name="T12"/>
                <a:gd fmla="*/ 129 h 261" name="T13"/>
                <a:gd fmla="*/ 78 w 109" name="T14"/>
                <a:gd fmla="*/ 64 h 261" name="T15"/>
                <a:gd fmla="*/ 84 w 109" name="T16"/>
                <a:gd fmla="*/ 60 h 261" name="T17"/>
                <a:gd fmla="*/ 103 w 109" name="T18"/>
                <a:gd fmla="*/ 31 h 261" name="T19"/>
                <a:gd fmla="*/ 78 w 109" name="T20"/>
                <a:gd fmla="*/ 5 h 261" name="T21"/>
                <a:gd fmla="*/ 78 w 109" name="T22"/>
                <a:gd fmla="*/ 5 h 261" name="T23"/>
                <a:gd fmla="*/ 55 w 109" name="T24"/>
                <a:gd fmla="*/ 1 h 261" name="T25"/>
                <a:gd fmla="*/ 55 w 109" name="T26"/>
                <a:gd fmla="*/ 0 h 261" name="T27"/>
                <a:gd fmla="*/ 52 w 109" name="T28"/>
                <a:gd fmla="*/ 0 h 261" name="T29"/>
                <a:gd fmla="*/ 49 w 109" name="T30"/>
                <a:gd fmla="*/ 1 h 261" name="T31"/>
                <a:gd fmla="*/ 49 w 109" name="T32"/>
                <a:gd fmla="*/ 1 h 261" name="T33"/>
                <a:gd fmla="*/ 27 w 109" name="T34"/>
                <a:gd fmla="*/ 6 h 261" name="T35"/>
                <a:gd fmla="*/ 26 w 109" name="T36"/>
                <a:gd fmla="*/ 6 h 261" name="T37"/>
                <a:gd fmla="*/ 2 w 109" name="T38"/>
                <a:gd fmla="*/ 31 h 261" name="T39"/>
                <a:gd fmla="*/ 21 w 109" name="T40"/>
                <a:gd fmla="*/ 60 h 261" name="T41"/>
                <a:gd fmla="*/ 27 w 109" name="T42"/>
                <a:gd fmla="*/ 65 h 261" name="T43"/>
                <a:gd fmla="*/ 27 w 109" name="T44"/>
                <a:gd fmla="*/ 129 h 261" name="T45"/>
                <a:gd fmla="*/ 3 w 109" name="T46"/>
                <a:gd fmla="*/ 245 h 261" name="T47"/>
                <a:gd fmla="*/ 0 w 109" name="T48"/>
                <a:gd fmla="*/ 258 h 261" name="T49"/>
                <a:gd fmla="*/ 7 w 109" name="T50"/>
                <a:gd fmla="*/ 261 h 261" name="T51"/>
                <a:gd fmla="*/ 10 w 109" name="T52"/>
                <a:gd fmla="*/ 246 h 261" name="T53"/>
                <a:gd fmla="*/ 32 w 109" name="T54"/>
                <a:gd fmla="*/ 59 h 261" name="T55"/>
                <a:gd fmla="*/ 26 w 109" name="T56"/>
                <a:gd fmla="*/ 54 h 261" name="T57"/>
                <a:gd fmla="*/ 9 w 109" name="T58"/>
                <a:gd fmla="*/ 32 h 261" name="T59"/>
                <a:gd fmla="*/ 30 w 109" name="T60"/>
                <a:gd fmla="*/ 12 h 261" name="T61"/>
                <a:gd fmla="*/ 51 w 109" name="T62"/>
                <a:gd fmla="*/ 8 h 261" name="T63"/>
                <a:gd fmla="*/ 54 w 109" name="T64"/>
                <a:gd fmla="*/ 8 h 261" name="T65"/>
                <a:gd fmla="*/ 75 w 109" name="T66"/>
                <a:gd fmla="*/ 12 h 261" name="T67"/>
                <a:gd fmla="*/ 96 w 109" name="T68"/>
                <a:gd fmla="*/ 31 h 261" name="T69"/>
                <a:gd fmla="*/ 79 w 109" name="T70"/>
                <a:gd fmla="*/ 54 h 26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1" w="109">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lastClr="000000" val="windowText">
                    <a:lumMod val="65000"/>
                    <a:lumOff val="35000"/>
                  </a:sysClr>
                </a:gs>
                <a:gs pos="0">
                  <a:sysClr lastClr="000000" val="windowText">
                    <a:lumMod val="65000"/>
                    <a:lumOff val="35000"/>
                  </a:sysClr>
                </a:gs>
                <a:gs pos="74350">
                  <a:sysClr lastClr="FFFFFF" val="window">
                    <a:lumMod val="85000"/>
                  </a:sysClr>
                </a:gs>
                <a:gs pos="18000">
                  <a:sysClr lastClr="FFFFFF" val="window">
                    <a:lumMod val="85000"/>
                  </a:sysClr>
                </a:gs>
                <a:gs pos="100000">
                  <a:sysClr lastClr="000000" val="windowText">
                    <a:lumMod val="65000"/>
                    <a:lumOff val="35000"/>
                  </a:sysClr>
                </a:gs>
              </a:gsLst>
              <a:lin ang="0" scaled="1"/>
            </a:gradFill>
            <a:ln cap="flat" w="14288">
              <a:noFill/>
              <a:prstDash val="solid"/>
              <a:miter lim="800000"/>
            </a:ln>
          </p:spPr>
          <p:txBody>
            <a:bodyPr bIns="45720" lIns="91440" rIns="91440" tIns="45720"/>
            <a:lstStyle/>
            <a:p>
              <a:pPr>
                <a:defRPr/>
              </a:pPr>
              <a:endParaRPr altLang="en-US" kern="0" lang="zh-CN" sz="2400">
                <a:solidFill>
                  <a:prstClr val="black"/>
                </a:solidFill>
              </a:endParaRPr>
            </a:p>
          </p:txBody>
        </p:sp>
        <p:sp>
          <p:nvSpPr>
            <p:cNvPr id="867" name="MH_Other_375"/>
            <p:cNvSpPr/>
            <p:nvPr>
              <p:custDataLst>
                <p:tags r:id="rId469"/>
              </p:custDataLst>
            </p:nvPr>
          </p:nvSpPr>
          <p:spPr bwMode="auto">
            <a:xfrm flipV="1" rot="5400000">
              <a:off x="4852610" y="2685940"/>
              <a:ext cx="320093" cy="185799"/>
            </a:xfrm>
            <a:custGeom>
              <a:gdLst>
                <a:gd fmla="*/ 0 w 230" name="T0"/>
                <a:gd fmla="*/ 2 h 131" name="T1"/>
                <a:gd fmla="*/ 1 w 230" name="T2"/>
                <a:gd fmla="*/ 131 h 131" name="T3"/>
                <a:gd fmla="*/ 66 w 230" name="T4"/>
                <a:gd fmla="*/ 131 h 131" name="T5"/>
                <a:gd fmla="*/ 66 w 230" name="T6"/>
                <a:gd fmla="*/ 130 h 131" name="T7"/>
                <a:gd fmla="*/ 64 w 230" name="T8"/>
                <a:gd fmla="*/ 112 h 131" name="T9"/>
                <a:gd fmla="*/ 80 w 230" name="T10"/>
                <a:gd fmla="*/ 121 h 131" name="T11"/>
                <a:gd fmla="*/ 84 w 230" name="T12"/>
                <a:gd fmla="*/ 130 h 131" name="T13"/>
                <a:gd fmla="*/ 151 w 230" name="T14"/>
                <a:gd fmla="*/ 130 h 131" name="T15"/>
                <a:gd fmla="*/ 154 w 230" name="T16"/>
                <a:gd fmla="*/ 123 h 131" name="T17"/>
                <a:gd fmla="*/ 170 w 230" name="T18"/>
                <a:gd fmla="*/ 114 h 131" name="T19"/>
                <a:gd fmla="*/ 169 w 230" name="T20"/>
                <a:gd fmla="*/ 130 h 131" name="T21"/>
                <a:gd fmla="*/ 230 w 230" name="T22"/>
                <a:gd fmla="*/ 129 h 131" name="T23"/>
                <a:gd fmla="*/ 229 w 230" name="T24"/>
                <a:gd fmla="*/ 0 h 131" name="T25"/>
                <a:gd fmla="*/ 0 w 230" name="T26"/>
                <a:gd fmla="*/ 2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230">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lastClr="000000" val="windowText">
                    <a:lumMod val="50000"/>
                    <a:lumOff val="50000"/>
                  </a:sysClr>
                </a:gs>
                <a:gs pos="16000">
                  <a:sysClr lastClr="000000" val="windowText"/>
                </a:gs>
              </a:gsLst>
              <a:lin ang="16200000" scaled="1"/>
            </a:gradFill>
            <a:ln>
              <a:noFill/>
            </a:ln>
          </p:spPr>
          <p:txBody>
            <a:bodyPr bIns="45720" lIns="91440" rIns="91440" tIns="45720"/>
            <a:lstStyle/>
            <a:p>
              <a:pPr>
                <a:defRPr/>
              </a:pPr>
              <a:endParaRPr altLang="en-US" kern="0" lang="zh-CN" sz="2400">
                <a:solidFill>
                  <a:prstClr val="black"/>
                </a:solidFill>
              </a:endParaRPr>
            </a:p>
          </p:txBody>
        </p:sp>
        <p:sp>
          <p:nvSpPr>
            <p:cNvPr id="868" name="MH_Other_376"/>
            <p:cNvSpPr/>
            <p:nvPr>
              <p:custDataLst>
                <p:tags r:id="rId470"/>
              </p:custDataLst>
            </p:nvPr>
          </p:nvSpPr>
          <p:spPr bwMode="auto">
            <a:xfrm flipV="1" rot="5400000">
              <a:off x="4822182" y="2596847"/>
              <a:ext cx="150988" cy="363983"/>
            </a:xfrm>
            <a:custGeom>
              <a:gdLst>
                <a:gd fmla="*/ 79 w 109" name="T0"/>
                <a:gd fmla="*/ 54 h 261" name="T1"/>
                <a:gd fmla="*/ 73 w 109" name="T2"/>
                <a:gd fmla="*/ 59 h 261" name="T3"/>
                <a:gd fmla="*/ 98 w 109" name="T4"/>
                <a:gd fmla="*/ 246 h 261" name="T5"/>
                <a:gd fmla="*/ 101 w 109" name="T6"/>
                <a:gd fmla="*/ 260 h 261" name="T7"/>
                <a:gd fmla="*/ 109 w 109" name="T8"/>
                <a:gd fmla="*/ 258 h 261" name="T9"/>
                <a:gd fmla="*/ 105 w 109" name="T10"/>
                <a:gd fmla="*/ 244 h 261" name="T11"/>
                <a:gd fmla="*/ 79 w 109" name="T12"/>
                <a:gd fmla="*/ 129 h 261" name="T13"/>
                <a:gd fmla="*/ 78 w 109" name="T14"/>
                <a:gd fmla="*/ 64 h 261" name="T15"/>
                <a:gd fmla="*/ 84 w 109" name="T16"/>
                <a:gd fmla="*/ 60 h 261" name="T17"/>
                <a:gd fmla="*/ 103 w 109" name="T18"/>
                <a:gd fmla="*/ 31 h 261" name="T19"/>
                <a:gd fmla="*/ 78 w 109" name="T20"/>
                <a:gd fmla="*/ 5 h 261" name="T21"/>
                <a:gd fmla="*/ 78 w 109" name="T22"/>
                <a:gd fmla="*/ 5 h 261" name="T23"/>
                <a:gd fmla="*/ 55 w 109" name="T24"/>
                <a:gd fmla="*/ 1 h 261" name="T25"/>
                <a:gd fmla="*/ 55 w 109" name="T26"/>
                <a:gd fmla="*/ 0 h 261" name="T27"/>
                <a:gd fmla="*/ 52 w 109" name="T28"/>
                <a:gd fmla="*/ 0 h 261" name="T29"/>
                <a:gd fmla="*/ 49 w 109" name="T30"/>
                <a:gd fmla="*/ 1 h 261" name="T31"/>
                <a:gd fmla="*/ 49 w 109" name="T32"/>
                <a:gd fmla="*/ 1 h 261" name="T33"/>
                <a:gd fmla="*/ 27 w 109" name="T34"/>
                <a:gd fmla="*/ 6 h 261" name="T35"/>
                <a:gd fmla="*/ 26 w 109" name="T36"/>
                <a:gd fmla="*/ 6 h 261" name="T37"/>
                <a:gd fmla="*/ 2 w 109" name="T38"/>
                <a:gd fmla="*/ 31 h 261" name="T39"/>
                <a:gd fmla="*/ 21 w 109" name="T40"/>
                <a:gd fmla="*/ 60 h 261" name="T41"/>
                <a:gd fmla="*/ 27 w 109" name="T42"/>
                <a:gd fmla="*/ 65 h 261" name="T43"/>
                <a:gd fmla="*/ 27 w 109" name="T44"/>
                <a:gd fmla="*/ 129 h 261" name="T45"/>
                <a:gd fmla="*/ 3 w 109" name="T46"/>
                <a:gd fmla="*/ 245 h 261" name="T47"/>
                <a:gd fmla="*/ 0 w 109" name="T48"/>
                <a:gd fmla="*/ 258 h 261" name="T49"/>
                <a:gd fmla="*/ 7 w 109" name="T50"/>
                <a:gd fmla="*/ 261 h 261" name="T51"/>
                <a:gd fmla="*/ 10 w 109" name="T52"/>
                <a:gd fmla="*/ 246 h 261" name="T53"/>
                <a:gd fmla="*/ 32 w 109" name="T54"/>
                <a:gd fmla="*/ 59 h 261" name="T55"/>
                <a:gd fmla="*/ 26 w 109" name="T56"/>
                <a:gd fmla="*/ 54 h 261" name="T57"/>
                <a:gd fmla="*/ 9 w 109" name="T58"/>
                <a:gd fmla="*/ 32 h 261" name="T59"/>
                <a:gd fmla="*/ 30 w 109" name="T60"/>
                <a:gd fmla="*/ 12 h 261" name="T61"/>
                <a:gd fmla="*/ 51 w 109" name="T62"/>
                <a:gd fmla="*/ 8 h 261" name="T63"/>
                <a:gd fmla="*/ 54 w 109" name="T64"/>
                <a:gd fmla="*/ 8 h 261" name="T65"/>
                <a:gd fmla="*/ 75 w 109" name="T66"/>
                <a:gd fmla="*/ 12 h 261" name="T67"/>
                <a:gd fmla="*/ 96 w 109" name="T68"/>
                <a:gd fmla="*/ 31 h 261" name="T69"/>
                <a:gd fmla="*/ 79 w 109" name="T70"/>
                <a:gd fmla="*/ 54 h 26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1" w="109">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lastClr="000000" val="windowText">
                    <a:lumMod val="65000"/>
                    <a:lumOff val="35000"/>
                  </a:sysClr>
                </a:gs>
                <a:gs pos="0">
                  <a:sysClr lastClr="000000" val="windowText">
                    <a:lumMod val="65000"/>
                    <a:lumOff val="35000"/>
                  </a:sysClr>
                </a:gs>
                <a:gs pos="74350">
                  <a:sysClr lastClr="FFFFFF" val="window">
                    <a:lumMod val="85000"/>
                  </a:sysClr>
                </a:gs>
                <a:gs pos="18000">
                  <a:sysClr lastClr="FFFFFF" val="window">
                    <a:lumMod val="85000"/>
                  </a:sysClr>
                </a:gs>
                <a:gs pos="100000">
                  <a:sysClr lastClr="000000" val="windowText">
                    <a:lumMod val="65000"/>
                    <a:lumOff val="35000"/>
                  </a:sysClr>
                </a:gs>
              </a:gsLst>
              <a:lin ang="0" scaled="1"/>
            </a:gradFill>
            <a:ln cap="flat" w="14288">
              <a:noFill/>
              <a:prstDash val="solid"/>
              <a:miter lim="800000"/>
            </a:ln>
          </p:spPr>
          <p:txBody>
            <a:bodyPr bIns="45720" lIns="91440" rIns="91440" tIns="45720"/>
            <a:lstStyle/>
            <a:p>
              <a:pPr>
                <a:defRPr/>
              </a:pPr>
              <a:endParaRPr altLang="en-US" kern="0" lang="zh-CN" sz="2400">
                <a:solidFill>
                  <a:prstClr val="black"/>
                </a:solidFill>
              </a:endParaRPr>
            </a:p>
          </p:txBody>
        </p:sp>
        <p:sp>
          <p:nvSpPr>
            <p:cNvPr id="873" name="MH_Other_380"/>
            <p:cNvSpPr/>
            <p:nvPr>
              <p:custDataLst>
                <p:tags r:id="rId471"/>
              </p:custDataLst>
            </p:nvPr>
          </p:nvSpPr>
          <p:spPr bwMode="auto">
            <a:xfrm flipV="1" rot="9000000">
              <a:off x="4508563" y="3275586"/>
              <a:ext cx="321341" cy="184204"/>
            </a:xfrm>
            <a:custGeom>
              <a:gdLst>
                <a:gd fmla="*/ 0 w 230" name="T0"/>
                <a:gd fmla="*/ 2 h 131" name="T1"/>
                <a:gd fmla="*/ 1 w 230" name="T2"/>
                <a:gd fmla="*/ 131 h 131" name="T3"/>
                <a:gd fmla="*/ 66 w 230" name="T4"/>
                <a:gd fmla="*/ 131 h 131" name="T5"/>
                <a:gd fmla="*/ 66 w 230" name="T6"/>
                <a:gd fmla="*/ 130 h 131" name="T7"/>
                <a:gd fmla="*/ 64 w 230" name="T8"/>
                <a:gd fmla="*/ 112 h 131" name="T9"/>
                <a:gd fmla="*/ 80 w 230" name="T10"/>
                <a:gd fmla="*/ 121 h 131" name="T11"/>
                <a:gd fmla="*/ 84 w 230" name="T12"/>
                <a:gd fmla="*/ 130 h 131" name="T13"/>
                <a:gd fmla="*/ 151 w 230" name="T14"/>
                <a:gd fmla="*/ 130 h 131" name="T15"/>
                <a:gd fmla="*/ 154 w 230" name="T16"/>
                <a:gd fmla="*/ 123 h 131" name="T17"/>
                <a:gd fmla="*/ 170 w 230" name="T18"/>
                <a:gd fmla="*/ 114 h 131" name="T19"/>
                <a:gd fmla="*/ 169 w 230" name="T20"/>
                <a:gd fmla="*/ 130 h 131" name="T21"/>
                <a:gd fmla="*/ 230 w 230" name="T22"/>
                <a:gd fmla="*/ 129 h 131" name="T23"/>
                <a:gd fmla="*/ 229 w 230" name="T24"/>
                <a:gd fmla="*/ 0 h 131" name="T25"/>
                <a:gd fmla="*/ 0 w 230" name="T26"/>
                <a:gd fmla="*/ 2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230">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lastClr="000000" val="windowText">
                    <a:lumMod val="50000"/>
                    <a:lumOff val="50000"/>
                  </a:sysClr>
                </a:gs>
                <a:gs pos="16000">
                  <a:sysClr lastClr="000000" val="windowText"/>
                </a:gs>
              </a:gsLst>
              <a:lin ang="16200000" scaled="1"/>
            </a:gradFill>
            <a:ln>
              <a:noFill/>
            </a:ln>
          </p:spPr>
          <p:txBody>
            <a:bodyPr bIns="45720" lIns="91440" rIns="91440" tIns="45720"/>
            <a:lstStyle/>
            <a:p>
              <a:pPr>
                <a:defRPr/>
              </a:pPr>
              <a:endParaRPr altLang="en-US" kern="0" lang="zh-CN" sz="2400">
                <a:solidFill>
                  <a:prstClr val="black"/>
                </a:solidFill>
              </a:endParaRPr>
            </a:p>
          </p:txBody>
        </p:sp>
        <p:sp>
          <p:nvSpPr>
            <p:cNvPr id="874" name="MH_Other_381"/>
            <p:cNvSpPr/>
            <p:nvPr>
              <p:custDataLst>
                <p:tags r:id="rId472"/>
              </p:custDataLst>
            </p:nvPr>
          </p:nvSpPr>
          <p:spPr bwMode="auto">
            <a:xfrm flipV="1" rot="9000000">
              <a:off x="4537499" y="3088362"/>
              <a:ext cx="152294" cy="360858"/>
            </a:xfrm>
            <a:custGeom>
              <a:gdLst>
                <a:gd fmla="*/ 79 w 109" name="T0"/>
                <a:gd fmla="*/ 54 h 261" name="T1"/>
                <a:gd fmla="*/ 73 w 109" name="T2"/>
                <a:gd fmla="*/ 59 h 261" name="T3"/>
                <a:gd fmla="*/ 98 w 109" name="T4"/>
                <a:gd fmla="*/ 246 h 261" name="T5"/>
                <a:gd fmla="*/ 101 w 109" name="T6"/>
                <a:gd fmla="*/ 260 h 261" name="T7"/>
                <a:gd fmla="*/ 109 w 109" name="T8"/>
                <a:gd fmla="*/ 258 h 261" name="T9"/>
                <a:gd fmla="*/ 105 w 109" name="T10"/>
                <a:gd fmla="*/ 244 h 261" name="T11"/>
                <a:gd fmla="*/ 79 w 109" name="T12"/>
                <a:gd fmla="*/ 129 h 261" name="T13"/>
                <a:gd fmla="*/ 78 w 109" name="T14"/>
                <a:gd fmla="*/ 64 h 261" name="T15"/>
                <a:gd fmla="*/ 84 w 109" name="T16"/>
                <a:gd fmla="*/ 60 h 261" name="T17"/>
                <a:gd fmla="*/ 103 w 109" name="T18"/>
                <a:gd fmla="*/ 31 h 261" name="T19"/>
                <a:gd fmla="*/ 78 w 109" name="T20"/>
                <a:gd fmla="*/ 5 h 261" name="T21"/>
                <a:gd fmla="*/ 78 w 109" name="T22"/>
                <a:gd fmla="*/ 5 h 261" name="T23"/>
                <a:gd fmla="*/ 55 w 109" name="T24"/>
                <a:gd fmla="*/ 1 h 261" name="T25"/>
                <a:gd fmla="*/ 55 w 109" name="T26"/>
                <a:gd fmla="*/ 0 h 261" name="T27"/>
                <a:gd fmla="*/ 52 w 109" name="T28"/>
                <a:gd fmla="*/ 0 h 261" name="T29"/>
                <a:gd fmla="*/ 49 w 109" name="T30"/>
                <a:gd fmla="*/ 1 h 261" name="T31"/>
                <a:gd fmla="*/ 49 w 109" name="T32"/>
                <a:gd fmla="*/ 1 h 261" name="T33"/>
                <a:gd fmla="*/ 27 w 109" name="T34"/>
                <a:gd fmla="*/ 6 h 261" name="T35"/>
                <a:gd fmla="*/ 26 w 109" name="T36"/>
                <a:gd fmla="*/ 6 h 261" name="T37"/>
                <a:gd fmla="*/ 2 w 109" name="T38"/>
                <a:gd fmla="*/ 31 h 261" name="T39"/>
                <a:gd fmla="*/ 21 w 109" name="T40"/>
                <a:gd fmla="*/ 60 h 261" name="T41"/>
                <a:gd fmla="*/ 27 w 109" name="T42"/>
                <a:gd fmla="*/ 65 h 261" name="T43"/>
                <a:gd fmla="*/ 27 w 109" name="T44"/>
                <a:gd fmla="*/ 129 h 261" name="T45"/>
                <a:gd fmla="*/ 3 w 109" name="T46"/>
                <a:gd fmla="*/ 245 h 261" name="T47"/>
                <a:gd fmla="*/ 0 w 109" name="T48"/>
                <a:gd fmla="*/ 258 h 261" name="T49"/>
                <a:gd fmla="*/ 7 w 109" name="T50"/>
                <a:gd fmla="*/ 261 h 261" name="T51"/>
                <a:gd fmla="*/ 10 w 109" name="T52"/>
                <a:gd fmla="*/ 246 h 261" name="T53"/>
                <a:gd fmla="*/ 32 w 109" name="T54"/>
                <a:gd fmla="*/ 59 h 261" name="T55"/>
                <a:gd fmla="*/ 26 w 109" name="T56"/>
                <a:gd fmla="*/ 54 h 261" name="T57"/>
                <a:gd fmla="*/ 9 w 109" name="T58"/>
                <a:gd fmla="*/ 32 h 261" name="T59"/>
                <a:gd fmla="*/ 30 w 109" name="T60"/>
                <a:gd fmla="*/ 12 h 261" name="T61"/>
                <a:gd fmla="*/ 51 w 109" name="T62"/>
                <a:gd fmla="*/ 8 h 261" name="T63"/>
                <a:gd fmla="*/ 54 w 109" name="T64"/>
                <a:gd fmla="*/ 8 h 261" name="T65"/>
                <a:gd fmla="*/ 75 w 109" name="T66"/>
                <a:gd fmla="*/ 12 h 261" name="T67"/>
                <a:gd fmla="*/ 96 w 109" name="T68"/>
                <a:gd fmla="*/ 31 h 261" name="T69"/>
                <a:gd fmla="*/ 79 w 109" name="T70"/>
                <a:gd fmla="*/ 54 h 26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1" w="109">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lastClr="000000" val="windowText">
                    <a:lumMod val="65000"/>
                    <a:lumOff val="35000"/>
                  </a:sysClr>
                </a:gs>
                <a:gs pos="0">
                  <a:sysClr lastClr="000000" val="windowText">
                    <a:lumMod val="65000"/>
                    <a:lumOff val="35000"/>
                  </a:sysClr>
                </a:gs>
                <a:gs pos="74350">
                  <a:sysClr lastClr="FFFFFF" val="window">
                    <a:lumMod val="85000"/>
                  </a:sysClr>
                </a:gs>
                <a:gs pos="18000">
                  <a:sysClr lastClr="FFFFFF" val="window">
                    <a:lumMod val="85000"/>
                  </a:sysClr>
                </a:gs>
                <a:gs pos="100000">
                  <a:sysClr lastClr="000000" val="windowText">
                    <a:lumMod val="65000"/>
                    <a:lumOff val="35000"/>
                  </a:sysClr>
                </a:gs>
              </a:gsLst>
              <a:lin ang="0" scaled="1"/>
            </a:gradFill>
            <a:ln cap="flat" w="14288">
              <a:noFill/>
              <a:prstDash val="solid"/>
              <a:miter lim="800000"/>
            </a:ln>
          </p:spPr>
          <p:txBody>
            <a:bodyPr bIns="45720" lIns="91440" rIns="91440" tIns="45720"/>
            <a:lstStyle/>
            <a:p>
              <a:pPr>
                <a:defRPr/>
              </a:pPr>
              <a:endParaRPr altLang="en-US" kern="0" lang="zh-CN" sz="2400">
                <a:solidFill>
                  <a:prstClr val="black"/>
                </a:solidFill>
              </a:endParaRPr>
            </a:p>
          </p:txBody>
        </p:sp>
        <p:sp>
          <p:nvSpPr>
            <p:cNvPr id="879" name="MH_Other_385"/>
            <p:cNvSpPr/>
            <p:nvPr>
              <p:custDataLst>
                <p:tags r:id="rId473"/>
              </p:custDataLst>
            </p:nvPr>
          </p:nvSpPr>
          <p:spPr bwMode="auto">
            <a:xfrm flipV="1" rot="12600000">
              <a:off x="3823241" y="3275586"/>
              <a:ext cx="322862" cy="184204"/>
            </a:xfrm>
            <a:custGeom>
              <a:gdLst>
                <a:gd fmla="*/ 0 w 230" name="T0"/>
                <a:gd fmla="*/ 2 h 131" name="T1"/>
                <a:gd fmla="*/ 1 w 230" name="T2"/>
                <a:gd fmla="*/ 131 h 131" name="T3"/>
                <a:gd fmla="*/ 66 w 230" name="T4"/>
                <a:gd fmla="*/ 131 h 131" name="T5"/>
                <a:gd fmla="*/ 66 w 230" name="T6"/>
                <a:gd fmla="*/ 130 h 131" name="T7"/>
                <a:gd fmla="*/ 64 w 230" name="T8"/>
                <a:gd fmla="*/ 112 h 131" name="T9"/>
                <a:gd fmla="*/ 80 w 230" name="T10"/>
                <a:gd fmla="*/ 121 h 131" name="T11"/>
                <a:gd fmla="*/ 84 w 230" name="T12"/>
                <a:gd fmla="*/ 130 h 131" name="T13"/>
                <a:gd fmla="*/ 151 w 230" name="T14"/>
                <a:gd fmla="*/ 130 h 131" name="T15"/>
                <a:gd fmla="*/ 154 w 230" name="T16"/>
                <a:gd fmla="*/ 123 h 131" name="T17"/>
                <a:gd fmla="*/ 170 w 230" name="T18"/>
                <a:gd fmla="*/ 114 h 131" name="T19"/>
                <a:gd fmla="*/ 169 w 230" name="T20"/>
                <a:gd fmla="*/ 130 h 131" name="T21"/>
                <a:gd fmla="*/ 230 w 230" name="T22"/>
                <a:gd fmla="*/ 129 h 131" name="T23"/>
                <a:gd fmla="*/ 229 w 230" name="T24"/>
                <a:gd fmla="*/ 0 h 131" name="T25"/>
                <a:gd fmla="*/ 0 w 230" name="T26"/>
                <a:gd fmla="*/ 2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230">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lastClr="000000" val="windowText">
                    <a:lumMod val="50000"/>
                    <a:lumOff val="50000"/>
                  </a:sysClr>
                </a:gs>
                <a:gs pos="16000">
                  <a:sysClr lastClr="000000" val="windowText"/>
                </a:gs>
              </a:gsLst>
              <a:lin ang="16200000" scaled="1"/>
            </a:gradFill>
            <a:ln>
              <a:noFill/>
            </a:ln>
          </p:spPr>
          <p:txBody>
            <a:bodyPr bIns="45720" lIns="91440" rIns="91440" tIns="45720"/>
            <a:lstStyle/>
            <a:p>
              <a:pPr>
                <a:defRPr/>
              </a:pPr>
              <a:endParaRPr altLang="en-US" kern="0" lang="zh-CN" sz="2400">
                <a:solidFill>
                  <a:prstClr val="black"/>
                </a:solidFill>
              </a:endParaRPr>
            </a:p>
          </p:txBody>
        </p:sp>
        <p:sp>
          <p:nvSpPr>
            <p:cNvPr id="880" name="MH_Other_386"/>
            <p:cNvSpPr/>
            <p:nvPr>
              <p:custDataLst>
                <p:tags r:id="rId474"/>
              </p:custDataLst>
            </p:nvPr>
          </p:nvSpPr>
          <p:spPr bwMode="auto">
            <a:xfrm flipV="1" rot="12600000">
              <a:off x="3966397" y="3088362"/>
              <a:ext cx="152294" cy="360858"/>
            </a:xfrm>
            <a:custGeom>
              <a:gdLst>
                <a:gd fmla="*/ 79 w 109" name="T0"/>
                <a:gd fmla="*/ 54 h 261" name="T1"/>
                <a:gd fmla="*/ 73 w 109" name="T2"/>
                <a:gd fmla="*/ 59 h 261" name="T3"/>
                <a:gd fmla="*/ 98 w 109" name="T4"/>
                <a:gd fmla="*/ 246 h 261" name="T5"/>
                <a:gd fmla="*/ 101 w 109" name="T6"/>
                <a:gd fmla="*/ 260 h 261" name="T7"/>
                <a:gd fmla="*/ 109 w 109" name="T8"/>
                <a:gd fmla="*/ 258 h 261" name="T9"/>
                <a:gd fmla="*/ 105 w 109" name="T10"/>
                <a:gd fmla="*/ 244 h 261" name="T11"/>
                <a:gd fmla="*/ 79 w 109" name="T12"/>
                <a:gd fmla="*/ 129 h 261" name="T13"/>
                <a:gd fmla="*/ 78 w 109" name="T14"/>
                <a:gd fmla="*/ 64 h 261" name="T15"/>
                <a:gd fmla="*/ 84 w 109" name="T16"/>
                <a:gd fmla="*/ 60 h 261" name="T17"/>
                <a:gd fmla="*/ 103 w 109" name="T18"/>
                <a:gd fmla="*/ 31 h 261" name="T19"/>
                <a:gd fmla="*/ 78 w 109" name="T20"/>
                <a:gd fmla="*/ 5 h 261" name="T21"/>
                <a:gd fmla="*/ 78 w 109" name="T22"/>
                <a:gd fmla="*/ 5 h 261" name="T23"/>
                <a:gd fmla="*/ 55 w 109" name="T24"/>
                <a:gd fmla="*/ 1 h 261" name="T25"/>
                <a:gd fmla="*/ 55 w 109" name="T26"/>
                <a:gd fmla="*/ 0 h 261" name="T27"/>
                <a:gd fmla="*/ 52 w 109" name="T28"/>
                <a:gd fmla="*/ 0 h 261" name="T29"/>
                <a:gd fmla="*/ 49 w 109" name="T30"/>
                <a:gd fmla="*/ 1 h 261" name="T31"/>
                <a:gd fmla="*/ 49 w 109" name="T32"/>
                <a:gd fmla="*/ 1 h 261" name="T33"/>
                <a:gd fmla="*/ 27 w 109" name="T34"/>
                <a:gd fmla="*/ 6 h 261" name="T35"/>
                <a:gd fmla="*/ 26 w 109" name="T36"/>
                <a:gd fmla="*/ 6 h 261" name="T37"/>
                <a:gd fmla="*/ 2 w 109" name="T38"/>
                <a:gd fmla="*/ 31 h 261" name="T39"/>
                <a:gd fmla="*/ 21 w 109" name="T40"/>
                <a:gd fmla="*/ 60 h 261" name="T41"/>
                <a:gd fmla="*/ 27 w 109" name="T42"/>
                <a:gd fmla="*/ 65 h 261" name="T43"/>
                <a:gd fmla="*/ 27 w 109" name="T44"/>
                <a:gd fmla="*/ 129 h 261" name="T45"/>
                <a:gd fmla="*/ 3 w 109" name="T46"/>
                <a:gd fmla="*/ 245 h 261" name="T47"/>
                <a:gd fmla="*/ 0 w 109" name="T48"/>
                <a:gd fmla="*/ 258 h 261" name="T49"/>
                <a:gd fmla="*/ 7 w 109" name="T50"/>
                <a:gd fmla="*/ 261 h 261" name="T51"/>
                <a:gd fmla="*/ 10 w 109" name="T52"/>
                <a:gd fmla="*/ 246 h 261" name="T53"/>
                <a:gd fmla="*/ 32 w 109" name="T54"/>
                <a:gd fmla="*/ 59 h 261" name="T55"/>
                <a:gd fmla="*/ 26 w 109" name="T56"/>
                <a:gd fmla="*/ 54 h 261" name="T57"/>
                <a:gd fmla="*/ 9 w 109" name="T58"/>
                <a:gd fmla="*/ 32 h 261" name="T59"/>
                <a:gd fmla="*/ 30 w 109" name="T60"/>
                <a:gd fmla="*/ 12 h 261" name="T61"/>
                <a:gd fmla="*/ 51 w 109" name="T62"/>
                <a:gd fmla="*/ 8 h 261" name="T63"/>
                <a:gd fmla="*/ 54 w 109" name="T64"/>
                <a:gd fmla="*/ 8 h 261" name="T65"/>
                <a:gd fmla="*/ 75 w 109" name="T66"/>
                <a:gd fmla="*/ 12 h 261" name="T67"/>
                <a:gd fmla="*/ 96 w 109" name="T68"/>
                <a:gd fmla="*/ 31 h 261" name="T69"/>
                <a:gd fmla="*/ 79 w 109" name="T70"/>
                <a:gd fmla="*/ 54 h 26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1" w="109">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lastClr="000000" val="windowText">
                    <a:lumMod val="65000"/>
                    <a:lumOff val="35000"/>
                  </a:sysClr>
                </a:gs>
                <a:gs pos="0">
                  <a:sysClr lastClr="000000" val="windowText">
                    <a:lumMod val="65000"/>
                    <a:lumOff val="35000"/>
                  </a:sysClr>
                </a:gs>
                <a:gs pos="74350">
                  <a:sysClr lastClr="FFFFFF" val="window">
                    <a:lumMod val="85000"/>
                  </a:sysClr>
                </a:gs>
                <a:gs pos="18000">
                  <a:sysClr lastClr="FFFFFF" val="window">
                    <a:lumMod val="85000"/>
                  </a:sysClr>
                </a:gs>
                <a:gs pos="100000">
                  <a:sysClr lastClr="000000" val="windowText">
                    <a:lumMod val="65000"/>
                    <a:lumOff val="35000"/>
                  </a:sysClr>
                </a:gs>
              </a:gsLst>
              <a:lin ang="0" scaled="1"/>
            </a:gradFill>
            <a:ln cap="flat" w="14288">
              <a:noFill/>
              <a:prstDash val="solid"/>
              <a:miter lim="800000"/>
            </a:ln>
          </p:spPr>
          <p:txBody>
            <a:bodyPr bIns="45720" lIns="91440" rIns="91440" tIns="45720"/>
            <a:lstStyle/>
            <a:p>
              <a:pPr>
                <a:defRPr/>
              </a:pPr>
              <a:endParaRPr altLang="en-US" kern="0" lang="zh-CN" sz="2400">
                <a:solidFill>
                  <a:prstClr val="black"/>
                </a:solidFill>
              </a:endParaRPr>
            </a:p>
          </p:txBody>
        </p:sp>
      </p:grpSp>
      <p:sp>
        <p:nvSpPr>
          <p:cNvPr id="489" name="MH_Text_1"/>
          <p:cNvSpPr txBox="1">
            <a:spLocks noChangeArrowheads="1"/>
          </p:cNvSpPr>
          <p:nvPr>
            <p:custDataLst>
              <p:tags r:id="rId475"/>
            </p:custDataLst>
          </p:nvPr>
        </p:nvSpPr>
        <p:spPr bwMode="auto">
          <a:xfrm>
            <a:off x="8465823" y="2124385"/>
            <a:ext cx="2086512" cy="697419"/>
          </a:xfrm>
          <a:prstGeom prst="rect">
            <a:avLst/>
          </a:prstGeom>
          <a:noFill/>
          <a:ln w="9525">
            <a:noFill/>
            <a:miter lim="800000"/>
          </a:ln>
          <a:extLst>
            <a:ext uri="{909E8E84-426E-40DD-AFC4-6F175D3DCCD1}">
              <a14:hiddenFill>
                <a:solidFill>
                  <a:srgbClr val="FFFFFF"/>
                </a:solidFill>
              </a14:hiddenFill>
            </a:ext>
          </a:extLst>
        </p:spPr>
        <p:txBody>
          <a:bodyPr bIns="67804" lIns="135611" rIns="135611" tIns="67804">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600">
                <a:solidFill>
                  <a:prstClr val="black">
                    <a:lumMod val="50000"/>
                    <a:lumOff val="50000"/>
                  </a:prstClr>
                </a:solidFill>
                <a:latin typeface="Arial"/>
                <a:cs typeface="+mn-ea"/>
                <a:sym typeface="+mn-lt"/>
              </a:rPr>
              <a:t>您的内容打在这里，或者通过复制您的文本后，</a:t>
            </a:r>
          </a:p>
        </p:txBody>
      </p:sp>
      <p:sp>
        <p:nvSpPr>
          <p:cNvPr id="490" name="MH_SubTitle_1"/>
          <p:cNvSpPr txBox="1">
            <a:spLocks noChangeArrowheads="1"/>
          </p:cNvSpPr>
          <p:nvPr>
            <p:custDataLst>
              <p:tags r:id="rId476"/>
            </p:custDataLst>
          </p:nvPr>
        </p:nvSpPr>
        <p:spPr bwMode="auto">
          <a:xfrm>
            <a:off x="8361497" y="1834427"/>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44" rIns="17794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sym typeface="+mn-lt"/>
              </a:rPr>
              <a:t>点击输入标题</a:t>
            </a:r>
          </a:p>
        </p:txBody>
      </p:sp>
      <p:sp>
        <p:nvSpPr>
          <p:cNvPr id="491" name="MH_Text_1"/>
          <p:cNvSpPr txBox="1">
            <a:spLocks noChangeArrowheads="1"/>
          </p:cNvSpPr>
          <p:nvPr>
            <p:custDataLst>
              <p:tags r:id="rId477"/>
            </p:custDataLst>
          </p:nvPr>
        </p:nvSpPr>
        <p:spPr bwMode="auto">
          <a:xfrm>
            <a:off x="9194064" y="3661565"/>
            <a:ext cx="2086512" cy="697419"/>
          </a:xfrm>
          <a:prstGeom prst="rect">
            <a:avLst/>
          </a:prstGeom>
          <a:noFill/>
          <a:ln w="9525">
            <a:noFill/>
            <a:miter lim="800000"/>
          </a:ln>
          <a:extLst>
            <a:ext uri="{909E8E84-426E-40DD-AFC4-6F175D3DCCD1}">
              <a14:hiddenFill>
                <a:solidFill>
                  <a:srgbClr val="FFFFFF"/>
                </a:solidFill>
              </a14:hiddenFill>
            </a:ext>
          </a:extLst>
        </p:spPr>
        <p:txBody>
          <a:bodyPr bIns="67804" lIns="135611" rIns="135611" tIns="67804">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600">
                <a:solidFill>
                  <a:prstClr val="black">
                    <a:lumMod val="50000"/>
                    <a:lumOff val="50000"/>
                  </a:prstClr>
                </a:solidFill>
                <a:latin typeface="Arial"/>
                <a:cs typeface="+mn-ea"/>
                <a:sym typeface="+mn-lt"/>
              </a:rPr>
              <a:t>您的内容打在这里，或者通过复制您的文本后，</a:t>
            </a:r>
          </a:p>
        </p:txBody>
      </p:sp>
      <p:sp>
        <p:nvSpPr>
          <p:cNvPr id="492" name="MH_SubTitle_1"/>
          <p:cNvSpPr txBox="1">
            <a:spLocks noChangeArrowheads="1"/>
          </p:cNvSpPr>
          <p:nvPr>
            <p:custDataLst>
              <p:tags r:id="rId478"/>
            </p:custDataLst>
          </p:nvPr>
        </p:nvSpPr>
        <p:spPr bwMode="auto">
          <a:xfrm>
            <a:off x="9089739" y="3371607"/>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44" rIns="17794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altLang="en-US" lang="zh-CN" sz="1600">
                <a:sym typeface="+mn-lt"/>
              </a:rPr>
              <a:t>点击输入标题</a:t>
            </a:r>
          </a:p>
        </p:txBody>
      </p:sp>
      <p:sp>
        <p:nvSpPr>
          <p:cNvPr id="493" name="MH_Text_1"/>
          <p:cNvSpPr txBox="1">
            <a:spLocks noChangeArrowheads="1"/>
          </p:cNvSpPr>
          <p:nvPr>
            <p:custDataLst>
              <p:tags r:id="rId479"/>
            </p:custDataLst>
          </p:nvPr>
        </p:nvSpPr>
        <p:spPr bwMode="auto">
          <a:xfrm>
            <a:off x="8379685" y="5132221"/>
            <a:ext cx="2086512" cy="697419"/>
          </a:xfrm>
          <a:prstGeom prst="rect">
            <a:avLst/>
          </a:prstGeom>
          <a:noFill/>
          <a:ln w="9525">
            <a:noFill/>
            <a:miter lim="800000"/>
          </a:ln>
          <a:extLst>
            <a:ext uri="{909E8E84-426E-40DD-AFC4-6F175D3DCCD1}">
              <a14:hiddenFill>
                <a:solidFill>
                  <a:srgbClr val="FFFFFF"/>
                </a:solidFill>
              </a14:hiddenFill>
            </a:ext>
          </a:extLst>
        </p:spPr>
        <p:txBody>
          <a:bodyPr bIns="67804" lIns="135611" rIns="135611" tIns="67804">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nSpc>
                <a:spcPct val="110000"/>
              </a:lnSpc>
              <a:defRPr/>
            </a:pPr>
            <a:r>
              <a:rPr altLang="en-US" lang="zh-CN" sz="1600">
                <a:solidFill>
                  <a:prstClr val="black">
                    <a:lumMod val="50000"/>
                    <a:lumOff val="50000"/>
                  </a:prstClr>
                </a:solidFill>
                <a:latin typeface="Arial"/>
                <a:cs typeface="+mn-ea"/>
                <a:sym typeface="+mn-lt"/>
              </a:rPr>
              <a:t>您的内容打在这里，或者通过复制您的文本后，</a:t>
            </a:r>
          </a:p>
        </p:txBody>
      </p:sp>
      <p:sp>
        <p:nvSpPr>
          <p:cNvPr id="494" name="MH_SubTitle_1"/>
          <p:cNvSpPr txBox="1">
            <a:spLocks noChangeArrowheads="1"/>
          </p:cNvSpPr>
          <p:nvPr>
            <p:custDataLst>
              <p:tags r:id="rId480"/>
            </p:custDataLst>
          </p:nvPr>
        </p:nvSpPr>
        <p:spPr bwMode="auto">
          <a:xfrm>
            <a:off x="8275360" y="4842295"/>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44" rIns="17794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sym typeface="+mn-lt"/>
              </a:rPr>
              <a:t>点击输入标题</a:t>
            </a:r>
          </a:p>
        </p:txBody>
      </p:sp>
      <p:sp>
        <p:nvSpPr>
          <p:cNvPr id="495" name="MH_Text_1"/>
          <p:cNvSpPr txBox="1">
            <a:spLocks noChangeArrowheads="1"/>
          </p:cNvSpPr>
          <p:nvPr>
            <p:custDataLst>
              <p:tags r:id="rId481"/>
            </p:custDataLst>
          </p:nvPr>
        </p:nvSpPr>
        <p:spPr bwMode="auto">
          <a:xfrm>
            <a:off x="2700448" y="5132221"/>
            <a:ext cx="2086512" cy="697419"/>
          </a:xfrm>
          <a:prstGeom prst="rect">
            <a:avLst/>
          </a:prstGeom>
          <a:noFill/>
          <a:ln w="9525">
            <a:noFill/>
            <a:miter lim="800000"/>
          </a:ln>
          <a:extLst>
            <a:ext uri="{909E8E84-426E-40DD-AFC4-6F175D3DCCD1}">
              <a14:hiddenFill>
                <a:solidFill>
                  <a:srgbClr val="FFFFFF"/>
                </a:solidFill>
              </a14:hiddenFill>
            </a:ext>
          </a:extLst>
        </p:spPr>
        <p:txBody>
          <a:bodyPr bIns="67804" lIns="135611" rIns="135611" tIns="67804">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lnSpc>
                <a:spcPct val="110000"/>
              </a:lnSpc>
              <a:defRPr/>
            </a:pPr>
            <a:r>
              <a:rPr altLang="en-US" lang="zh-CN" sz="1600">
                <a:solidFill>
                  <a:prstClr val="black">
                    <a:lumMod val="50000"/>
                    <a:lumOff val="50000"/>
                  </a:prstClr>
                </a:solidFill>
                <a:latin typeface="Arial"/>
                <a:cs typeface="+mn-ea"/>
                <a:sym typeface="+mn-lt"/>
              </a:rPr>
              <a:t>您的内容打在这里，或者通过复制您的文本后，</a:t>
            </a:r>
          </a:p>
        </p:txBody>
      </p:sp>
      <p:sp>
        <p:nvSpPr>
          <p:cNvPr id="496" name="MH_SubTitle_1"/>
          <p:cNvSpPr txBox="1">
            <a:spLocks noChangeArrowheads="1"/>
          </p:cNvSpPr>
          <p:nvPr>
            <p:custDataLst>
              <p:tags r:id="rId482"/>
            </p:custDataLst>
          </p:nvPr>
        </p:nvSpPr>
        <p:spPr bwMode="auto">
          <a:xfrm>
            <a:off x="2596123" y="4842295"/>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44" rIns="17794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altLang="en-US" lang="zh-CN" sz="1600">
                <a:sym typeface="+mn-lt"/>
              </a:rPr>
              <a:t>点击输入标题</a:t>
            </a:r>
          </a:p>
        </p:txBody>
      </p:sp>
      <p:sp>
        <p:nvSpPr>
          <p:cNvPr id="497" name="MH_Text_1"/>
          <p:cNvSpPr txBox="1">
            <a:spLocks noChangeArrowheads="1"/>
          </p:cNvSpPr>
          <p:nvPr>
            <p:custDataLst>
              <p:tags r:id="rId483"/>
            </p:custDataLst>
          </p:nvPr>
        </p:nvSpPr>
        <p:spPr bwMode="auto">
          <a:xfrm>
            <a:off x="1644331" y="3661565"/>
            <a:ext cx="2086512" cy="697419"/>
          </a:xfrm>
          <a:prstGeom prst="rect">
            <a:avLst/>
          </a:prstGeom>
          <a:noFill/>
          <a:ln w="9525">
            <a:noFill/>
            <a:miter lim="800000"/>
          </a:ln>
          <a:extLst>
            <a:ext uri="{909E8E84-426E-40DD-AFC4-6F175D3DCCD1}">
              <a14:hiddenFill>
                <a:solidFill>
                  <a:srgbClr val="FFFFFF"/>
                </a:solidFill>
              </a14:hiddenFill>
            </a:ext>
          </a:extLst>
        </p:spPr>
        <p:txBody>
          <a:bodyPr bIns="67804" lIns="135611" rIns="135611" tIns="67804">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lnSpc>
                <a:spcPct val="110000"/>
              </a:lnSpc>
              <a:defRPr/>
            </a:pPr>
            <a:r>
              <a:rPr altLang="en-US" lang="zh-CN" sz="1600">
                <a:solidFill>
                  <a:prstClr val="black">
                    <a:lumMod val="50000"/>
                    <a:lumOff val="50000"/>
                  </a:prstClr>
                </a:solidFill>
                <a:latin typeface="Arial"/>
                <a:cs typeface="+mn-ea"/>
                <a:sym typeface="+mn-lt"/>
              </a:rPr>
              <a:t>您的内容打在这里，或者通过复制您的文本后，</a:t>
            </a:r>
          </a:p>
        </p:txBody>
      </p:sp>
      <p:sp>
        <p:nvSpPr>
          <p:cNvPr id="498" name="MH_SubTitle_1"/>
          <p:cNvSpPr txBox="1">
            <a:spLocks noChangeArrowheads="1"/>
          </p:cNvSpPr>
          <p:nvPr>
            <p:custDataLst>
              <p:tags r:id="rId484"/>
            </p:custDataLst>
          </p:nvPr>
        </p:nvSpPr>
        <p:spPr bwMode="auto">
          <a:xfrm>
            <a:off x="1540005" y="3371607"/>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44" rIns="17794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600">
                <a:sym typeface="+mn-lt"/>
              </a:rPr>
              <a:t>点击输入标题</a:t>
            </a:r>
          </a:p>
        </p:txBody>
      </p:sp>
      <p:sp>
        <p:nvSpPr>
          <p:cNvPr id="499" name="MH_Text_1"/>
          <p:cNvSpPr txBox="1">
            <a:spLocks noChangeArrowheads="1"/>
          </p:cNvSpPr>
          <p:nvPr>
            <p:custDataLst>
              <p:tags r:id="rId485"/>
            </p:custDataLst>
          </p:nvPr>
        </p:nvSpPr>
        <p:spPr bwMode="auto">
          <a:xfrm>
            <a:off x="2578715" y="2124385"/>
            <a:ext cx="2086512" cy="697419"/>
          </a:xfrm>
          <a:prstGeom prst="rect">
            <a:avLst/>
          </a:prstGeom>
          <a:noFill/>
          <a:ln w="9525">
            <a:noFill/>
            <a:miter lim="800000"/>
          </a:ln>
          <a:extLst>
            <a:ext uri="{909E8E84-426E-40DD-AFC4-6F175D3DCCD1}">
              <a14:hiddenFill>
                <a:solidFill>
                  <a:srgbClr val="FFFFFF"/>
                </a:solidFill>
              </a14:hiddenFill>
            </a:ext>
          </a:extLst>
        </p:spPr>
        <p:txBody>
          <a:bodyPr bIns="67804" lIns="135611" rIns="135611" tIns="67804">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lnSpc>
                <a:spcPct val="110000"/>
              </a:lnSpc>
              <a:defRPr/>
            </a:pPr>
            <a:r>
              <a:rPr altLang="en-US" lang="zh-CN" sz="1600">
                <a:solidFill>
                  <a:prstClr val="black">
                    <a:lumMod val="50000"/>
                    <a:lumOff val="50000"/>
                  </a:prstClr>
                </a:solidFill>
                <a:latin typeface="Arial"/>
                <a:cs typeface="+mn-ea"/>
                <a:sym typeface="+mn-lt"/>
              </a:rPr>
              <a:t>您的内容打在这里，或者通过复制您的文本后，</a:t>
            </a:r>
          </a:p>
        </p:txBody>
      </p:sp>
      <p:sp>
        <p:nvSpPr>
          <p:cNvPr id="500" name="MH_SubTitle_1"/>
          <p:cNvSpPr txBox="1">
            <a:spLocks noChangeArrowheads="1"/>
          </p:cNvSpPr>
          <p:nvPr>
            <p:custDataLst>
              <p:tags r:id="rId486"/>
            </p:custDataLst>
          </p:nvPr>
        </p:nvSpPr>
        <p:spPr bwMode="auto">
          <a:xfrm>
            <a:off x="2474389" y="1834427"/>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7944" rIns="17794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altLang="en-US" lang="zh-CN" sz="1600">
                <a:sym typeface="+mn-lt"/>
              </a:rPr>
              <a:t>点击输入标题</a:t>
            </a:r>
          </a:p>
        </p:txBody>
      </p:sp>
    </p:spTree>
    <p:custDataLst>
      <p:tags r:id="rId487"/>
    </p:custData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4">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additive="base">
                                        <p:cTn dur="500" fill="hold" id="13"/>
                                        <p:tgtEl>
                                          <p:spTgt spid="15"/>
                                        </p:tgtEl>
                                        <p:attrNameLst>
                                          <p:attrName>ppt_x</p:attrName>
                                        </p:attrNameLst>
                                      </p:cBhvr>
                                      <p:tavLst>
                                        <p:tav tm="0">
                                          <p:val>
                                            <p:strVal val="#ppt_x"/>
                                          </p:val>
                                        </p:tav>
                                        <p:tav tm="100000">
                                          <p:val>
                                            <p:strVal val="#ppt_x"/>
                                          </p:val>
                                        </p:tav>
                                      </p:tavLst>
                                    </p:anim>
                                    <p:anim calcmode="lin" valueType="num">
                                      <p:cBhvr additive="base">
                                        <p:cTn dur="500" fill="hold" id="14"/>
                                        <p:tgtEl>
                                          <p:spTgt spid="15"/>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500"/>
                            </p:stCondLst>
                            <p:childTnLst>
                              <p:par>
                                <p:cTn fill="hold" id="16" nodeType="afterEffect" presetClass="emph" presetID="8" presetSubtype="0">
                                  <p:stCondLst>
                                    <p:cond delay="0"/>
                                  </p:stCondLst>
                                  <p:childTnLst>
                                    <p:animRot by="21600000">
                                      <p:cBhvr>
                                        <p:cTn dur="2000" fill="hold" id="17"/>
                                        <p:tgtEl>
                                          <p:spTgt spid="15"/>
                                        </p:tgtEl>
                                        <p:attrNameLst>
                                          <p:attrName>r</p:attrName>
                                        </p:attrNameLst>
                                      </p:cBhvr>
                                    </p:animRot>
                                  </p:childTnLst>
                                </p:cTn>
                              </p:par>
                              <p:par>
                                <p:cTn fill="hold" id="18" nodeType="withEffect" presetClass="entr" presetID="10" presetSubtype="0">
                                  <p:stCondLst>
                                    <p:cond delay="1000"/>
                                  </p:stCondLst>
                                  <p:childTnLst>
                                    <p:set>
                                      <p:cBhvr>
                                        <p:cTn dur="1" fill="hold" id="19">
                                          <p:stCondLst>
                                            <p:cond delay="0"/>
                                          </p:stCondLst>
                                        </p:cTn>
                                        <p:tgtEl>
                                          <p:spTgt spid="14"/>
                                        </p:tgtEl>
                                        <p:attrNameLst>
                                          <p:attrName>style.visibility</p:attrName>
                                        </p:attrNameLst>
                                      </p:cBhvr>
                                      <p:to>
                                        <p:strVal val="visible"/>
                                      </p:to>
                                    </p:set>
                                    <p:animEffect filter="fade" transition="in">
                                      <p:cBhvr>
                                        <p:cTn dur="1000" id="20"/>
                                        <p:tgtEl>
                                          <p:spTgt spid="14"/>
                                        </p:tgtEl>
                                      </p:cBhvr>
                                    </p:animEffect>
                                  </p:childTnLst>
                                </p:cTn>
                              </p:par>
                              <p:par>
                                <p:cTn accel="50000" autoRev="1" decel="50000" fill="hold" id="21" nodeType="withEffect" presetClass="path" presetID="42" presetSubtype="0">
                                  <p:stCondLst>
                                    <p:cond delay="0"/>
                                  </p:stCondLst>
                                  <p:childTnLst>
                                    <p:animMotion origin="layout" path="M 5E-06 -3.21814E-06 L 0.12153 -0.42271" pathEditMode="relative" ptsTypes="AA" rAng="0">
                                      <p:cBhvr>
                                        <p:cTn dur="1000" fill="hold" id="22"/>
                                        <p:tgtEl>
                                          <p:spTgt spid="14"/>
                                        </p:tgtEl>
                                        <p:attrNameLst>
                                          <p:attrName>ppt_x</p:attrName>
                                          <p:attrName>ppt_y</p:attrName>
                                        </p:attrNameLst>
                                      </p:cBhvr>
                                      <p:rCtr x="6076" y="-21135"/>
                                    </p:animMotion>
                                  </p:childTnLst>
                                </p:cTn>
                              </p:par>
                              <p:par>
                                <p:cTn fill="hold" id="23" nodeType="withEffect" presetClass="entr" presetID="10" presetSubtype="0">
                                  <p:stCondLst>
                                    <p:cond delay="1250"/>
                                  </p:stCondLst>
                                  <p:childTnLst>
                                    <p:set>
                                      <p:cBhvr>
                                        <p:cTn dur="1" fill="hold" id="24">
                                          <p:stCondLst>
                                            <p:cond delay="0"/>
                                          </p:stCondLst>
                                        </p:cTn>
                                        <p:tgtEl>
                                          <p:spTgt spid="10"/>
                                        </p:tgtEl>
                                        <p:attrNameLst>
                                          <p:attrName>style.visibility</p:attrName>
                                        </p:attrNameLst>
                                      </p:cBhvr>
                                      <p:to>
                                        <p:strVal val="visible"/>
                                      </p:to>
                                    </p:set>
                                    <p:animEffect filter="fade" transition="in">
                                      <p:cBhvr>
                                        <p:cTn dur="1000" id="25"/>
                                        <p:tgtEl>
                                          <p:spTgt spid="10"/>
                                        </p:tgtEl>
                                      </p:cBhvr>
                                    </p:animEffect>
                                  </p:childTnLst>
                                </p:cTn>
                              </p:par>
                              <p:par>
                                <p:cTn accel="50000" autoRev="1" decel="50000" fill="hold" id="26" nodeType="withEffect" presetClass="path" presetID="42" presetSubtype="0">
                                  <p:stCondLst>
                                    <p:cond delay="250"/>
                                  </p:stCondLst>
                                  <p:childTnLst>
                                    <p:animMotion origin="layout" path="M -4.72222E-06 -1.37388E-06 L 0.39323 -0.00031" pathEditMode="relative" ptsTypes="AA" rAng="0">
                                      <p:cBhvr>
                                        <p:cTn dur="1000" fill="hold" id="27"/>
                                        <p:tgtEl>
                                          <p:spTgt spid="10"/>
                                        </p:tgtEl>
                                        <p:attrNameLst>
                                          <p:attrName>ppt_x</p:attrName>
                                          <p:attrName>ppt_y</p:attrName>
                                        </p:attrNameLst>
                                      </p:cBhvr>
                                      <p:rCtr x="19653" y="-31"/>
                                    </p:animMotion>
                                  </p:childTnLst>
                                </p:cTn>
                              </p:par>
                              <p:par>
                                <p:cTn fill="hold" id="28" nodeType="withEffect" presetClass="entr" presetID="10" presetSubtype="0">
                                  <p:stCondLst>
                                    <p:cond delay="1500"/>
                                  </p:stCondLst>
                                  <p:childTnLst>
                                    <p:set>
                                      <p:cBhvr>
                                        <p:cTn dur="1" fill="hold" id="29">
                                          <p:stCondLst>
                                            <p:cond delay="0"/>
                                          </p:stCondLst>
                                        </p:cTn>
                                        <p:tgtEl>
                                          <p:spTgt spid="11"/>
                                        </p:tgtEl>
                                        <p:attrNameLst>
                                          <p:attrName>style.visibility</p:attrName>
                                        </p:attrNameLst>
                                      </p:cBhvr>
                                      <p:to>
                                        <p:strVal val="visible"/>
                                      </p:to>
                                    </p:set>
                                    <p:animEffect filter="fade" transition="in">
                                      <p:cBhvr>
                                        <p:cTn dur="1000" id="30"/>
                                        <p:tgtEl>
                                          <p:spTgt spid="11"/>
                                        </p:tgtEl>
                                      </p:cBhvr>
                                    </p:animEffect>
                                  </p:childTnLst>
                                </p:cTn>
                              </p:par>
                              <p:par>
                                <p:cTn accel="50000" autoRev="1" decel="50000" fill="hold" id="31" nodeType="withEffect" presetClass="path" presetID="42" presetSubtype="0">
                                  <p:stCondLst>
                                    <p:cond delay="500"/>
                                  </p:stCondLst>
                                  <p:childTnLst>
                                    <p:animMotion origin="layout" path="M 3.33333E-06 4.07659E-07 L 0.1125 0.3987" pathEditMode="relative" ptsTypes="AA" rAng="0">
                                      <p:cBhvr>
                                        <p:cTn dur="1000" fill="hold" id="32"/>
                                        <p:tgtEl>
                                          <p:spTgt spid="11"/>
                                        </p:tgtEl>
                                        <p:attrNameLst>
                                          <p:attrName>ppt_x</p:attrName>
                                          <p:attrName>ppt_y</p:attrName>
                                        </p:attrNameLst>
                                      </p:cBhvr>
                                      <p:rCtr x="5625" y="19920"/>
                                    </p:animMotion>
                                  </p:childTnLst>
                                </p:cTn>
                              </p:par>
                              <p:par>
                                <p:cTn fill="hold" id="33" nodeType="withEffect" presetClass="entr" presetID="10" presetSubtype="0">
                                  <p:stCondLst>
                                    <p:cond delay="175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0" id="35"/>
                                        <p:tgtEl>
                                          <p:spTgt spid="6"/>
                                        </p:tgtEl>
                                      </p:cBhvr>
                                    </p:animEffect>
                                  </p:childTnLst>
                                </p:cTn>
                              </p:par>
                              <p:par>
                                <p:cTn accel="50000" autoRev="1" decel="50000" fill="hold" id="36" nodeType="withEffect" presetClass="path" presetID="42" presetSubtype="0">
                                  <p:stCondLst>
                                    <p:cond delay="750"/>
                                  </p:stCondLst>
                                  <p:childTnLst>
                                    <p:animMotion origin="layout" path="M -1.11111E-06 4.07659E-07 L -0.13003 0.3987" pathEditMode="relative" ptsTypes="AA" rAng="0">
                                      <p:cBhvr>
                                        <p:cTn dur="1000" fill="hold" id="37"/>
                                        <p:tgtEl>
                                          <p:spTgt spid="6"/>
                                        </p:tgtEl>
                                        <p:attrNameLst>
                                          <p:attrName>ppt_x</p:attrName>
                                          <p:attrName>ppt_y</p:attrName>
                                        </p:attrNameLst>
                                      </p:cBhvr>
                                      <p:rCtr x="-6510" y="19920"/>
                                    </p:animMotion>
                                  </p:childTnLst>
                                </p:cTn>
                              </p:par>
                              <p:par>
                                <p:cTn fill="hold" id="38" nodeType="withEffect" presetClass="entr" presetID="10" presetSubtype="0">
                                  <p:stCondLst>
                                    <p:cond delay="2000"/>
                                  </p:stCondLst>
                                  <p:childTnLst>
                                    <p:set>
                                      <p:cBhvr>
                                        <p:cTn dur="1" fill="hold" id="39">
                                          <p:stCondLst>
                                            <p:cond delay="0"/>
                                          </p:stCondLst>
                                        </p:cTn>
                                        <p:tgtEl>
                                          <p:spTgt spid="13"/>
                                        </p:tgtEl>
                                        <p:attrNameLst>
                                          <p:attrName>style.visibility</p:attrName>
                                        </p:attrNameLst>
                                      </p:cBhvr>
                                      <p:to>
                                        <p:strVal val="visible"/>
                                      </p:to>
                                    </p:set>
                                    <p:animEffect filter="fade" transition="in">
                                      <p:cBhvr>
                                        <p:cTn dur="1000" id="40"/>
                                        <p:tgtEl>
                                          <p:spTgt spid="13"/>
                                        </p:tgtEl>
                                      </p:cBhvr>
                                    </p:animEffect>
                                  </p:childTnLst>
                                </p:cTn>
                              </p:par>
                              <p:par>
                                <p:cTn accel="50000" autoRev="1" decel="50000" fill="hold" id="41" nodeType="withEffect" presetClass="path" presetID="42" presetSubtype="0">
                                  <p:stCondLst>
                                    <p:cond delay="1000"/>
                                  </p:stCondLst>
                                  <p:childTnLst>
                                    <p:animMotion origin="layout" path="M -3.88889E-06 1.04971E-06 L -0.4243 0.00154" pathEditMode="relative" ptsTypes="AA" rAng="0">
                                      <p:cBhvr>
                                        <p:cTn dur="1000" fill="hold" id="42"/>
                                        <p:tgtEl>
                                          <p:spTgt spid="13"/>
                                        </p:tgtEl>
                                        <p:attrNameLst>
                                          <p:attrName>ppt_x</p:attrName>
                                          <p:attrName>ppt_y</p:attrName>
                                        </p:attrNameLst>
                                      </p:cBhvr>
                                      <p:rCtr x="-21215" y="62"/>
                                    </p:animMotion>
                                  </p:childTnLst>
                                </p:cTn>
                              </p:par>
                              <p:par>
                                <p:cTn fill="hold" id="43" nodeType="withEffect" presetClass="entr" presetID="10" presetSubtype="0">
                                  <p:stCondLst>
                                    <p:cond delay="2250"/>
                                  </p:stCondLst>
                                  <p:childTnLst>
                                    <p:set>
                                      <p:cBhvr>
                                        <p:cTn dur="1" fill="hold" id="44">
                                          <p:stCondLst>
                                            <p:cond delay="0"/>
                                          </p:stCondLst>
                                        </p:cTn>
                                        <p:tgtEl>
                                          <p:spTgt spid="12"/>
                                        </p:tgtEl>
                                        <p:attrNameLst>
                                          <p:attrName>style.visibility</p:attrName>
                                        </p:attrNameLst>
                                      </p:cBhvr>
                                      <p:to>
                                        <p:strVal val="visible"/>
                                      </p:to>
                                    </p:set>
                                    <p:animEffect filter="fade" transition="in">
                                      <p:cBhvr>
                                        <p:cTn dur="1000" id="45"/>
                                        <p:tgtEl>
                                          <p:spTgt spid="12"/>
                                        </p:tgtEl>
                                      </p:cBhvr>
                                    </p:animEffect>
                                  </p:childTnLst>
                                </p:cTn>
                              </p:par>
                              <p:par>
                                <p:cTn accel="50000" autoRev="1" decel="50000" fill="hold" id="46" nodeType="withEffect" presetClass="path" presetID="42" presetSubtype="0">
                                  <p:stCondLst>
                                    <p:cond delay="1250"/>
                                  </p:stCondLst>
                                  <p:childTnLst>
                                    <p:animMotion origin="layout" path="M -2.77778E-06 -3.21814E-06 L -0.1467 -0.42271" pathEditMode="relative" ptsTypes="AA" rAng="0">
                                      <p:cBhvr>
                                        <p:cTn dur="1000" fill="hold" id="47"/>
                                        <p:tgtEl>
                                          <p:spTgt spid="12"/>
                                        </p:tgtEl>
                                        <p:attrNameLst>
                                          <p:attrName>ppt_x</p:attrName>
                                          <p:attrName>ppt_y</p:attrName>
                                        </p:attrNameLst>
                                      </p:cBhvr>
                                      <p:rCtr x="-7344" y="-21135"/>
                                    </p:animMotion>
                                  </p:childTnLst>
                                </p:cTn>
                              </p:par>
                            </p:childTnLst>
                          </p:cTn>
                        </p:par>
                        <p:par>
                          <p:cTn fill="hold" id="48" nodeType="afterGroup">
                            <p:stCondLst>
                              <p:cond delay="4750"/>
                            </p:stCondLst>
                            <p:childTnLst>
                              <p:par>
                                <p:cTn fill="hold" grpId="0" id="49" nodeType="afterEffect" presetClass="entr" presetID="2" presetSubtype="1">
                                  <p:stCondLst>
                                    <p:cond delay="0"/>
                                  </p:stCondLst>
                                  <p:childTnLst>
                                    <p:set>
                                      <p:cBhvr>
                                        <p:cTn dur="1" fill="hold" id="50">
                                          <p:stCondLst>
                                            <p:cond delay="0"/>
                                          </p:stCondLst>
                                        </p:cTn>
                                        <p:tgtEl>
                                          <p:spTgt spid="490"/>
                                        </p:tgtEl>
                                        <p:attrNameLst>
                                          <p:attrName>style.visibility</p:attrName>
                                        </p:attrNameLst>
                                      </p:cBhvr>
                                      <p:to>
                                        <p:strVal val="visible"/>
                                      </p:to>
                                    </p:set>
                                    <p:anim calcmode="lin" valueType="num">
                                      <p:cBhvr additive="base">
                                        <p:cTn dur="750" fill="hold" id="51"/>
                                        <p:tgtEl>
                                          <p:spTgt spid="490"/>
                                        </p:tgtEl>
                                        <p:attrNameLst>
                                          <p:attrName>ppt_x</p:attrName>
                                        </p:attrNameLst>
                                      </p:cBhvr>
                                      <p:tavLst>
                                        <p:tav tm="0">
                                          <p:val>
                                            <p:strVal val="#ppt_x"/>
                                          </p:val>
                                        </p:tav>
                                        <p:tav tm="100000">
                                          <p:val>
                                            <p:strVal val="#ppt_x"/>
                                          </p:val>
                                        </p:tav>
                                      </p:tavLst>
                                    </p:anim>
                                    <p:anim calcmode="lin" valueType="num">
                                      <p:cBhvr additive="base">
                                        <p:cTn dur="750" fill="hold" id="52"/>
                                        <p:tgtEl>
                                          <p:spTgt spid="490"/>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5500"/>
                            </p:stCondLst>
                            <p:childTnLst>
                              <p:par>
                                <p:cTn decel="100000" fill="hold" grpId="0" id="54" nodeType="afterEffect" presetClass="entr" presetID="49" presetSubtype="0">
                                  <p:stCondLst>
                                    <p:cond delay="0"/>
                                  </p:stCondLst>
                                  <p:childTnLst>
                                    <p:set>
                                      <p:cBhvr>
                                        <p:cTn dur="1" fill="hold" id="55">
                                          <p:stCondLst>
                                            <p:cond delay="0"/>
                                          </p:stCondLst>
                                        </p:cTn>
                                        <p:tgtEl>
                                          <p:spTgt spid="489"/>
                                        </p:tgtEl>
                                        <p:attrNameLst>
                                          <p:attrName>style.visibility</p:attrName>
                                        </p:attrNameLst>
                                      </p:cBhvr>
                                      <p:to>
                                        <p:strVal val="visible"/>
                                      </p:to>
                                    </p:set>
                                    <p:anim calcmode="lin" valueType="num">
                                      <p:cBhvr>
                                        <p:cTn dur="250" fill="hold" id="56"/>
                                        <p:tgtEl>
                                          <p:spTgt spid="489"/>
                                        </p:tgtEl>
                                        <p:attrNameLst>
                                          <p:attrName>ppt_w</p:attrName>
                                        </p:attrNameLst>
                                      </p:cBhvr>
                                      <p:tavLst>
                                        <p:tav tm="0">
                                          <p:val>
                                            <p:fltVal val="0"/>
                                          </p:val>
                                        </p:tav>
                                        <p:tav tm="100000">
                                          <p:val>
                                            <p:strVal val="#ppt_w"/>
                                          </p:val>
                                        </p:tav>
                                      </p:tavLst>
                                    </p:anim>
                                    <p:anim calcmode="lin" valueType="num">
                                      <p:cBhvr>
                                        <p:cTn dur="250" fill="hold" id="57"/>
                                        <p:tgtEl>
                                          <p:spTgt spid="489"/>
                                        </p:tgtEl>
                                        <p:attrNameLst>
                                          <p:attrName>ppt_h</p:attrName>
                                        </p:attrNameLst>
                                      </p:cBhvr>
                                      <p:tavLst>
                                        <p:tav tm="0">
                                          <p:val>
                                            <p:fltVal val="0"/>
                                          </p:val>
                                        </p:tav>
                                        <p:tav tm="100000">
                                          <p:val>
                                            <p:strVal val="#ppt_h"/>
                                          </p:val>
                                        </p:tav>
                                      </p:tavLst>
                                    </p:anim>
                                    <p:anim calcmode="lin" valueType="num">
                                      <p:cBhvr>
                                        <p:cTn dur="250" fill="hold" id="58"/>
                                        <p:tgtEl>
                                          <p:spTgt spid="489"/>
                                        </p:tgtEl>
                                        <p:attrNameLst>
                                          <p:attrName>style.rotation</p:attrName>
                                        </p:attrNameLst>
                                      </p:cBhvr>
                                      <p:tavLst>
                                        <p:tav tm="0">
                                          <p:val>
                                            <p:fltVal val="360"/>
                                          </p:val>
                                        </p:tav>
                                        <p:tav tm="100000">
                                          <p:val>
                                            <p:fltVal val="0"/>
                                          </p:val>
                                        </p:tav>
                                      </p:tavLst>
                                    </p:anim>
                                    <p:animEffect filter="fade" transition="in">
                                      <p:cBhvr>
                                        <p:cTn dur="250" id="59"/>
                                        <p:tgtEl>
                                          <p:spTgt spid="489"/>
                                        </p:tgtEl>
                                      </p:cBhvr>
                                    </p:animEffect>
                                  </p:childTnLst>
                                </p:cTn>
                              </p:par>
                            </p:childTnLst>
                          </p:cTn>
                        </p:par>
                        <p:par>
                          <p:cTn fill="hold" id="60" nodeType="afterGroup">
                            <p:stCondLst>
                              <p:cond delay="5750"/>
                            </p:stCondLst>
                            <p:childTnLst>
                              <p:par>
                                <p:cTn fill="hold" grpId="0" id="61" nodeType="afterEffect" presetClass="entr" presetID="2" presetSubtype="1">
                                  <p:stCondLst>
                                    <p:cond delay="0"/>
                                  </p:stCondLst>
                                  <p:childTnLst>
                                    <p:set>
                                      <p:cBhvr>
                                        <p:cTn dur="1" fill="hold" id="62">
                                          <p:stCondLst>
                                            <p:cond delay="0"/>
                                          </p:stCondLst>
                                        </p:cTn>
                                        <p:tgtEl>
                                          <p:spTgt spid="492"/>
                                        </p:tgtEl>
                                        <p:attrNameLst>
                                          <p:attrName>style.visibility</p:attrName>
                                        </p:attrNameLst>
                                      </p:cBhvr>
                                      <p:to>
                                        <p:strVal val="visible"/>
                                      </p:to>
                                    </p:set>
                                    <p:anim calcmode="lin" valueType="num">
                                      <p:cBhvr additive="base">
                                        <p:cTn dur="750" fill="hold" id="63"/>
                                        <p:tgtEl>
                                          <p:spTgt spid="492"/>
                                        </p:tgtEl>
                                        <p:attrNameLst>
                                          <p:attrName>ppt_x</p:attrName>
                                        </p:attrNameLst>
                                      </p:cBhvr>
                                      <p:tavLst>
                                        <p:tav tm="0">
                                          <p:val>
                                            <p:strVal val="#ppt_x"/>
                                          </p:val>
                                        </p:tav>
                                        <p:tav tm="100000">
                                          <p:val>
                                            <p:strVal val="#ppt_x"/>
                                          </p:val>
                                        </p:tav>
                                      </p:tavLst>
                                    </p:anim>
                                    <p:anim calcmode="lin" valueType="num">
                                      <p:cBhvr additive="base">
                                        <p:cTn dur="750" fill="hold" id="64"/>
                                        <p:tgtEl>
                                          <p:spTgt spid="492"/>
                                        </p:tgtEl>
                                        <p:attrNameLst>
                                          <p:attrName>ppt_y</p:attrName>
                                        </p:attrNameLst>
                                      </p:cBhvr>
                                      <p:tavLst>
                                        <p:tav tm="0">
                                          <p:val>
                                            <p:strVal val="0-#ppt_h/2"/>
                                          </p:val>
                                        </p:tav>
                                        <p:tav tm="100000">
                                          <p:val>
                                            <p:strVal val="#ppt_y"/>
                                          </p:val>
                                        </p:tav>
                                      </p:tavLst>
                                    </p:anim>
                                  </p:childTnLst>
                                </p:cTn>
                              </p:par>
                            </p:childTnLst>
                          </p:cTn>
                        </p:par>
                        <p:par>
                          <p:cTn fill="hold" id="65" nodeType="afterGroup">
                            <p:stCondLst>
                              <p:cond delay="6500"/>
                            </p:stCondLst>
                            <p:childTnLst>
                              <p:par>
                                <p:cTn decel="100000" fill="hold" grpId="0" id="66" nodeType="afterEffect" presetClass="entr" presetID="49" presetSubtype="0">
                                  <p:stCondLst>
                                    <p:cond delay="0"/>
                                  </p:stCondLst>
                                  <p:childTnLst>
                                    <p:set>
                                      <p:cBhvr>
                                        <p:cTn dur="1" fill="hold" id="67">
                                          <p:stCondLst>
                                            <p:cond delay="0"/>
                                          </p:stCondLst>
                                        </p:cTn>
                                        <p:tgtEl>
                                          <p:spTgt spid="491"/>
                                        </p:tgtEl>
                                        <p:attrNameLst>
                                          <p:attrName>style.visibility</p:attrName>
                                        </p:attrNameLst>
                                      </p:cBhvr>
                                      <p:to>
                                        <p:strVal val="visible"/>
                                      </p:to>
                                    </p:set>
                                    <p:anim calcmode="lin" valueType="num">
                                      <p:cBhvr>
                                        <p:cTn dur="250" fill="hold" id="68"/>
                                        <p:tgtEl>
                                          <p:spTgt spid="491"/>
                                        </p:tgtEl>
                                        <p:attrNameLst>
                                          <p:attrName>ppt_w</p:attrName>
                                        </p:attrNameLst>
                                      </p:cBhvr>
                                      <p:tavLst>
                                        <p:tav tm="0">
                                          <p:val>
                                            <p:fltVal val="0"/>
                                          </p:val>
                                        </p:tav>
                                        <p:tav tm="100000">
                                          <p:val>
                                            <p:strVal val="#ppt_w"/>
                                          </p:val>
                                        </p:tav>
                                      </p:tavLst>
                                    </p:anim>
                                    <p:anim calcmode="lin" valueType="num">
                                      <p:cBhvr>
                                        <p:cTn dur="250" fill="hold" id="69"/>
                                        <p:tgtEl>
                                          <p:spTgt spid="491"/>
                                        </p:tgtEl>
                                        <p:attrNameLst>
                                          <p:attrName>ppt_h</p:attrName>
                                        </p:attrNameLst>
                                      </p:cBhvr>
                                      <p:tavLst>
                                        <p:tav tm="0">
                                          <p:val>
                                            <p:fltVal val="0"/>
                                          </p:val>
                                        </p:tav>
                                        <p:tav tm="100000">
                                          <p:val>
                                            <p:strVal val="#ppt_h"/>
                                          </p:val>
                                        </p:tav>
                                      </p:tavLst>
                                    </p:anim>
                                    <p:anim calcmode="lin" valueType="num">
                                      <p:cBhvr>
                                        <p:cTn dur="250" fill="hold" id="70"/>
                                        <p:tgtEl>
                                          <p:spTgt spid="491"/>
                                        </p:tgtEl>
                                        <p:attrNameLst>
                                          <p:attrName>style.rotation</p:attrName>
                                        </p:attrNameLst>
                                      </p:cBhvr>
                                      <p:tavLst>
                                        <p:tav tm="0">
                                          <p:val>
                                            <p:fltVal val="360"/>
                                          </p:val>
                                        </p:tav>
                                        <p:tav tm="100000">
                                          <p:val>
                                            <p:fltVal val="0"/>
                                          </p:val>
                                        </p:tav>
                                      </p:tavLst>
                                    </p:anim>
                                    <p:animEffect filter="fade" transition="in">
                                      <p:cBhvr>
                                        <p:cTn dur="250" id="71"/>
                                        <p:tgtEl>
                                          <p:spTgt spid="491"/>
                                        </p:tgtEl>
                                      </p:cBhvr>
                                    </p:animEffect>
                                  </p:childTnLst>
                                </p:cTn>
                              </p:par>
                            </p:childTnLst>
                          </p:cTn>
                        </p:par>
                        <p:par>
                          <p:cTn fill="hold" id="72" nodeType="afterGroup">
                            <p:stCondLst>
                              <p:cond delay="6750"/>
                            </p:stCondLst>
                            <p:childTnLst>
                              <p:par>
                                <p:cTn fill="hold" grpId="0" id="73" nodeType="afterEffect" presetClass="entr" presetID="2" presetSubtype="1">
                                  <p:stCondLst>
                                    <p:cond delay="0"/>
                                  </p:stCondLst>
                                  <p:childTnLst>
                                    <p:set>
                                      <p:cBhvr>
                                        <p:cTn dur="1" fill="hold" id="74">
                                          <p:stCondLst>
                                            <p:cond delay="0"/>
                                          </p:stCondLst>
                                        </p:cTn>
                                        <p:tgtEl>
                                          <p:spTgt spid="494"/>
                                        </p:tgtEl>
                                        <p:attrNameLst>
                                          <p:attrName>style.visibility</p:attrName>
                                        </p:attrNameLst>
                                      </p:cBhvr>
                                      <p:to>
                                        <p:strVal val="visible"/>
                                      </p:to>
                                    </p:set>
                                    <p:anim calcmode="lin" valueType="num">
                                      <p:cBhvr additive="base">
                                        <p:cTn dur="750" fill="hold" id="75"/>
                                        <p:tgtEl>
                                          <p:spTgt spid="494"/>
                                        </p:tgtEl>
                                        <p:attrNameLst>
                                          <p:attrName>ppt_x</p:attrName>
                                        </p:attrNameLst>
                                      </p:cBhvr>
                                      <p:tavLst>
                                        <p:tav tm="0">
                                          <p:val>
                                            <p:strVal val="#ppt_x"/>
                                          </p:val>
                                        </p:tav>
                                        <p:tav tm="100000">
                                          <p:val>
                                            <p:strVal val="#ppt_x"/>
                                          </p:val>
                                        </p:tav>
                                      </p:tavLst>
                                    </p:anim>
                                    <p:anim calcmode="lin" valueType="num">
                                      <p:cBhvr additive="base">
                                        <p:cTn dur="750" fill="hold" id="76"/>
                                        <p:tgtEl>
                                          <p:spTgt spid="494"/>
                                        </p:tgtEl>
                                        <p:attrNameLst>
                                          <p:attrName>ppt_y</p:attrName>
                                        </p:attrNameLst>
                                      </p:cBhvr>
                                      <p:tavLst>
                                        <p:tav tm="0">
                                          <p:val>
                                            <p:strVal val="0-#ppt_h/2"/>
                                          </p:val>
                                        </p:tav>
                                        <p:tav tm="100000">
                                          <p:val>
                                            <p:strVal val="#ppt_y"/>
                                          </p:val>
                                        </p:tav>
                                      </p:tavLst>
                                    </p:anim>
                                  </p:childTnLst>
                                </p:cTn>
                              </p:par>
                            </p:childTnLst>
                          </p:cTn>
                        </p:par>
                        <p:par>
                          <p:cTn fill="hold" id="77" nodeType="afterGroup">
                            <p:stCondLst>
                              <p:cond delay="7500"/>
                            </p:stCondLst>
                            <p:childTnLst>
                              <p:par>
                                <p:cTn decel="100000" fill="hold" grpId="0" id="78" nodeType="afterEffect" presetClass="entr" presetID="49" presetSubtype="0">
                                  <p:stCondLst>
                                    <p:cond delay="0"/>
                                  </p:stCondLst>
                                  <p:childTnLst>
                                    <p:set>
                                      <p:cBhvr>
                                        <p:cTn dur="1" fill="hold" id="79">
                                          <p:stCondLst>
                                            <p:cond delay="0"/>
                                          </p:stCondLst>
                                        </p:cTn>
                                        <p:tgtEl>
                                          <p:spTgt spid="493"/>
                                        </p:tgtEl>
                                        <p:attrNameLst>
                                          <p:attrName>style.visibility</p:attrName>
                                        </p:attrNameLst>
                                      </p:cBhvr>
                                      <p:to>
                                        <p:strVal val="visible"/>
                                      </p:to>
                                    </p:set>
                                    <p:anim calcmode="lin" valueType="num">
                                      <p:cBhvr>
                                        <p:cTn dur="250" fill="hold" id="80"/>
                                        <p:tgtEl>
                                          <p:spTgt spid="493"/>
                                        </p:tgtEl>
                                        <p:attrNameLst>
                                          <p:attrName>ppt_w</p:attrName>
                                        </p:attrNameLst>
                                      </p:cBhvr>
                                      <p:tavLst>
                                        <p:tav tm="0">
                                          <p:val>
                                            <p:fltVal val="0"/>
                                          </p:val>
                                        </p:tav>
                                        <p:tav tm="100000">
                                          <p:val>
                                            <p:strVal val="#ppt_w"/>
                                          </p:val>
                                        </p:tav>
                                      </p:tavLst>
                                    </p:anim>
                                    <p:anim calcmode="lin" valueType="num">
                                      <p:cBhvr>
                                        <p:cTn dur="250" fill="hold" id="81"/>
                                        <p:tgtEl>
                                          <p:spTgt spid="493"/>
                                        </p:tgtEl>
                                        <p:attrNameLst>
                                          <p:attrName>ppt_h</p:attrName>
                                        </p:attrNameLst>
                                      </p:cBhvr>
                                      <p:tavLst>
                                        <p:tav tm="0">
                                          <p:val>
                                            <p:fltVal val="0"/>
                                          </p:val>
                                        </p:tav>
                                        <p:tav tm="100000">
                                          <p:val>
                                            <p:strVal val="#ppt_h"/>
                                          </p:val>
                                        </p:tav>
                                      </p:tavLst>
                                    </p:anim>
                                    <p:anim calcmode="lin" valueType="num">
                                      <p:cBhvr>
                                        <p:cTn dur="250" fill="hold" id="82"/>
                                        <p:tgtEl>
                                          <p:spTgt spid="493"/>
                                        </p:tgtEl>
                                        <p:attrNameLst>
                                          <p:attrName>style.rotation</p:attrName>
                                        </p:attrNameLst>
                                      </p:cBhvr>
                                      <p:tavLst>
                                        <p:tav tm="0">
                                          <p:val>
                                            <p:fltVal val="360"/>
                                          </p:val>
                                        </p:tav>
                                        <p:tav tm="100000">
                                          <p:val>
                                            <p:fltVal val="0"/>
                                          </p:val>
                                        </p:tav>
                                      </p:tavLst>
                                    </p:anim>
                                    <p:animEffect filter="fade" transition="in">
                                      <p:cBhvr>
                                        <p:cTn dur="250" id="83"/>
                                        <p:tgtEl>
                                          <p:spTgt spid="493"/>
                                        </p:tgtEl>
                                      </p:cBhvr>
                                    </p:animEffect>
                                  </p:childTnLst>
                                </p:cTn>
                              </p:par>
                            </p:childTnLst>
                          </p:cTn>
                        </p:par>
                        <p:par>
                          <p:cTn fill="hold" id="84" nodeType="afterGroup">
                            <p:stCondLst>
                              <p:cond delay="7750"/>
                            </p:stCondLst>
                            <p:childTnLst>
                              <p:par>
                                <p:cTn fill="hold" grpId="0" id="85" nodeType="afterEffect" presetClass="entr" presetID="2" presetSubtype="1">
                                  <p:stCondLst>
                                    <p:cond delay="0"/>
                                  </p:stCondLst>
                                  <p:childTnLst>
                                    <p:set>
                                      <p:cBhvr>
                                        <p:cTn dur="1" fill="hold" id="86">
                                          <p:stCondLst>
                                            <p:cond delay="0"/>
                                          </p:stCondLst>
                                        </p:cTn>
                                        <p:tgtEl>
                                          <p:spTgt spid="496"/>
                                        </p:tgtEl>
                                        <p:attrNameLst>
                                          <p:attrName>style.visibility</p:attrName>
                                        </p:attrNameLst>
                                      </p:cBhvr>
                                      <p:to>
                                        <p:strVal val="visible"/>
                                      </p:to>
                                    </p:set>
                                    <p:anim calcmode="lin" valueType="num">
                                      <p:cBhvr additive="base">
                                        <p:cTn dur="750" fill="hold" id="87"/>
                                        <p:tgtEl>
                                          <p:spTgt spid="496"/>
                                        </p:tgtEl>
                                        <p:attrNameLst>
                                          <p:attrName>ppt_x</p:attrName>
                                        </p:attrNameLst>
                                      </p:cBhvr>
                                      <p:tavLst>
                                        <p:tav tm="0">
                                          <p:val>
                                            <p:strVal val="#ppt_x"/>
                                          </p:val>
                                        </p:tav>
                                        <p:tav tm="100000">
                                          <p:val>
                                            <p:strVal val="#ppt_x"/>
                                          </p:val>
                                        </p:tav>
                                      </p:tavLst>
                                    </p:anim>
                                    <p:anim calcmode="lin" valueType="num">
                                      <p:cBhvr additive="base">
                                        <p:cTn dur="750" fill="hold" id="88"/>
                                        <p:tgtEl>
                                          <p:spTgt spid="496"/>
                                        </p:tgtEl>
                                        <p:attrNameLst>
                                          <p:attrName>ppt_y</p:attrName>
                                        </p:attrNameLst>
                                      </p:cBhvr>
                                      <p:tavLst>
                                        <p:tav tm="0">
                                          <p:val>
                                            <p:strVal val="0-#ppt_h/2"/>
                                          </p:val>
                                        </p:tav>
                                        <p:tav tm="100000">
                                          <p:val>
                                            <p:strVal val="#ppt_y"/>
                                          </p:val>
                                        </p:tav>
                                      </p:tavLst>
                                    </p:anim>
                                  </p:childTnLst>
                                </p:cTn>
                              </p:par>
                            </p:childTnLst>
                          </p:cTn>
                        </p:par>
                        <p:par>
                          <p:cTn fill="hold" id="89" nodeType="afterGroup">
                            <p:stCondLst>
                              <p:cond delay="8500"/>
                            </p:stCondLst>
                            <p:childTnLst>
                              <p:par>
                                <p:cTn decel="100000" fill="hold" grpId="0" id="90" nodeType="afterEffect" presetClass="entr" presetID="49" presetSubtype="0">
                                  <p:stCondLst>
                                    <p:cond delay="0"/>
                                  </p:stCondLst>
                                  <p:childTnLst>
                                    <p:set>
                                      <p:cBhvr>
                                        <p:cTn dur="1" fill="hold" id="91">
                                          <p:stCondLst>
                                            <p:cond delay="0"/>
                                          </p:stCondLst>
                                        </p:cTn>
                                        <p:tgtEl>
                                          <p:spTgt spid="495"/>
                                        </p:tgtEl>
                                        <p:attrNameLst>
                                          <p:attrName>style.visibility</p:attrName>
                                        </p:attrNameLst>
                                      </p:cBhvr>
                                      <p:to>
                                        <p:strVal val="visible"/>
                                      </p:to>
                                    </p:set>
                                    <p:anim calcmode="lin" valueType="num">
                                      <p:cBhvr>
                                        <p:cTn dur="250" fill="hold" id="92"/>
                                        <p:tgtEl>
                                          <p:spTgt spid="495"/>
                                        </p:tgtEl>
                                        <p:attrNameLst>
                                          <p:attrName>ppt_w</p:attrName>
                                        </p:attrNameLst>
                                      </p:cBhvr>
                                      <p:tavLst>
                                        <p:tav tm="0">
                                          <p:val>
                                            <p:fltVal val="0"/>
                                          </p:val>
                                        </p:tav>
                                        <p:tav tm="100000">
                                          <p:val>
                                            <p:strVal val="#ppt_w"/>
                                          </p:val>
                                        </p:tav>
                                      </p:tavLst>
                                    </p:anim>
                                    <p:anim calcmode="lin" valueType="num">
                                      <p:cBhvr>
                                        <p:cTn dur="250" fill="hold" id="93"/>
                                        <p:tgtEl>
                                          <p:spTgt spid="495"/>
                                        </p:tgtEl>
                                        <p:attrNameLst>
                                          <p:attrName>ppt_h</p:attrName>
                                        </p:attrNameLst>
                                      </p:cBhvr>
                                      <p:tavLst>
                                        <p:tav tm="0">
                                          <p:val>
                                            <p:fltVal val="0"/>
                                          </p:val>
                                        </p:tav>
                                        <p:tav tm="100000">
                                          <p:val>
                                            <p:strVal val="#ppt_h"/>
                                          </p:val>
                                        </p:tav>
                                      </p:tavLst>
                                    </p:anim>
                                    <p:anim calcmode="lin" valueType="num">
                                      <p:cBhvr>
                                        <p:cTn dur="250" fill="hold" id="94"/>
                                        <p:tgtEl>
                                          <p:spTgt spid="495"/>
                                        </p:tgtEl>
                                        <p:attrNameLst>
                                          <p:attrName>style.rotation</p:attrName>
                                        </p:attrNameLst>
                                      </p:cBhvr>
                                      <p:tavLst>
                                        <p:tav tm="0">
                                          <p:val>
                                            <p:fltVal val="360"/>
                                          </p:val>
                                        </p:tav>
                                        <p:tav tm="100000">
                                          <p:val>
                                            <p:fltVal val="0"/>
                                          </p:val>
                                        </p:tav>
                                      </p:tavLst>
                                    </p:anim>
                                    <p:animEffect filter="fade" transition="in">
                                      <p:cBhvr>
                                        <p:cTn dur="250" id="95"/>
                                        <p:tgtEl>
                                          <p:spTgt spid="495"/>
                                        </p:tgtEl>
                                      </p:cBhvr>
                                    </p:animEffect>
                                  </p:childTnLst>
                                </p:cTn>
                              </p:par>
                            </p:childTnLst>
                          </p:cTn>
                        </p:par>
                        <p:par>
                          <p:cTn fill="hold" id="96" nodeType="afterGroup">
                            <p:stCondLst>
                              <p:cond delay="8750"/>
                            </p:stCondLst>
                            <p:childTnLst>
                              <p:par>
                                <p:cTn fill="hold" grpId="0" id="97" nodeType="afterEffect" presetClass="entr" presetID="2" presetSubtype="1">
                                  <p:stCondLst>
                                    <p:cond delay="0"/>
                                  </p:stCondLst>
                                  <p:childTnLst>
                                    <p:set>
                                      <p:cBhvr>
                                        <p:cTn dur="1" fill="hold" id="98">
                                          <p:stCondLst>
                                            <p:cond delay="0"/>
                                          </p:stCondLst>
                                        </p:cTn>
                                        <p:tgtEl>
                                          <p:spTgt spid="498"/>
                                        </p:tgtEl>
                                        <p:attrNameLst>
                                          <p:attrName>style.visibility</p:attrName>
                                        </p:attrNameLst>
                                      </p:cBhvr>
                                      <p:to>
                                        <p:strVal val="visible"/>
                                      </p:to>
                                    </p:set>
                                    <p:anim calcmode="lin" valueType="num">
                                      <p:cBhvr additive="base">
                                        <p:cTn dur="750" fill="hold" id="99"/>
                                        <p:tgtEl>
                                          <p:spTgt spid="498"/>
                                        </p:tgtEl>
                                        <p:attrNameLst>
                                          <p:attrName>ppt_x</p:attrName>
                                        </p:attrNameLst>
                                      </p:cBhvr>
                                      <p:tavLst>
                                        <p:tav tm="0">
                                          <p:val>
                                            <p:strVal val="#ppt_x"/>
                                          </p:val>
                                        </p:tav>
                                        <p:tav tm="100000">
                                          <p:val>
                                            <p:strVal val="#ppt_x"/>
                                          </p:val>
                                        </p:tav>
                                      </p:tavLst>
                                    </p:anim>
                                    <p:anim calcmode="lin" valueType="num">
                                      <p:cBhvr additive="base">
                                        <p:cTn dur="750" fill="hold" id="100"/>
                                        <p:tgtEl>
                                          <p:spTgt spid="498"/>
                                        </p:tgtEl>
                                        <p:attrNameLst>
                                          <p:attrName>ppt_y</p:attrName>
                                        </p:attrNameLst>
                                      </p:cBhvr>
                                      <p:tavLst>
                                        <p:tav tm="0">
                                          <p:val>
                                            <p:strVal val="0-#ppt_h/2"/>
                                          </p:val>
                                        </p:tav>
                                        <p:tav tm="100000">
                                          <p:val>
                                            <p:strVal val="#ppt_y"/>
                                          </p:val>
                                        </p:tav>
                                      </p:tavLst>
                                    </p:anim>
                                  </p:childTnLst>
                                </p:cTn>
                              </p:par>
                            </p:childTnLst>
                          </p:cTn>
                        </p:par>
                        <p:par>
                          <p:cTn fill="hold" id="101" nodeType="afterGroup">
                            <p:stCondLst>
                              <p:cond delay="9500"/>
                            </p:stCondLst>
                            <p:childTnLst>
                              <p:par>
                                <p:cTn decel="100000" fill="hold" grpId="0" id="102" nodeType="afterEffect" presetClass="entr" presetID="49" presetSubtype="0">
                                  <p:stCondLst>
                                    <p:cond delay="0"/>
                                  </p:stCondLst>
                                  <p:childTnLst>
                                    <p:set>
                                      <p:cBhvr>
                                        <p:cTn dur="1" fill="hold" id="103">
                                          <p:stCondLst>
                                            <p:cond delay="0"/>
                                          </p:stCondLst>
                                        </p:cTn>
                                        <p:tgtEl>
                                          <p:spTgt spid="497"/>
                                        </p:tgtEl>
                                        <p:attrNameLst>
                                          <p:attrName>style.visibility</p:attrName>
                                        </p:attrNameLst>
                                      </p:cBhvr>
                                      <p:to>
                                        <p:strVal val="visible"/>
                                      </p:to>
                                    </p:set>
                                    <p:anim calcmode="lin" valueType="num">
                                      <p:cBhvr>
                                        <p:cTn dur="250" fill="hold" id="104"/>
                                        <p:tgtEl>
                                          <p:spTgt spid="497"/>
                                        </p:tgtEl>
                                        <p:attrNameLst>
                                          <p:attrName>ppt_w</p:attrName>
                                        </p:attrNameLst>
                                      </p:cBhvr>
                                      <p:tavLst>
                                        <p:tav tm="0">
                                          <p:val>
                                            <p:fltVal val="0"/>
                                          </p:val>
                                        </p:tav>
                                        <p:tav tm="100000">
                                          <p:val>
                                            <p:strVal val="#ppt_w"/>
                                          </p:val>
                                        </p:tav>
                                      </p:tavLst>
                                    </p:anim>
                                    <p:anim calcmode="lin" valueType="num">
                                      <p:cBhvr>
                                        <p:cTn dur="250" fill="hold" id="105"/>
                                        <p:tgtEl>
                                          <p:spTgt spid="497"/>
                                        </p:tgtEl>
                                        <p:attrNameLst>
                                          <p:attrName>ppt_h</p:attrName>
                                        </p:attrNameLst>
                                      </p:cBhvr>
                                      <p:tavLst>
                                        <p:tav tm="0">
                                          <p:val>
                                            <p:fltVal val="0"/>
                                          </p:val>
                                        </p:tav>
                                        <p:tav tm="100000">
                                          <p:val>
                                            <p:strVal val="#ppt_h"/>
                                          </p:val>
                                        </p:tav>
                                      </p:tavLst>
                                    </p:anim>
                                    <p:anim calcmode="lin" valueType="num">
                                      <p:cBhvr>
                                        <p:cTn dur="250" fill="hold" id="106"/>
                                        <p:tgtEl>
                                          <p:spTgt spid="497"/>
                                        </p:tgtEl>
                                        <p:attrNameLst>
                                          <p:attrName>style.rotation</p:attrName>
                                        </p:attrNameLst>
                                      </p:cBhvr>
                                      <p:tavLst>
                                        <p:tav tm="0">
                                          <p:val>
                                            <p:fltVal val="360"/>
                                          </p:val>
                                        </p:tav>
                                        <p:tav tm="100000">
                                          <p:val>
                                            <p:fltVal val="0"/>
                                          </p:val>
                                        </p:tav>
                                      </p:tavLst>
                                    </p:anim>
                                    <p:animEffect filter="fade" transition="in">
                                      <p:cBhvr>
                                        <p:cTn dur="250" id="107"/>
                                        <p:tgtEl>
                                          <p:spTgt spid="497"/>
                                        </p:tgtEl>
                                      </p:cBhvr>
                                    </p:animEffect>
                                  </p:childTnLst>
                                </p:cTn>
                              </p:par>
                            </p:childTnLst>
                          </p:cTn>
                        </p:par>
                        <p:par>
                          <p:cTn fill="hold" id="108" nodeType="afterGroup">
                            <p:stCondLst>
                              <p:cond delay="9750"/>
                            </p:stCondLst>
                            <p:childTnLst>
                              <p:par>
                                <p:cTn fill="hold" grpId="0" id="109" nodeType="afterEffect" presetClass="entr" presetID="2" presetSubtype="1">
                                  <p:stCondLst>
                                    <p:cond delay="0"/>
                                  </p:stCondLst>
                                  <p:childTnLst>
                                    <p:set>
                                      <p:cBhvr>
                                        <p:cTn dur="1" fill="hold" id="110">
                                          <p:stCondLst>
                                            <p:cond delay="0"/>
                                          </p:stCondLst>
                                        </p:cTn>
                                        <p:tgtEl>
                                          <p:spTgt spid="500"/>
                                        </p:tgtEl>
                                        <p:attrNameLst>
                                          <p:attrName>style.visibility</p:attrName>
                                        </p:attrNameLst>
                                      </p:cBhvr>
                                      <p:to>
                                        <p:strVal val="visible"/>
                                      </p:to>
                                    </p:set>
                                    <p:anim calcmode="lin" valueType="num">
                                      <p:cBhvr additive="base">
                                        <p:cTn dur="750" fill="hold" id="111"/>
                                        <p:tgtEl>
                                          <p:spTgt spid="500"/>
                                        </p:tgtEl>
                                        <p:attrNameLst>
                                          <p:attrName>ppt_x</p:attrName>
                                        </p:attrNameLst>
                                      </p:cBhvr>
                                      <p:tavLst>
                                        <p:tav tm="0">
                                          <p:val>
                                            <p:strVal val="#ppt_x"/>
                                          </p:val>
                                        </p:tav>
                                        <p:tav tm="100000">
                                          <p:val>
                                            <p:strVal val="#ppt_x"/>
                                          </p:val>
                                        </p:tav>
                                      </p:tavLst>
                                    </p:anim>
                                    <p:anim calcmode="lin" valueType="num">
                                      <p:cBhvr additive="base">
                                        <p:cTn dur="750" fill="hold" id="112"/>
                                        <p:tgtEl>
                                          <p:spTgt spid="500"/>
                                        </p:tgtEl>
                                        <p:attrNameLst>
                                          <p:attrName>ppt_y</p:attrName>
                                        </p:attrNameLst>
                                      </p:cBhvr>
                                      <p:tavLst>
                                        <p:tav tm="0">
                                          <p:val>
                                            <p:strVal val="0-#ppt_h/2"/>
                                          </p:val>
                                        </p:tav>
                                        <p:tav tm="100000">
                                          <p:val>
                                            <p:strVal val="#ppt_y"/>
                                          </p:val>
                                        </p:tav>
                                      </p:tavLst>
                                    </p:anim>
                                  </p:childTnLst>
                                </p:cTn>
                              </p:par>
                            </p:childTnLst>
                          </p:cTn>
                        </p:par>
                        <p:par>
                          <p:cTn fill="hold" id="113" nodeType="afterGroup">
                            <p:stCondLst>
                              <p:cond delay="10500"/>
                            </p:stCondLst>
                            <p:childTnLst>
                              <p:par>
                                <p:cTn decel="100000" fill="hold" grpId="0" id="114" nodeType="afterEffect" presetClass="entr" presetID="49" presetSubtype="0">
                                  <p:stCondLst>
                                    <p:cond delay="0"/>
                                  </p:stCondLst>
                                  <p:childTnLst>
                                    <p:set>
                                      <p:cBhvr>
                                        <p:cTn dur="1" fill="hold" id="115">
                                          <p:stCondLst>
                                            <p:cond delay="0"/>
                                          </p:stCondLst>
                                        </p:cTn>
                                        <p:tgtEl>
                                          <p:spTgt spid="499"/>
                                        </p:tgtEl>
                                        <p:attrNameLst>
                                          <p:attrName>style.visibility</p:attrName>
                                        </p:attrNameLst>
                                      </p:cBhvr>
                                      <p:to>
                                        <p:strVal val="visible"/>
                                      </p:to>
                                    </p:set>
                                    <p:anim calcmode="lin" valueType="num">
                                      <p:cBhvr>
                                        <p:cTn dur="250" fill="hold" id="116"/>
                                        <p:tgtEl>
                                          <p:spTgt spid="499"/>
                                        </p:tgtEl>
                                        <p:attrNameLst>
                                          <p:attrName>ppt_w</p:attrName>
                                        </p:attrNameLst>
                                      </p:cBhvr>
                                      <p:tavLst>
                                        <p:tav tm="0">
                                          <p:val>
                                            <p:fltVal val="0"/>
                                          </p:val>
                                        </p:tav>
                                        <p:tav tm="100000">
                                          <p:val>
                                            <p:strVal val="#ppt_w"/>
                                          </p:val>
                                        </p:tav>
                                      </p:tavLst>
                                    </p:anim>
                                    <p:anim calcmode="lin" valueType="num">
                                      <p:cBhvr>
                                        <p:cTn dur="250" fill="hold" id="117"/>
                                        <p:tgtEl>
                                          <p:spTgt spid="499"/>
                                        </p:tgtEl>
                                        <p:attrNameLst>
                                          <p:attrName>ppt_h</p:attrName>
                                        </p:attrNameLst>
                                      </p:cBhvr>
                                      <p:tavLst>
                                        <p:tav tm="0">
                                          <p:val>
                                            <p:fltVal val="0"/>
                                          </p:val>
                                        </p:tav>
                                        <p:tav tm="100000">
                                          <p:val>
                                            <p:strVal val="#ppt_h"/>
                                          </p:val>
                                        </p:tav>
                                      </p:tavLst>
                                    </p:anim>
                                    <p:anim calcmode="lin" valueType="num">
                                      <p:cBhvr>
                                        <p:cTn dur="250" fill="hold" id="118"/>
                                        <p:tgtEl>
                                          <p:spTgt spid="499"/>
                                        </p:tgtEl>
                                        <p:attrNameLst>
                                          <p:attrName>style.rotation</p:attrName>
                                        </p:attrNameLst>
                                      </p:cBhvr>
                                      <p:tavLst>
                                        <p:tav tm="0">
                                          <p:val>
                                            <p:fltVal val="360"/>
                                          </p:val>
                                        </p:tav>
                                        <p:tav tm="100000">
                                          <p:val>
                                            <p:fltVal val="0"/>
                                          </p:val>
                                        </p:tav>
                                      </p:tavLst>
                                    </p:anim>
                                    <p:animEffect filter="fade" transition="in">
                                      <p:cBhvr>
                                        <p:cTn dur="250" id="119"/>
                                        <p:tgtEl>
                                          <p:spTgt spid="4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9"/>
      <p:bldP grpId="0" spid="490"/>
      <p:bldP grpId="0" spid="491"/>
      <p:bldP grpId="0" spid="492"/>
      <p:bldP grpId="0" spid="493"/>
      <p:bldP grpId="0" spid="494"/>
      <p:bldP grpId="0" spid="495"/>
      <p:bldP grpId="0" spid="496"/>
      <p:bldP grpId="0" spid="497"/>
      <p:bldP grpId="0" spid="498"/>
      <p:bldP grpId="0" spid="499"/>
      <p:bldP grpId="0" spid="50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60203101803"/>
  <p:tag name="MH_LIBRARY" val="GRAPHIC"/>
  <p:tag name="MH_ORDER" val="1"/>
  <p:tag name="MH_TYPE" val="Title"/>
</p:tagLst>
</file>

<file path=ppt/tags/tag100.xml><?xml version="1.0" encoding="utf-8"?>
<p:tagLst xmlns:p="http://schemas.openxmlformats.org/presentationml/2006/main">
  <p:tag name="MH" val="20160219102052"/>
  <p:tag name="MH_LIBRARY" val="GRAPHIC"/>
  <p:tag name="MH_ORDER" val="446"/>
  <p:tag name="MH_TYPE" val="Other"/>
</p:tagLst>
</file>

<file path=ppt/tags/tag101.xml><?xml version="1.0" encoding="utf-8"?>
<p:tagLst xmlns:p="http://schemas.openxmlformats.org/presentationml/2006/main">
  <p:tag name="MH" val="20160219102052"/>
  <p:tag name="MH_LIBRARY" val="GRAPHIC"/>
  <p:tag name="MH_ORDER" val="447"/>
  <p:tag name="MH_TYPE" val="Other"/>
</p:tagLst>
</file>

<file path=ppt/tags/tag102.xml><?xml version="1.0" encoding="utf-8"?>
<p:tagLst xmlns:p="http://schemas.openxmlformats.org/presentationml/2006/main">
  <p:tag name="MH" val="20160219102052"/>
  <p:tag name="MH_LIBRARY" val="GRAPHIC"/>
  <p:tag name="MH_ORDER" val="448"/>
  <p:tag name="MH_TYPE" val="Other"/>
</p:tagLst>
</file>

<file path=ppt/tags/tag103.xml><?xml version="1.0" encoding="utf-8"?>
<p:tagLst xmlns:p="http://schemas.openxmlformats.org/presentationml/2006/main">
  <p:tag name="MH" val="20160219102052"/>
  <p:tag name="MH_LIBRARY" val="GRAPHIC"/>
  <p:tag name="MH_ORDER" val="449"/>
  <p:tag name="MH_TYPE" val="Other"/>
</p:tagLst>
</file>

<file path=ppt/tags/tag104.xml><?xml version="1.0" encoding="utf-8"?>
<p:tagLst xmlns:p="http://schemas.openxmlformats.org/presentationml/2006/main">
  <p:tag name="MH" val="20160219102052"/>
  <p:tag name="MH_LIBRARY" val="GRAPHIC"/>
  <p:tag name="MH_ORDER" val="450"/>
  <p:tag name="MH_TYPE" val="Other"/>
</p:tagLst>
</file>

<file path=ppt/tags/tag105.xml><?xml version="1.0" encoding="utf-8"?>
<p:tagLst xmlns:p="http://schemas.openxmlformats.org/presentationml/2006/main">
  <p:tag name="MH" val="20160219102052"/>
  <p:tag name="MH_LIBRARY" val="GRAPHIC"/>
  <p:tag name="MH_ORDER" val="451"/>
  <p:tag name="MH_TYPE" val="Other"/>
</p:tagLst>
</file>

<file path=ppt/tags/tag106.xml><?xml version="1.0" encoding="utf-8"?>
<p:tagLst xmlns:p="http://schemas.openxmlformats.org/presentationml/2006/main">
  <p:tag name="MH" val="20160219102052"/>
  <p:tag name="MH_LIBRARY" val="GRAPHIC"/>
  <p:tag name="MH_ORDER" val="452"/>
  <p:tag name="MH_TYPE" val="Other"/>
</p:tagLst>
</file>

<file path=ppt/tags/tag107.xml><?xml version="1.0" encoding="utf-8"?>
<p:tagLst xmlns:p="http://schemas.openxmlformats.org/presentationml/2006/main">
  <p:tag name="MH" val="20160219102052"/>
  <p:tag name="MH_LIBRARY" val="GRAPHIC"/>
  <p:tag name="MH_ORDER" val="453"/>
  <p:tag name="MH_TYPE" val="Other"/>
</p:tagLst>
</file>

<file path=ppt/tags/tag108.xml><?xml version="1.0" encoding="utf-8"?>
<p:tagLst xmlns:p="http://schemas.openxmlformats.org/presentationml/2006/main">
  <p:tag name="MH" val="20160219102052"/>
  <p:tag name="MH_LIBRARY" val="GRAPHIC"/>
  <p:tag name="MH_ORDER" val="454"/>
  <p:tag name="MH_TYPE" val="Other"/>
</p:tagLst>
</file>

<file path=ppt/tags/tag109.xml><?xml version="1.0" encoding="utf-8"?>
<p:tagLst xmlns:p="http://schemas.openxmlformats.org/presentationml/2006/main">
  <p:tag name="MH" val="20160219102052"/>
  <p:tag name="MH_LIBRARY" val="GRAPHIC"/>
  <p:tag name="MH_ORDER" val="455"/>
  <p:tag name="MH_TYPE" val="Other"/>
</p:tagLst>
</file>

<file path=ppt/tags/tag11.xml><?xml version="1.0" encoding="utf-8"?>
<p:tagLst xmlns:p="http://schemas.openxmlformats.org/presentationml/2006/main">
  <p:tag name="MH" val="20160203101803"/>
  <p:tag name="MH_LIBRARY" val="GRAPHIC"/>
  <p:tag name="MH_ORDER" val="2"/>
  <p:tag name="MH_TYPE" val="Other"/>
</p:tagLst>
</file>

<file path=ppt/tags/tag110.xml><?xml version="1.0" encoding="utf-8"?>
<p:tagLst xmlns:p="http://schemas.openxmlformats.org/presentationml/2006/main">
  <p:tag name="MH" val="20160219102052"/>
  <p:tag name="MH_LIBRARY" val="GRAPHIC"/>
  <p:tag name="MH_ORDER" val="456"/>
  <p:tag name="MH_TYPE" val="Other"/>
</p:tagLst>
</file>

<file path=ppt/tags/tag111.xml><?xml version="1.0" encoding="utf-8"?>
<p:tagLst xmlns:p="http://schemas.openxmlformats.org/presentationml/2006/main">
  <p:tag name="MH" val="20160219102052"/>
  <p:tag name="MH_LIBRARY" val="GRAPHIC"/>
  <p:tag name="MH_ORDER" val="457"/>
  <p:tag name="MH_TYPE" val="Other"/>
</p:tagLst>
</file>

<file path=ppt/tags/tag112.xml><?xml version="1.0" encoding="utf-8"?>
<p:tagLst xmlns:p="http://schemas.openxmlformats.org/presentationml/2006/main">
  <p:tag name="MH" val="20160219102052"/>
  <p:tag name="MH_LIBRARY" val="GRAPHIC"/>
  <p:tag name="MH_ORDER" val="458"/>
  <p:tag name="MH_TYPE" val="Other"/>
</p:tagLst>
</file>

<file path=ppt/tags/tag113.xml><?xml version="1.0" encoding="utf-8"?>
<p:tagLst xmlns:p="http://schemas.openxmlformats.org/presentationml/2006/main">
  <p:tag name="MH" val="20160219102052"/>
  <p:tag name="MH_LIBRARY" val="GRAPHIC"/>
  <p:tag name="MH_ORDER" val="459"/>
  <p:tag name="MH_TYPE" val="Other"/>
</p:tagLst>
</file>

<file path=ppt/tags/tag114.xml><?xml version="1.0" encoding="utf-8"?>
<p:tagLst xmlns:p="http://schemas.openxmlformats.org/presentationml/2006/main">
  <p:tag name="MH" val="20160219102052"/>
  <p:tag name="MH_LIBRARY" val="GRAPHIC"/>
  <p:tag name="MH_ORDER" val="460"/>
  <p:tag name="MH_TYPE" val="Other"/>
</p:tagLst>
</file>

<file path=ppt/tags/tag115.xml><?xml version="1.0" encoding="utf-8"?>
<p:tagLst xmlns:p="http://schemas.openxmlformats.org/presentationml/2006/main">
  <p:tag name="MH" val="20160219102052"/>
  <p:tag name="MH_LIBRARY" val="GRAPHIC"/>
  <p:tag name="MH_ORDER" val="461"/>
  <p:tag name="MH_TYPE" val="Other"/>
</p:tagLst>
</file>

<file path=ppt/tags/tag116.xml><?xml version="1.0" encoding="utf-8"?>
<p:tagLst xmlns:p="http://schemas.openxmlformats.org/presentationml/2006/main">
  <p:tag name="MH" val="20160219102052"/>
  <p:tag name="MH_LIBRARY" val="GRAPHIC"/>
  <p:tag name="MH_ORDER" val="462"/>
  <p:tag name="MH_TYPE" val="Other"/>
</p:tagLst>
</file>

<file path=ppt/tags/tag117.xml><?xml version="1.0" encoding="utf-8"?>
<p:tagLst xmlns:p="http://schemas.openxmlformats.org/presentationml/2006/main">
  <p:tag name="MH" val="20160219102052"/>
  <p:tag name="MH_LIBRARY" val="GRAPHIC"/>
  <p:tag name="MH_ORDER" val="463"/>
  <p:tag name="MH_TYPE" val="Other"/>
</p:tagLst>
</file>

<file path=ppt/tags/tag118.xml><?xml version="1.0" encoding="utf-8"?>
<p:tagLst xmlns:p="http://schemas.openxmlformats.org/presentationml/2006/main">
  <p:tag name="MH" val="20160219102052"/>
  <p:tag name="MH_LIBRARY" val="GRAPHIC"/>
  <p:tag name="MH_ORDER" val="464"/>
  <p:tag name="MH_TYPE" val="Other"/>
</p:tagLst>
</file>

<file path=ppt/tags/tag119.xml><?xml version="1.0" encoding="utf-8"?>
<p:tagLst xmlns:p="http://schemas.openxmlformats.org/presentationml/2006/main">
  <p:tag name="MH" val="20160219102052"/>
  <p:tag name="MH_LIBRARY" val="GRAPHIC"/>
  <p:tag name="MH_ORDER" val="465"/>
  <p:tag name="MH_TYPE" val="Other"/>
</p:tagLst>
</file>

<file path=ppt/tags/tag12.xml><?xml version="1.0" encoding="utf-8"?>
<p:tagLst xmlns:p="http://schemas.openxmlformats.org/presentationml/2006/main">
  <p:tag name="MH" val="20160203101803"/>
  <p:tag name="MH_LIBRARY" val="GRAPHIC"/>
  <p:tag name="MH_ORDER" val="1"/>
  <p:tag name="MH_TYPE" val="Title"/>
</p:tagLst>
</file>

<file path=ppt/tags/tag120.xml><?xml version="1.0" encoding="utf-8"?>
<p:tagLst xmlns:p="http://schemas.openxmlformats.org/presentationml/2006/main">
  <p:tag name="MH" val="20160219102052"/>
  <p:tag name="MH_LIBRARY" val="GRAPHIC"/>
  <p:tag name="MH_ORDER" val="466"/>
  <p:tag name="MH_TYPE" val="Other"/>
</p:tagLst>
</file>

<file path=ppt/tags/tag121.xml><?xml version="1.0" encoding="utf-8"?>
<p:tagLst xmlns:p="http://schemas.openxmlformats.org/presentationml/2006/main">
  <p:tag name="MH" val="20160219102052"/>
  <p:tag name="MH_LIBRARY" val="GRAPHIC"/>
  <p:tag name="MH_ORDER" val="467"/>
  <p:tag name="MH_TYPE" val="Other"/>
</p:tagLst>
</file>

<file path=ppt/tags/tag122.xml><?xml version="1.0" encoding="utf-8"?>
<p:tagLst xmlns:p="http://schemas.openxmlformats.org/presentationml/2006/main">
  <p:tag name="MH" val="20160219102052"/>
  <p:tag name="MH_LIBRARY" val="GRAPHIC"/>
  <p:tag name="MH_ORDER" val="468"/>
  <p:tag name="MH_TYPE" val="Other"/>
</p:tagLst>
</file>

<file path=ppt/tags/tag123.xml><?xml version="1.0" encoding="utf-8"?>
<p:tagLst xmlns:p="http://schemas.openxmlformats.org/presentationml/2006/main">
  <p:tag name="MH" val="20160219102052"/>
  <p:tag name="MH_LIBRARY" val="GRAPHIC"/>
  <p:tag name="MH_ORDER" val="469"/>
  <p:tag name="MH_TYPE" val="Other"/>
</p:tagLst>
</file>

<file path=ppt/tags/tag124.xml><?xml version="1.0" encoding="utf-8"?>
<p:tagLst xmlns:p="http://schemas.openxmlformats.org/presentationml/2006/main">
  <p:tag name="MH" val="20160219102052"/>
  <p:tag name="MH_LIBRARY" val="GRAPHIC"/>
  <p:tag name="MH_ORDER" val="470"/>
  <p:tag name="MH_TYPE" val="Other"/>
</p:tagLst>
</file>

<file path=ppt/tags/tag125.xml><?xml version="1.0" encoding="utf-8"?>
<p:tagLst xmlns:p="http://schemas.openxmlformats.org/presentationml/2006/main">
  <p:tag name="MH" val="20160219102052"/>
  <p:tag name="MH_LIBRARY" val="GRAPHIC"/>
  <p:tag name="MH_ORDER" val="471"/>
  <p:tag name="MH_TYPE" val="Other"/>
</p:tagLst>
</file>

<file path=ppt/tags/tag126.xml><?xml version="1.0" encoding="utf-8"?>
<p:tagLst xmlns:p="http://schemas.openxmlformats.org/presentationml/2006/main">
  <p:tag name="MH" val="20160219102052"/>
  <p:tag name="MH_LIBRARY" val="GRAPHIC"/>
  <p:tag name="MH_ORDER" val="373"/>
  <p:tag name="MH_TYPE" val="Other"/>
</p:tagLst>
</file>

<file path=ppt/tags/tag127.xml><?xml version="1.0" encoding="utf-8"?>
<p:tagLst xmlns:p="http://schemas.openxmlformats.org/presentationml/2006/main">
  <p:tag name="MH" val="20160219102052"/>
  <p:tag name="MH_LIBRARY" val="GRAPHIC"/>
  <p:tag name="MH_ORDER" val="374"/>
  <p:tag name="MH_TYPE" val="Other"/>
</p:tagLst>
</file>

<file path=ppt/tags/tag128.xml><?xml version="1.0" encoding="utf-8"?>
<p:tagLst xmlns:p="http://schemas.openxmlformats.org/presentationml/2006/main">
  <p:tag name="MH" val="20160219102052"/>
  <p:tag name="MH_LIBRARY" val="GRAPHIC"/>
  <p:tag name="MH_ORDER" val="377"/>
  <p:tag name="MH_TYPE" val="Other"/>
</p:tagLst>
</file>

<file path=ppt/tags/tag129.xml><?xml version="1.0" encoding="utf-8"?>
<p:tagLst xmlns:p="http://schemas.openxmlformats.org/presentationml/2006/main">
  <p:tag name="MH" val="20160219102052"/>
  <p:tag name="MH_LIBRARY" val="GRAPHIC"/>
  <p:tag name="MH_ORDER" val="378"/>
  <p:tag name="MH_TYPE" val="Other"/>
</p:tagLst>
</file>

<file path=ppt/tags/tag13.xml><?xml version="1.0" encoding="utf-8"?>
<p:tagLst xmlns:p="http://schemas.openxmlformats.org/presentationml/2006/main">
  <p:tag name="MH" val="20160203101803"/>
  <p:tag name="MH_LIBRARY" val="GRAPHIC"/>
  <p:tag name="MH_ORDER" val="2"/>
  <p:tag name="MH_TYPE" val="Other"/>
</p:tagLst>
</file>

<file path=ppt/tags/tag130.xml><?xml version="1.0" encoding="utf-8"?>
<p:tagLst xmlns:p="http://schemas.openxmlformats.org/presentationml/2006/main">
  <p:tag name="MH" val="20160219102052"/>
  <p:tag name="MH_LIBRARY" val="GRAPHIC"/>
  <p:tag name="MH_ORDER" val="379"/>
  <p:tag name="MH_TYPE" val="Other"/>
</p:tagLst>
</file>

<file path=ppt/tags/tag131.xml><?xml version="1.0" encoding="utf-8"?>
<p:tagLst xmlns:p="http://schemas.openxmlformats.org/presentationml/2006/main">
  <p:tag name="MH" val="20160219102052"/>
  <p:tag name="MH_LIBRARY" val="GRAPHIC"/>
  <p:tag name="MH_ORDER" val="382"/>
  <p:tag name="MH_TYPE" val="Other"/>
</p:tagLst>
</file>

<file path=ppt/tags/tag132.xml><?xml version="1.0" encoding="utf-8"?>
<p:tagLst xmlns:p="http://schemas.openxmlformats.org/presentationml/2006/main">
  <p:tag name="MH" val="20160219102052"/>
  <p:tag name="MH_LIBRARY" val="GRAPHIC"/>
  <p:tag name="MH_ORDER" val="358"/>
  <p:tag name="MH_TYPE" val="Other"/>
</p:tagLst>
</file>

<file path=ppt/tags/tag133.xml><?xml version="1.0" encoding="utf-8"?>
<p:tagLst xmlns:p="http://schemas.openxmlformats.org/presentationml/2006/main">
  <p:tag name="MH" val="20160219102052"/>
  <p:tag name="MH_LIBRARY" val="GRAPHIC"/>
  <p:tag name="MH_ORDER" val="362"/>
  <p:tag name="MH_TYPE" val="Other"/>
</p:tagLst>
</file>

<file path=ppt/tags/tag134.xml><?xml version="1.0" encoding="utf-8"?>
<p:tagLst xmlns:p="http://schemas.openxmlformats.org/presentationml/2006/main">
  <p:tag name="MH" val="20160219102052"/>
  <p:tag name="MH_LIBRARY" val="GRAPHIC"/>
  <p:tag name="MH_ORDER" val="359"/>
  <p:tag name="MH_TYPE" val="Other"/>
</p:tagLst>
</file>

<file path=ppt/tags/tag135.xml><?xml version="1.0" encoding="utf-8"?>
<p:tagLst xmlns:p="http://schemas.openxmlformats.org/presentationml/2006/main">
  <p:tag name="MH" val="20160219102052"/>
  <p:tag name="MH_LIBRARY" val="GRAPHIC"/>
  <p:tag name="MH_ORDER" val="363"/>
  <p:tag name="MH_TYPE" val="Other"/>
</p:tagLst>
</file>

<file path=ppt/tags/tag136.xml><?xml version="1.0" encoding="utf-8"?>
<p:tagLst xmlns:p="http://schemas.openxmlformats.org/presentationml/2006/main">
  <p:tag name="MH" val="20160219102052"/>
  <p:tag name="MH_LIBRARY" val="GRAPHIC"/>
  <p:tag name="MH_ORDER" val="367"/>
  <p:tag name="MH_TYPE" val="Other"/>
</p:tagLst>
</file>

<file path=ppt/tags/tag137.xml><?xml version="1.0" encoding="utf-8"?>
<p:tagLst xmlns:p="http://schemas.openxmlformats.org/presentationml/2006/main">
  <p:tag name="MH" val="20160219102052"/>
  <p:tag name="MH_LIBRARY" val="GRAPHIC"/>
  <p:tag name="MH_ORDER" val="364"/>
  <p:tag name="MH_TYPE" val="Other"/>
</p:tagLst>
</file>

<file path=ppt/tags/tag138.xml><?xml version="1.0" encoding="utf-8"?>
<p:tagLst xmlns:p="http://schemas.openxmlformats.org/presentationml/2006/main">
  <p:tag name="MH" val="20160219102052"/>
  <p:tag name="MH_LIBRARY" val="GRAPHIC"/>
  <p:tag name="MH_ORDER" val="368"/>
  <p:tag name="MH_TYPE" val="Other"/>
</p:tagLst>
</file>

<file path=ppt/tags/tag139.xml><?xml version="1.0" encoding="utf-8"?>
<p:tagLst xmlns:p="http://schemas.openxmlformats.org/presentationml/2006/main">
  <p:tag name="MH" val="20160219102052"/>
  <p:tag name="MH_LIBRARY" val="GRAPHIC"/>
  <p:tag name="MH_ORDER" val="372"/>
  <p:tag name="MH_TYPE" val="Other"/>
</p:tagLst>
</file>

<file path=ppt/tags/tag14.xml><?xml version="1.0" encoding="utf-8"?>
<p:tagLst xmlns:p="http://schemas.openxmlformats.org/presentationml/2006/main">
  <p:tag name="MH" val="20160203101803"/>
  <p:tag name="MH_LIBRARY" val="GRAPHIC"/>
  <p:tag name="MH_ORDER" val="1"/>
  <p:tag name="MH_TYPE" val="Title"/>
</p:tagLst>
</file>

<file path=ppt/tags/tag140.xml><?xml version="1.0" encoding="utf-8"?>
<p:tagLst xmlns:p="http://schemas.openxmlformats.org/presentationml/2006/main">
  <p:tag name="MH" val="20160219102052"/>
  <p:tag name="MH_LIBRARY" val="GRAPHIC"/>
  <p:tag name="MH_ORDER" val="369"/>
  <p:tag name="MH_TYPE" val="Other"/>
</p:tagLst>
</file>

<file path=ppt/tags/tag141.xml><?xml version="1.0" encoding="utf-8"?>
<p:tagLst xmlns:p="http://schemas.openxmlformats.org/presentationml/2006/main">
  <p:tag name="MH" val="20160219102052"/>
  <p:tag name="MH_LIBRARY" val="GRAPHIC"/>
  <p:tag name="MH_ORDER" val="1"/>
  <p:tag name="MH_TYPE" val="Other"/>
</p:tagLst>
</file>

<file path=ppt/tags/tag142.xml><?xml version="1.0" encoding="utf-8"?>
<p:tagLst xmlns:p="http://schemas.openxmlformats.org/presentationml/2006/main">
  <p:tag name="MH" val="20160219102052"/>
  <p:tag name="MH_LIBRARY" val="GRAPHIC"/>
  <p:tag name="MH_ORDER" val="2"/>
  <p:tag name="MH_TYPE" val="Other"/>
</p:tagLst>
</file>

<file path=ppt/tags/tag143.xml><?xml version="1.0" encoding="utf-8"?>
<p:tagLst xmlns:p="http://schemas.openxmlformats.org/presentationml/2006/main">
  <p:tag name="MH" val="20160219102052"/>
  <p:tag name="MH_LIBRARY" val="GRAPHIC"/>
  <p:tag name="MH_ORDER" val="3"/>
  <p:tag name="MH_TYPE" val="Other"/>
</p:tagLst>
</file>

<file path=ppt/tags/tag144.xml><?xml version="1.0" encoding="utf-8"?>
<p:tagLst xmlns:p="http://schemas.openxmlformats.org/presentationml/2006/main">
  <p:tag name="MH" val="20160219102052"/>
  <p:tag name="MH_LIBRARY" val="GRAPHIC"/>
  <p:tag name="MH_ORDER" val="4"/>
  <p:tag name="MH_TYPE" val="Other"/>
</p:tagLst>
</file>

<file path=ppt/tags/tag145.xml><?xml version="1.0" encoding="utf-8"?>
<p:tagLst xmlns:p="http://schemas.openxmlformats.org/presentationml/2006/main">
  <p:tag name="MH" val="20160219102052"/>
  <p:tag name="MH_LIBRARY" val="GRAPHIC"/>
  <p:tag name="MH_ORDER" val="5"/>
  <p:tag name="MH_TYPE" val="Other"/>
</p:tagLst>
</file>

<file path=ppt/tags/tag146.xml><?xml version="1.0" encoding="utf-8"?>
<p:tagLst xmlns:p="http://schemas.openxmlformats.org/presentationml/2006/main">
  <p:tag name="MH" val="20160219102052"/>
  <p:tag name="MH_LIBRARY" val="GRAPHIC"/>
  <p:tag name="MH_ORDER" val="6"/>
  <p:tag name="MH_TYPE" val="Other"/>
</p:tagLst>
</file>

<file path=ppt/tags/tag147.xml><?xml version="1.0" encoding="utf-8"?>
<p:tagLst xmlns:p="http://schemas.openxmlformats.org/presentationml/2006/main">
  <p:tag name="MH" val="20160219102052"/>
  <p:tag name="MH_LIBRARY" val="GRAPHIC"/>
  <p:tag name="MH_ORDER" val="7"/>
  <p:tag name="MH_TYPE" val="Other"/>
</p:tagLst>
</file>

<file path=ppt/tags/tag148.xml><?xml version="1.0" encoding="utf-8"?>
<p:tagLst xmlns:p="http://schemas.openxmlformats.org/presentationml/2006/main">
  <p:tag name="MH" val="20160219102052"/>
  <p:tag name="MH_LIBRARY" val="GRAPHIC"/>
  <p:tag name="MH_ORDER" val="8"/>
  <p:tag name="MH_TYPE" val="Other"/>
</p:tagLst>
</file>

<file path=ppt/tags/tag149.xml><?xml version="1.0" encoding="utf-8"?>
<p:tagLst xmlns:p="http://schemas.openxmlformats.org/presentationml/2006/main">
  <p:tag name="MH" val="20160219102052"/>
  <p:tag name="MH_LIBRARY" val="GRAPHIC"/>
  <p:tag name="MH_ORDER" val="9"/>
  <p:tag name="MH_TYPE" val="Other"/>
</p:tagLst>
</file>

<file path=ppt/tags/tag15.xml><?xml version="1.0" encoding="utf-8"?>
<p:tagLst xmlns:p="http://schemas.openxmlformats.org/presentationml/2006/main">
  <p:tag name="MH" val="20160203101803"/>
  <p:tag name="MH_LIBRARY" val="GRAPHIC"/>
  <p:tag name="MH_ORDER" val="2"/>
  <p:tag name="MH_TYPE" val="Other"/>
</p:tagLst>
</file>

<file path=ppt/tags/tag150.xml><?xml version="1.0" encoding="utf-8"?>
<p:tagLst xmlns:p="http://schemas.openxmlformats.org/presentationml/2006/main">
  <p:tag name="MH" val="20160219102052"/>
  <p:tag name="MH_LIBRARY" val="GRAPHIC"/>
  <p:tag name="MH_ORDER" val="10"/>
  <p:tag name="MH_TYPE" val="Other"/>
</p:tagLst>
</file>

<file path=ppt/tags/tag151.xml><?xml version="1.0" encoding="utf-8"?>
<p:tagLst xmlns:p="http://schemas.openxmlformats.org/presentationml/2006/main">
  <p:tag name="MH" val="20160219102052"/>
  <p:tag name="MH_LIBRARY" val="GRAPHIC"/>
  <p:tag name="MH_ORDER" val="11"/>
  <p:tag name="MH_TYPE" val="Other"/>
</p:tagLst>
</file>

<file path=ppt/tags/tag152.xml><?xml version="1.0" encoding="utf-8"?>
<p:tagLst xmlns:p="http://schemas.openxmlformats.org/presentationml/2006/main">
  <p:tag name="MH" val="20160219102052"/>
  <p:tag name="MH_LIBRARY" val="GRAPHIC"/>
  <p:tag name="MH_ORDER" val="12"/>
  <p:tag name="MH_TYPE" val="Other"/>
</p:tagLst>
</file>

<file path=ppt/tags/tag153.xml><?xml version="1.0" encoding="utf-8"?>
<p:tagLst xmlns:p="http://schemas.openxmlformats.org/presentationml/2006/main">
  <p:tag name="MH" val="20160219102052"/>
  <p:tag name="MH_LIBRARY" val="GRAPHIC"/>
  <p:tag name="MH_ORDER" val="13"/>
  <p:tag name="MH_TYPE" val="Other"/>
</p:tagLst>
</file>

<file path=ppt/tags/tag154.xml><?xml version="1.0" encoding="utf-8"?>
<p:tagLst xmlns:p="http://schemas.openxmlformats.org/presentationml/2006/main">
  <p:tag name="MH" val="20160219102052"/>
  <p:tag name="MH_LIBRARY" val="GRAPHIC"/>
  <p:tag name="MH_ORDER" val="14"/>
  <p:tag name="MH_TYPE" val="Other"/>
</p:tagLst>
</file>

<file path=ppt/tags/tag155.xml><?xml version="1.0" encoding="utf-8"?>
<p:tagLst xmlns:p="http://schemas.openxmlformats.org/presentationml/2006/main">
  <p:tag name="MH" val="20160219102052"/>
  <p:tag name="MH_LIBRARY" val="GRAPHIC"/>
  <p:tag name="MH_ORDER" val="15"/>
  <p:tag name="MH_TYPE" val="Other"/>
</p:tagLst>
</file>

<file path=ppt/tags/tag156.xml><?xml version="1.0" encoding="utf-8"?>
<p:tagLst xmlns:p="http://schemas.openxmlformats.org/presentationml/2006/main">
  <p:tag name="MH" val="20160219102052"/>
  <p:tag name="MH_LIBRARY" val="GRAPHIC"/>
  <p:tag name="MH_ORDER" val="16"/>
  <p:tag name="MH_TYPE" val="Other"/>
</p:tagLst>
</file>

<file path=ppt/tags/tag157.xml><?xml version="1.0" encoding="utf-8"?>
<p:tagLst xmlns:p="http://schemas.openxmlformats.org/presentationml/2006/main">
  <p:tag name="MH" val="20160219102052"/>
  <p:tag name="MH_LIBRARY" val="GRAPHIC"/>
  <p:tag name="MH_ORDER" val="17"/>
  <p:tag name="MH_TYPE" val="Other"/>
</p:tagLst>
</file>

<file path=ppt/tags/tag158.xml><?xml version="1.0" encoding="utf-8"?>
<p:tagLst xmlns:p="http://schemas.openxmlformats.org/presentationml/2006/main">
  <p:tag name="MH" val="20160219102052"/>
  <p:tag name="MH_LIBRARY" val="GRAPHIC"/>
  <p:tag name="MH_ORDER" val="18"/>
  <p:tag name="MH_TYPE" val="Other"/>
</p:tagLst>
</file>

<file path=ppt/tags/tag159.xml><?xml version="1.0" encoding="utf-8"?>
<p:tagLst xmlns:p="http://schemas.openxmlformats.org/presentationml/2006/main">
  <p:tag name="MH" val="20160219102052"/>
  <p:tag name="MH_LIBRARY" val="GRAPHIC"/>
  <p:tag name="MH_ORDER" val="19"/>
  <p:tag name="MH_TYPE" val="Other"/>
</p:tagLst>
</file>

<file path=ppt/tags/tag16.xml><?xml version="1.0" encoding="utf-8"?>
<p:tagLst xmlns:p="http://schemas.openxmlformats.org/presentationml/2006/main">
  <p:tag name="MH" val="20160203101803"/>
  <p:tag name="MH_LIBRARY" val="GRAPHIC"/>
  <p:tag name="MH_ORDER" val="1"/>
  <p:tag name="MH_TYPE" val="Title"/>
</p:tagLst>
</file>

<file path=ppt/tags/tag160.xml><?xml version="1.0" encoding="utf-8"?>
<p:tagLst xmlns:p="http://schemas.openxmlformats.org/presentationml/2006/main">
  <p:tag name="MH" val="20160219102052"/>
  <p:tag name="MH_LIBRARY" val="GRAPHIC"/>
  <p:tag name="MH_ORDER" val="20"/>
  <p:tag name="MH_TYPE" val="Other"/>
</p:tagLst>
</file>

<file path=ppt/tags/tag161.xml><?xml version="1.0" encoding="utf-8"?>
<p:tagLst xmlns:p="http://schemas.openxmlformats.org/presentationml/2006/main">
  <p:tag name="MH" val="20160219102052"/>
  <p:tag name="MH_LIBRARY" val="GRAPHIC"/>
  <p:tag name="MH_ORDER" val="21"/>
  <p:tag name="MH_TYPE" val="Other"/>
</p:tagLst>
</file>

<file path=ppt/tags/tag162.xml><?xml version="1.0" encoding="utf-8"?>
<p:tagLst xmlns:p="http://schemas.openxmlformats.org/presentationml/2006/main">
  <p:tag name="MH" val="20160219102052"/>
  <p:tag name="MH_LIBRARY" val="GRAPHIC"/>
  <p:tag name="MH_ORDER" val="22"/>
  <p:tag name="MH_TYPE" val="Other"/>
</p:tagLst>
</file>

<file path=ppt/tags/tag163.xml><?xml version="1.0" encoding="utf-8"?>
<p:tagLst xmlns:p="http://schemas.openxmlformats.org/presentationml/2006/main">
  <p:tag name="MH" val="20160219102052"/>
  <p:tag name="MH_LIBRARY" val="GRAPHIC"/>
  <p:tag name="MH_ORDER" val="23"/>
  <p:tag name="MH_TYPE" val="Other"/>
</p:tagLst>
</file>

<file path=ppt/tags/tag164.xml><?xml version="1.0" encoding="utf-8"?>
<p:tagLst xmlns:p="http://schemas.openxmlformats.org/presentationml/2006/main">
  <p:tag name="MH" val="20160219102052"/>
  <p:tag name="MH_LIBRARY" val="GRAPHIC"/>
  <p:tag name="MH_ORDER" val="24"/>
  <p:tag name="MH_TYPE" val="Other"/>
</p:tagLst>
</file>

<file path=ppt/tags/tag165.xml><?xml version="1.0" encoding="utf-8"?>
<p:tagLst xmlns:p="http://schemas.openxmlformats.org/presentationml/2006/main">
  <p:tag name="MH" val="20160219102052"/>
  <p:tag name="MH_LIBRARY" val="GRAPHIC"/>
  <p:tag name="MH_ORDER" val="25"/>
  <p:tag name="MH_TYPE" val="Other"/>
</p:tagLst>
</file>

<file path=ppt/tags/tag166.xml><?xml version="1.0" encoding="utf-8"?>
<p:tagLst xmlns:p="http://schemas.openxmlformats.org/presentationml/2006/main">
  <p:tag name="MH" val="20160219102052"/>
  <p:tag name="MH_LIBRARY" val="GRAPHIC"/>
  <p:tag name="MH_ORDER" val="26"/>
  <p:tag name="MH_TYPE" val="Other"/>
</p:tagLst>
</file>

<file path=ppt/tags/tag167.xml><?xml version="1.0" encoding="utf-8"?>
<p:tagLst xmlns:p="http://schemas.openxmlformats.org/presentationml/2006/main">
  <p:tag name="MH" val="20160219102052"/>
  <p:tag name="MH_LIBRARY" val="GRAPHIC"/>
  <p:tag name="MH_ORDER" val="27"/>
  <p:tag name="MH_TYPE" val="Other"/>
</p:tagLst>
</file>

<file path=ppt/tags/tag168.xml><?xml version="1.0" encoding="utf-8"?>
<p:tagLst xmlns:p="http://schemas.openxmlformats.org/presentationml/2006/main">
  <p:tag name="MH" val="20160219102052"/>
  <p:tag name="MH_LIBRARY" val="GRAPHIC"/>
  <p:tag name="MH_ORDER" val="28"/>
  <p:tag name="MH_TYPE" val="Other"/>
</p:tagLst>
</file>

<file path=ppt/tags/tag169.xml><?xml version="1.0" encoding="utf-8"?>
<p:tagLst xmlns:p="http://schemas.openxmlformats.org/presentationml/2006/main">
  <p:tag name="MH" val="20160219102052"/>
  <p:tag name="MH_LIBRARY" val="GRAPHIC"/>
  <p:tag name="MH_ORDER" val="29"/>
  <p:tag name="MH_TYPE" val="Other"/>
</p:tagLst>
</file>

<file path=ppt/tags/tag17.xml><?xml version="1.0" encoding="utf-8"?>
<p:tagLst xmlns:p="http://schemas.openxmlformats.org/presentationml/2006/main">
  <p:tag name="MH" val="20160202221302"/>
  <p:tag name="MH_LIBRARY" val="GRAPHIC"/>
  <p:tag name="MH_ORDER" val="1"/>
  <p:tag name="MH_TYPE" val="Text"/>
</p:tagLst>
</file>

<file path=ppt/tags/tag170.xml><?xml version="1.0" encoding="utf-8"?>
<p:tagLst xmlns:p="http://schemas.openxmlformats.org/presentationml/2006/main">
  <p:tag name="MH" val="20160219102052"/>
  <p:tag name="MH_LIBRARY" val="GRAPHIC"/>
  <p:tag name="MH_ORDER" val="30"/>
  <p:tag name="MH_TYPE" val="Other"/>
</p:tagLst>
</file>

<file path=ppt/tags/tag171.xml><?xml version="1.0" encoding="utf-8"?>
<p:tagLst xmlns:p="http://schemas.openxmlformats.org/presentationml/2006/main">
  <p:tag name="MH" val="20160219102052"/>
  <p:tag name="MH_LIBRARY" val="GRAPHIC"/>
  <p:tag name="MH_ORDER" val="31"/>
  <p:tag name="MH_TYPE" val="Other"/>
</p:tagLst>
</file>

<file path=ppt/tags/tag172.xml><?xml version="1.0" encoding="utf-8"?>
<p:tagLst xmlns:p="http://schemas.openxmlformats.org/presentationml/2006/main">
  <p:tag name="MH" val="20160219102052"/>
  <p:tag name="MH_LIBRARY" val="GRAPHIC"/>
  <p:tag name="MH_ORDER" val="32"/>
  <p:tag name="MH_TYPE" val="Other"/>
</p:tagLst>
</file>

<file path=ppt/tags/tag173.xml><?xml version="1.0" encoding="utf-8"?>
<p:tagLst xmlns:p="http://schemas.openxmlformats.org/presentationml/2006/main">
  <p:tag name="MH" val="20160219102052"/>
  <p:tag name="MH_LIBRARY" val="GRAPHIC"/>
  <p:tag name="MH_ORDER" val="33"/>
  <p:tag name="MH_TYPE" val="Other"/>
</p:tagLst>
</file>

<file path=ppt/tags/tag174.xml><?xml version="1.0" encoding="utf-8"?>
<p:tagLst xmlns:p="http://schemas.openxmlformats.org/presentationml/2006/main">
  <p:tag name="MH" val="20160219102052"/>
  <p:tag name="MH_LIBRARY" val="GRAPHIC"/>
  <p:tag name="MH_ORDER" val="34"/>
  <p:tag name="MH_TYPE" val="Other"/>
</p:tagLst>
</file>

<file path=ppt/tags/tag175.xml><?xml version="1.0" encoding="utf-8"?>
<p:tagLst xmlns:p="http://schemas.openxmlformats.org/presentationml/2006/main">
  <p:tag name="MH" val="20160219102052"/>
  <p:tag name="MH_LIBRARY" val="GRAPHIC"/>
  <p:tag name="MH_ORDER" val="35"/>
  <p:tag name="MH_TYPE" val="Other"/>
</p:tagLst>
</file>

<file path=ppt/tags/tag176.xml><?xml version="1.0" encoding="utf-8"?>
<p:tagLst xmlns:p="http://schemas.openxmlformats.org/presentationml/2006/main">
  <p:tag name="MH" val="20160219102052"/>
  <p:tag name="MH_LIBRARY" val="GRAPHIC"/>
  <p:tag name="MH_ORDER" val="36"/>
  <p:tag name="MH_TYPE" val="Other"/>
</p:tagLst>
</file>

<file path=ppt/tags/tag177.xml><?xml version="1.0" encoding="utf-8"?>
<p:tagLst xmlns:p="http://schemas.openxmlformats.org/presentationml/2006/main">
  <p:tag name="MH" val="20160219102052"/>
  <p:tag name="MH_LIBRARY" val="GRAPHIC"/>
  <p:tag name="MH_ORDER" val="37"/>
  <p:tag name="MH_TYPE" val="Other"/>
</p:tagLst>
</file>

<file path=ppt/tags/tag178.xml><?xml version="1.0" encoding="utf-8"?>
<p:tagLst xmlns:p="http://schemas.openxmlformats.org/presentationml/2006/main">
  <p:tag name="MH" val="20160219102052"/>
  <p:tag name="MH_LIBRARY" val="GRAPHIC"/>
  <p:tag name="MH_ORDER" val="38"/>
  <p:tag name="MH_TYPE" val="Other"/>
</p:tagLst>
</file>

<file path=ppt/tags/tag179.xml><?xml version="1.0" encoding="utf-8"?>
<p:tagLst xmlns:p="http://schemas.openxmlformats.org/presentationml/2006/main">
  <p:tag name="MH" val="20160219102052"/>
  <p:tag name="MH_LIBRARY" val="GRAPHIC"/>
  <p:tag name="MH_ORDER" val="39"/>
  <p:tag name="MH_TYPE" val="Other"/>
</p:tagLst>
</file>

<file path=ppt/tags/tag18.xml><?xml version="1.0" encoding="utf-8"?>
<p:tagLst xmlns:p="http://schemas.openxmlformats.org/presentationml/2006/main">
  <p:tag name="MH" val="20160202082519"/>
  <p:tag name="MH_LIBRARY" val="GRAPHIC"/>
  <p:tag name="MH_ORDER" val="2"/>
  <p:tag name="MH_TYPE" val="Text"/>
</p:tagLst>
</file>

<file path=ppt/tags/tag180.xml><?xml version="1.0" encoding="utf-8"?>
<p:tagLst xmlns:p="http://schemas.openxmlformats.org/presentationml/2006/main">
  <p:tag name="MH" val="20160219102052"/>
  <p:tag name="MH_LIBRARY" val="GRAPHIC"/>
  <p:tag name="MH_ORDER" val="40"/>
  <p:tag name="MH_TYPE" val="Other"/>
</p:tagLst>
</file>

<file path=ppt/tags/tag181.xml><?xml version="1.0" encoding="utf-8"?>
<p:tagLst xmlns:p="http://schemas.openxmlformats.org/presentationml/2006/main">
  <p:tag name="MH" val="20160219102052"/>
  <p:tag name="MH_LIBRARY" val="GRAPHIC"/>
  <p:tag name="MH_ORDER" val="41"/>
  <p:tag name="MH_TYPE" val="Other"/>
</p:tagLst>
</file>

<file path=ppt/tags/tag182.xml><?xml version="1.0" encoding="utf-8"?>
<p:tagLst xmlns:p="http://schemas.openxmlformats.org/presentationml/2006/main">
  <p:tag name="MH" val="20160219102052"/>
  <p:tag name="MH_LIBRARY" val="GRAPHIC"/>
  <p:tag name="MH_ORDER" val="42"/>
  <p:tag name="MH_TYPE" val="Other"/>
</p:tagLst>
</file>

<file path=ppt/tags/tag183.xml><?xml version="1.0" encoding="utf-8"?>
<p:tagLst xmlns:p="http://schemas.openxmlformats.org/presentationml/2006/main">
  <p:tag name="MH" val="20160219102052"/>
  <p:tag name="MH_LIBRARY" val="GRAPHIC"/>
  <p:tag name="MH_ORDER" val="43"/>
  <p:tag name="MH_TYPE" val="Other"/>
</p:tagLst>
</file>

<file path=ppt/tags/tag184.xml><?xml version="1.0" encoding="utf-8"?>
<p:tagLst xmlns:p="http://schemas.openxmlformats.org/presentationml/2006/main">
  <p:tag name="MH" val="20160219102052"/>
  <p:tag name="MH_LIBRARY" val="GRAPHIC"/>
  <p:tag name="MH_ORDER" val="44"/>
  <p:tag name="MH_TYPE" val="Other"/>
</p:tagLst>
</file>

<file path=ppt/tags/tag185.xml><?xml version="1.0" encoding="utf-8"?>
<p:tagLst xmlns:p="http://schemas.openxmlformats.org/presentationml/2006/main">
  <p:tag name="MH" val="20160219102052"/>
  <p:tag name="MH_LIBRARY" val="GRAPHIC"/>
  <p:tag name="MH_ORDER" val="45"/>
  <p:tag name="MH_TYPE" val="Other"/>
</p:tagLst>
</file>

<file path=ppt/tags/tag186.xml><?xml version="1.0" encoding="utf-8"?>
<p:tagLst xmlns:p="http://schemas.openxmlformats.org/presentationml/2006/main">
  <p:tag name="MH" val="20160219102052"/>
  <p:tag name="MH_LIBRARY" val="GRAPHIC"/>
  <p:tag name="MH_ORDER" val="46"/>
  <p:tag name="MH_TYPE" val="Other"/>
</p:tagLst>
</file>

<file path=ppt/tags/tag187.xml><?xml version="1.0" encoding="utf-8"?>
<p:tagLst xmlns:p="http://schemas.openxmlformats.org/presentationml/2006/main">
  <p:tag name="MH" val="20160219102052"/>
  <p:tag name="MH_LIBRARY" val="GRAPHIC"/>
  <p:tag name="MH_ORDER" val="47"/>
  <p:tag name="MH_TYPE" val="Other"/>
</p:tagLst>
</file>

<file path=ppt/tags/tag188.xml><?xml version="1.0" encoding="utf-8"?>
<p:tagLst xmlns:p="http://schemas.openxmlformats.org/presentationml/2006/main">
  <p:tag name="MH" val="20160219102052"/>
  <p:tag name="MH_LIBRARY" val="GRAPHIC"/>
  <p:tag name="MH_ORDER" val="48"/>
  <p:tag name="MH_TYPE" val="Other"/>
</p:tagLst>
</file>

<file path=ppt/tags/tag189.xml><?xml version="1.0" encoding="utf-8"?>
<p:tagLst xmlns:p="http://schemas.openxmlformats.org/presentationml/2006/main">
  <p:tag name="MH" val="20160219102052"/>
  <p:tag name="MH_LIBRARY" val="GRAPHIC"/>
  <p:tag name="MH_ORDER" val="49"/>
  <p:tag name="MH_TYPE" val="Other"/>
</p:tagLst>
</file>

<file path=ppt/tags/tag19.xml><?xml version="1.0" encoding="utf-8"?>
<p:tagLst xmlns:p="http://schemas.openxmlformats.org/presentationml/2006/main">
  <p:tag name="MH" val="20160202221302"/>
  <p:tag name="MH_LIBRARY" val="GRAPHIC"/>
  <p:tag name="MH_ORDER" val="1"/>
  <p:tag name="MH_TYPE" val="Text"/>
</p:tagLst>
</file>

<file path=ppt/tags/tag190.xml><?xml version="1.0" encoding="utf-8"?>
<p:tagLst xmlns:p="http://schemas.openxmlformats.org/presentationml/2006/main">
  <p:tag name="MH" val="20160219102052"/>
  <p:tag name="MH_LIBRARY" val="GRAPHIC"/>
  <p:tag name="MH_ORDER" val="50"/>
  <p:tag name="MH_TYPE" val="Other"/>
</p:tagLst>
</file>

<file path=ppt/tags/tag191.xml><?xml version="1.0" encoding="utf-8"?>
<p:tagLst xmlns:p="http://schemas.openxmlformats.org/presentationml/2006/main">
  <p:tag name="MH" val="20160219102052"/>
  <p:tag name="MH_LIBRARY" val="GRAPHIC"/>
  <p:tag name="MH_ORDER" val="51"/>
  <p:tag name="MH_TYPE" val="Other"/>
</p:tagLst>
</file>

<file path=ppt/tags/tag192.xml><?xml version="1.0" encoding="utf-8"?>
<p:tagLst xmlns:p="http://schemas.openxmlformats.org/presentationml/2006/main">
  <p:tag name="MH" val="20160219102052"/>
  <p:tag name="MH_LIBRARY" val="GRAPHIC"/>
  <p:tag name="MH_ORDER" val="52"/>
  <p:tag name="MH_TYPE" val="Other"/>
</p:tagLst>
</file>

<file path=ppt/tags/tag193.xml><?xml version="1.0" encoding="utf-8"?>
<p:tagLst xmlns:p="http://schemas.openxmlformats.org/presentationml/2006/main">
  <p:tag name="MH" val="20160219102052"/>
  <p:tag name="MH_LIBRARY" val="GRAPHIC"/>
  <p:tag name="MH_ORDER" val="53"/>
  <p:tag name="MH_TYPE" val="Other"/>
</p:tagLst>
</file>

<file path=ppt/tags/tag194.xml><?xml version="1.0" encoding="utf-8"?>
<p:tagLst xmlns:p="http://schemas.openxmlformats.org/presentationml/2006/main">
  <p:tag name="MH" val="20160219102052"/>
  <p:tag name="MH_LIBRARY" val="GRAPHIC"/>
  <p:tag name="MH_ORDER" val="54"/>
  <p:tag name="MH_TYPE" val="Other"/>
</p:tagLst>
</file>

<file path=ppt/tags/tag195.xml><?xml version="1.0" encoding="utf-8"?>
<p:tagLst xmlns:p="http://schemas.openxmlformats.org/presentationml/2006/main">
  <p:tag name="MH" val="20160219102052"/>
  <p:tag name="MH_LIBRARY" val="GRAPHIC"/>
  <p:tag name="MH_ORDER" val="55"/>
  <p:tag name="MH_TYPE" val="Other"/>
</p:tagLst>
</file>

<file path=ppt/tags/tag196.xml><?xml version="1.0" encoding="utf-8"?>
<p:tagLst xmlns:p="http://schemas.openxmlformats.org/presentationml/2006/main">
  <p:tag name="MH" val="20160219102052"/>
  <p:tag name="MH_LIBRARY" val="GRAPHIC"/>
  <p:tag name="MH_ORDER" val="56"/>
  <p:tag name="MH_TYPE" val="Other"/>
</p:tagLst>
</file>

<file path=ppt/tags/tag197.xml><?xml version="1.0" encoding="utf-8"?>
<p:tagLst xmlns:p="http://schemas.openxmlformats.org/presentationml/2006/main">
  <p:tag name="MH" val="20160219102052"/>
  <p:tag name="MH_LIBRARY" val="GRAPHIC"/>
  <p:tag name="MH_ORDER" val="57"/>
  <p:tag name="MH_TYPE" val="Other"/>
</p:tagLst>
</file>

<file path=ppt/tags/tag198.xml><?xml version="1.0" encoding="utf-8"?>
<p:tagLst xmlns:p="http://schemas.openxmlformats.org/presentationml/2006/main">
  <p:tag name="MH" val="20160219102052"/>
  <p:tag name="MH_LIBRARY" val="GRAPHIC"/>
  <p:tag name="MH_ORDER" val="58"/>
  <p:tag name="MH_TYPE" val="Other"/>
</p:tagLst>
</file>

<file path=ppt/tags/tag199.xml><?xml version="1.0" encoding="utf-8"?>
<p:tagLst xmlns:p="http://schemas.openxmlformats.org/presentationml/2006/main">
  <p:tag name="MH" val="20160219102052"/>
  <p:tag name="MH_LIBRARY" val="GRAPHIC"/>
  <p:tag name="MH_ORDER" val="59"/>
  <p:tag name="MH_TYPE" val="Other"/>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60202082519"/>
  <p:tag name="MH_LIBRARY" val="GRAPHIC"/>
  <p:tag name="MH_ORDER" val="2"/>
  <p:tag name="MH_TYPE" val="Text"/>
</p:tagLst>
</file>

<file path=ppt/tags/tag200.xml><?xml version="1.0" encoding="utf-8"?>
<p:tagLst xmlns:p="http://schemas.openxmlformats.org/presentationml/2006/main">
  <p:tag name="MH" val="20160219102052"/>
  <p:tag name="MH_LIBRARY" val="GRAPHIC"/>
  <p:tag name="MH_ORDER" val="60"/>
  <p:tag name="MH_TYPE" val="Other"/>
</p:tagLst>
</file>

<file path=ppt/tags/tag201.xml><?xml version="1.0" encoding="utf-8"?>
<p:tagLst xmlns:p="http://schemas.openxmlformats.org/presentationml/2006/main">
  <p:tag name="MH" val="20160219102052"/>
  <p:tag name="MH_LIBRARY" val="GRAPHIC"/>
  <p:tag name="MH_ORDER" val="61"/>
  <p:tag name="MH_TYPE" val="Other"/>
</p:tagLst>
</file>

<file path=ppt/tags/tag202.xml><?xml version="1.0" encoding="utf-8"?>
<p:tagLst xmlns:p="http://schemas.openxmlformats.org/presentationml/2006/main">
  <p:tag name="MH" val="20160219102052"/>
  <p:tag name="MH_LIBRARY" val="GRAPHIC"/>
  <p:tag name="MH_ORDER" val="62"/>
  <p:tag name="MH_TYPE" val="Other"/>
</p:tagLst>
</file>

<file path=ppt/tags/tag203.xml><?xml version="1.0" encoding="utf-8"?>
<p:tagLst xmlns:p="http://schemas.openxmlformats.org/presentationml/2006/main">
  <p:tag name="MH" val="20160219102052"/>
  <p:tag name="MH_LIBRARY" val="GRAPHIC"/>
  <p:tag name="MH_ORDER" val="63"/>
  <p:tag name="MH_TYPE" val="Other"/>
</p:tagLst>
</file>

<file path=ppt/tags/tag204.xml><?xml version="1.0" encoding="utf-8"?>
<p:tagLst xmlns:p="http://schemas.openxmlformats.org/presentationml/2006/main">
  <p:tag name="MH" val="20160219102052"/>
  <p:tag name="MH_LIBRARY" val="GRAPHIC"/>
  <p:tag name="MH_ORDER" val="64"/>
  <p:tag name="MH_TYPE" val="Other"/>
</p:tagLst>
</file>

<file path=ppt/tags/tag205.xml><?xml version="1.0" encoding="utf-8"?>
<p:tagLst xmlns:p="http://schemas.openxmlformats.org/presentationml/2006/main">
  <p:tag name="MH" val="20160219102052"/>
  <p:tag name="MH_LIBRARY" val="GRAPHIC"/>
  <p:tag name="MH_ORDER" val="65"/>
  <p:tag name="MH_TYPE" val="Other"/>
</p:tagLst>
</file>

<file path=ppt/tags/tag206.xml><?xml version="1.0" encoding="utf-8"?>
<p:tagLst xmlns:p="http://schemas.openxmlformats.org/presentationml/2006/main">
  <p:tag name="MH" val="20160219102052"/>
  <p:tag name="MH_LIBRARY" val="GRAPHIC"/>
  <p:tag name="MH_ORDER" val="66"/>
  <p:tag name="MH_TYPE" val="Other"/>
</p:tagLst>
</file>

<file path=ppt/tags/tag207.xml><?xml version="1.0" encoding="utf-8"?>
<p:tagLst xmlns:p="http://schemas.openxmlformats.org/presentationml/2006/main">
  <p:tag name="MH" val="20160219102052"/>
  <p:tag name="MH_LIBRARY" val="GRAPHIC"/>
  <p:tag name="MH_ORDER" val="67"/>
  <p:tag name="MH_TYPE" val="Other"/>
</p:tagLst>
</file>

<file path=ppt/tags/tag208.xml><?xml version="1.0" encoding="utf-8"?>
<p:tagLst xmlns:p="http://schemas.openxmlformats.org/presentationml/2006/main">
  <p:tag name="MH" val="20160219102052"/>
  <p:tag name="MH_LIBRARY" val="GRAPHIC"/>
  <p:tag name="MH_ORDER" val="68"/>
  <p:tag name="MH_TYPE" val="Other"/>
</p:tagLst>
</file>

<file path=ppt/tags/tag209.xml><?xml version="1.0" encoding="utf-8"?>
<p:tagLst xmlns:p="http://schemas.openxmlformats.org/presentationml/2006/main">
  <p:tag name="MH" val="20160219102052"/>
  <p:tag name="MH_LIBRARY" val="GRAPHIC"/>
  <p:tag name="MH_ORDER" val="69"/>
  <p:tag name="MH_TYPE" val="Other"/>
</p:tagLst>
</file>

<file path=ppt/tags/tag21.xml><?xml version="1.0" encoding="utf-8"?>
<p:tagLst xmlns:p="http://schemas.openxmlformats.org/presentationml/2006/main">
  <p:tag name="MH" val="20160202221302"/>
  <p:tag name="MH_LIBRARY" val="GRAPHIC"/>
  <p:tag name="MH_ORDER" val="1"/>
  <p:tag name="MH_TYPE" val="Text"/>
</p:tagLst>
</file>

<file path=ppt/tags/tag210.xml><?xml version="1.0" encoding="utf-8"?>
<p:tagLst xmlns:p="http://schemas.openxmlformats.org/presentationml/2006/main">
  <p:tag name="MH" val="20160219102052"/>
  <p:tag name="MH_LIBRARY" val="GRAPHIC"/>
  <p:tag name="MH_ORDER" val="70"/>
  <p:tag name="MH_TYPE" val="Other"/>
</p:tagLst>
</file>

<file path=ppt/tags/tag211.xml><?xml version="1.0" encoding="utf-8"?>
<p:tagLst xmlns:p="http://schemas.openxmlformats.org/presentationml/2006/main">
  <p:tag name="MH" val="20160219102052"/>
  <p:tag name="MH_LIBRARY" val="GRAPHIC"/>
  <p:tag name="MH_ORDER" val="71"/>
  <p:tag name="MH_TYPE" val="Other"/>
</p:tagLst>
</file>

<file path=ppt/tags/tag212.xml><?xml version="1.0" encoding="utf-8"?>
<p:tagLst xmlns:p="http://schemas.openxmlformats.org/presentationml/2006/main">
  <p:tag name="MH" val="20160219102052"/>
  <p:tag name="MH_LIBRARY" val="GRAPHIC"/>
  <p:tag name="MH_ORDER" val="72"/>
  <p:tag name="MH_TYPE" val="Other"/>
</p:tagLst>
</file>

<file path=ppt/tags/tag213.xml><?xml version="1.0" encoding="utf-8"?>
<p:tagLst xmlns:p="http://schemas.openxmlformats.org/presentationml/2006/main">
  <p:tag name="MH" val="20160219102052"/>
  <p:tag name="MH_LIBRARY" val="GRAPHIC"/>
  <p:tag name="MH_ORDER" val="73"/>
  <p:tag name="MH_TYPE" val="Other"/>
</p:tagLst>
</file>

<file path=ppt/tags/tag214.xml><?xml version="1.0" encoding="utf-8"?>
<p:tagLst xmlns:p="http://schemas.openxmlformats.org/presentationml/2006/main">
  <p:tag name="MH" val="20160219102052"/>
  <p:tag name="MH_LIBRARY" val="GRAPHIC"/>
  <p:tag name="MH_ORDER" val="74"/>
  <p:tag name="MH_TYPE" val="Other"/>
</p:tagLst>
</file>

<file path=ppt/tags/tag215.xml><?xml version="1.0" encoding="utf-8"?>
<p:tagLst xmlns:p="http://schemas.openxmlformats.org/presentationml/2006/main">
  <p:tag name="MH" val="20160219102052"/>
  <p:tag name="MH_LIBRARY" val="GRAPHIC"/>
  <p:tag name="MH_ORDER" val="75"/>
  <p:tag name="MH_TYPE" val="Other"/>
</p:tagLst>
</file>

<file path=ppt/tags/tag216.xml><?xml version="1.0" encoding="utf-8"?>
<p:tagLst xmlns:p="http://schemas.openxmlformats.org/presentationml/2006/main">
  <p:tag name="MH" val="20160219102052"/>
  <p:tag name="MH_LIBRARY" val="GRAPHIC"/>
  <p:tag name="MH_ORDER" val="76"/>
  <p:tag name="MH_TYPE" val="Other"/>
</p:tagLst>
</file>

<file path=ppt/tags/tag217.xml><?xml version="1.0" encoding="utf-8"?>
<p:tagLst xmlns:p="http://schemas.openxmlformats.org/presentationml/2006/main">
  <p:tag name="MH" val="20160219102052"/>
  <p:tag name="MH_LIBRARY" val="GRAPHIC"/>
  <p:tag name="MH_ORDER" val="77"/>
  <p:tag name="MH_TYPE" val="Other"/>
</p:tagLst>
</file>

<file path=ppt/tags/tag218.xml><?xml version="1.0" encoding="utf-8"?>
<p:tagLst xmlns:p="http://schemas.openxmlformats.org/presentationml/2006/main">
  <p:tag name="MH" val="20160219102052"/>
  <p:tag name="MH_LIBRARY" val="GRAPHIC"/>
  <p:tag name="MH_ORDER" val="78"/>
  <p:tag name="MH_TYPE" val="Other"/>
</p:tagLst>
</file>

<file path=ppt/tags/tag219.xml><?xml version="1.0" encoding="utf-8"?>
<p:tagLst xmlns:p="http://schemas.openxmlformats.org/presentationml/2006/main">
  <p:tag name="MH" val="20160219102052"/>
  <p:tag name="MH_LIBRARY" val="GRAPHIC"/>
  <p:tag name="MH_ORDER" val="79"/>
  <p:tag name="MH_TYPE" val="Other"/>
</p:tagLst>
</file>

<file path=ppt/tags/tag22.xml><?xml version="1.0" encoding="utf-8"?>
<p:tagLst xmlns:p="http://schemas.openxmlformats.org/presentationml/2006/main">
  <p:tag name="MH" val="20160202082519"/>
  <p:tag name="MH_LIBRARY" val="GRAPHIC"/>
  <p:tag name="MH_ORDER" val="2"/>
  <p:tag name="MH_TYPE" val="Text"/>
</p:tagLst>
</file>

<file path=ppt/tags/tag220.xml><?xml version="1.0" encoding="utf-8"?>
<p:tagLst xmlns:p="http://schemas.openxmlformats.org/presentationml/2006/main">
  <p:tag name="MH" val="20160219102052"/>
  <p:tag name="MH_LIBRARY" val="GRAPHIC"/>
  <p:tag name="MH_ORDER" val="80"/>
  <p:tag name="MH_TYPE" val="Other"/>
</p:tagLst>
</file>

<file path=ppt/tags/tag221.xml><?xml version="1.0" encoding="utf-8"?>
<p:tagLst xmlns:p="http://schemas.openxmlformats.org/presentationml/2006/main">
  <p:tag name="MH" val="20160219102052"/>
  <p:tag name="MH_LIBRARY" val="GRAPHIC"/>
  <p:tag name="MH_ORDER" val="81"/>
  <p:tag name="MH_TYPE" val="Other"/>
</p:tagLst>
</file>

<file path=ppt/tags/tag222.xml><?xml version="1.0" encoding="utf-8"?>
<p:tagLst xmlns:p="http://schemas.openxmlformats.org/presentationml/2006/main">
  <p:tag name="MH" val="20160219102052"/>
  <p:tag name="MH_LIBRARY" val="GRAPHIC"/>
  <p:tag name="MH_ORDER" val="82"/>
  <p:tag name="MH_TYPE" val="Other"/>
</p:tagLst>
</file>

<file path=ppt/tags/tag223.xml><?xml version="1.0" encoding="utf-8"?>
<p:tagLst xmlns:p="http://schemas.openxmlformats.org/presentationml/2006/main">
  <p:tag name="MH" val="20160219102052"/>
  <p:tag name="MH_LIBRARY" val="GRAPHIC"/>
  <p:tag name="MH_ORDER" val="83"/>
  <p:tag name="MH_TYPE" val="Other"/>
</p:tagLst>
</file>

<file path=ppt/tags/tag224.xml><?xml version="1.0" encoding="utf-8"?>
<p:tagLst xmlns:p="http://schemas.openxmlformats.org/presentationml/2006/main">
  <p:tag name="MH" val="20160219102052"/>
  <p:tag name="MH_LIBRARY" val="GRAPHIC"/>
  <p:tag name="MH_ORDER" val="84"/>
  <p:tag name="MH_TYPE" val="Other"/>
</p:tagLst>
</file>

<file path=ppt/tags/tag225.xml><?xml version="1.0" encoding="utf-8"?>
<p:tagLst xmlns:p="http://schemas.openxmlformats.org/presentationml/2006/main">
  <p:tag name="MH" val="20160219102052"/>
  <p:tag name="MH_LIBRARY" val="GRAPHIC"/>
  <p:tag name="MH_ORDER" val="85"/>
  <p:tag name="MH_TYPE" val="Other"/>
</p:tagLst>
</file>

<file path=ppt/tags/tag226.xml><?xml version="1.0" encoding="utf-8"?>
<p:tagLst xmlns:p="http://schemas.openxmlformats.org/presentationml/2006/main">
  <p:tag name="MH" val="20160219102052"/>
  <p:tag name="MH_LIBRARY" val="GRAPHIC"/>
  <p:tag name="MH_ORDER" val="86"/>
  <p:tag name="MH_TYPE" val="Other"/>
</p:tagLst>
</file>

<file path=ppt/tags/tag227.xml><?xml version="1.0" encoding="utf-8"?>
<p:tagLst xmlns:p="http://schemas.openxmlformats.org/presentationml/2006/main">
  <p:tag name="MH" val="20160219102052"/>
  <p:tag name="MH_LIBRARY" val="GRAPHIC"/>
  <p:tag name="MH_ORDER" val="87"/>
  <p:tag name="MH_TYPE" val="Other"/>
</p:tagLst>
</file>

<file path=ppt/tags/tag228.xml><?xml version="1.0" encoding="utf-8"?>
<p:tagLst xmlns:p="http://schemas.openxmlformats.org/presentationml/2006/main">
  <p:tag name="MH" val="20160219102052"/>
  <p:tag name="MH_LIBRARY" val="GRAPHIC"/>
  <p:tag name="MH_ORDER" val="88"/>
  <p:tag name="MH_TYPE" val="Other"/>
</p:tagLst>
</file>

<file path=ppt/tags/tag229.xml><?xml version="1.0" encoding="utf-8"?>
<p:tagLst xmlns:p="http://schemas.openxmlformats.org/presentationml/2006/main">
  <p:tag name="MH" val="20160219102052"/>
  <p:tag name="MH_LIBRARY" val="GRAPHIC"/>
  <p:tag name="MH_ORDER" val="89"/>
  <p:tag name="MH_TYPE" val="Other"/>
</p:tagLst>
</file>

<file path=ppt/tags/tag23.xml><?xml version="1.0" encoding="utf-8"?>
<p:tagLst xmlns:p="http://schemas.openxmlformats.org/presentationml/2006/main">
  <p:tag name="MH" val="20160217203636"/>
  <p:tag name="MH_LIBRARY" val="GRAPHIC"/>
  <p:tag name="MH_ORDER" val="3"/>
  <p:tag name="MH_TYPE" val="Picture"/>
</p:tagLst>
</file>

<file path=ppt/tags/tag230.xml><?xml version="1.0" encoding="utf-8"?>
<p:tagLst xmlns:p="http://schemas.openxmlformats.org/presentationml/2006/main">
  <p:tag name="MH" val="20160219102052"/>
  <p:tag name="MH_LIBRARY" val="GRAPHIC"/>
  <p:tag name="MH_ORDER" val="90"/>
  <p:tag name="MH_TYPE" val="Other"/>
</p:tagLst>
</file>

<file path=ppt/tags/tag231.xml><?xml version="1.0" encoding="utf-8"?>
<p:tagLst xmlns:p="http://schemas.openxmlformats.org/presentationml/2006/main">
  <p:tag name="MH" val="20160219102052"/>
  <p:tag name="MH_LIBRARY" val="GRAPHIC"/>
  <p:tag name="MH_ORDER" val="91"/>
  <p:tag name="MH_TYPE" val="Other"/>
</p:tagLst>
</file>

<file path=ppt/tags/tag232.xml><?xml version="1.0" encoding="utf-8"?>
<p:tagLst xmlns:p="http://schemas.openxmlformats.org/presentationml/2006/main">
  <p:tag name="MH" val="20160219102052"/>
  <p:tag name="MH_LIBRARY" val="GRAPHIC"/>
  <p:tag name="MH_ORDER" val="92"/>
  <p:tag name="MH_TYPE" val="Other"/>
</p:tagLst>
</file>

<file path=ppt/tags/tag233.xml><?xml version="1.0" encoding="utf-8"?>
<p:tagLst xmlns:p="http://schemas.openxmlformats.org/presentationml/2006/main">
  <p:tag name="MH" val="20160219102052"/>
  <p:tag name="MH_LIBRARY" val="GRAPHIC"/>
  <p:tag name="MH_ORDER" val="93"/>
  <p:tag name="MH_TYPE" val="Other"/>
</p:tagLst>
</file>

<file path=ppt/tags/tag234.xml><?xml version="1.0" encoding="utf-8"?>
<p:tagLst xmlns:p="http://schemas.openxmlformats.org/presentationml/2006/main">
  <p:tag name="MH" val="20160219102052"/>
  <p:tag name="MH_LIBRARY" val="GRAPHIC"/>
  <p:tag name="MH_ORDER" val="94"/>
  <p:tag name="MH_TYPE" val="Other"/>
</p:tagLst>
</file>

<file path=ppt/tags/tag235.xml><?xml version="1.0" encoding="utf-8"?>
<p:tagLst xmlns:p="http://schemas.openxmlformats.org/presentationml/2006/main">
  <p:tag name="MH" val="20160219102052"/>
  <p:tag name="MH_LIBRARY" val="GRAPHIC"/>
  <p:tag name="MH_ORDER" val="95"/>
  <p:tag name="MH_TYPE" val="Other"/>
</p:tagLst>
</file>

<file path=ppt/tags/tag236.xml><?xml version="1.0" encoding="utf-8"?>
<p:tagLst xmlns:p="http://schemas.openxmlformats.org/presentationml/2006/main">
  <p:tag name="MH" val="20160219102052"/>
  <p:tag name="MH_LIBRARY" val="GRAPHIC"/>
  <p:tag name="MH_ORDER" val="96"/>
  <p:tag name="MH_TYPE" val="Other"/>
</p:tagLst>
</file>

<file path=ppt/tags/tag237.xml><?xml version="1.0" encoding="utf-8"?>
<p:tagLst xmlns:p="http://schemas.openxmlformats.org/presentationml/2006/main">
  <p:tag name="MH" val="20160219102052"/>
  <p:tag name="MH_LIBRARY" val="GRAPHIC"/>
  <p:tag name="MH_ORDER" val="97"/>
  <p:tag name="MH_TYPE" val="Other"/>
</p:tagLst>
</file>

<file path=ppt/tags/tag238.xml><?xml version="1.0" encoding="utf-8"?>
<p:tagLst xmlns:p="http://schemas.openxmlformats.org/presentationml/2006/main">
  <p:tag name="MH" val="20160219102052"/>
  <p:tag name="MH_LIBRARY" val="GRAPHIC"/>
  <p:tag name="MH_ORDER" val="98"/>
  <p:tag name="MH_TYPE" val="Other"/>
</p:tagLst>
</file>

<file path=ppt/tags/tag239.xml><?xml version="1.0" encoding="utf-8"?>
<p:tagLst xmlns:p="http://schemas.openxmlformats.org/presentationml/2006/main">
  <p:tag name="MH" val="20160219102052"/>
  <p:tag name="MH_LIBRARY" val="GRAPHIC"/>
  <p:tag name="MH_ORDER" val="99"/>
  <p:tag name="MH_TYPE" val="Other"/>
</p:tagLst>
</file>

<file path=ppt/tags/tag24.xml><?xml version="1.0" encoding="utf-8"?>
<p:tagLst xmlns:p="http://schemas.openxmlformats.org/presentationml/2006/main">
  <p:tag name="MH" val="20160217203636"/>
  <p:tag name="MH_LIBRARY" val="GRAPHIC"/>
  <p:tag name="MH_ORDER" val="3"/>
  <p:tag name="MH_TYPE" val="Picture"/>
</p:tagLst>
</file>

<file path=ppt/tags/tag240.xml><?xml version="1.0" encoding="utf-8"?>
<p:tagLst xmlns:p="http://schemas.openxmlformats.org/presentationml/2006/main">
  <p:tag name="MH" val="20160219102052"/>
  <p:tag name="MH_LIBRARY" val="GRAPHIC"/>
  <p:tag name="MH_ORDER" val="100"/>
  <p:tag name="MH_TYPE" val="Other"/>
</p:tagLst>
</file>

<file path=ppt/tags/tag241.xml><?xml version="1.0" encoding="utf-8"?>
<p:tagLst xmlns:p="http://schemas.openxmlformats.org/presentationml/2006/main">
  <p:tag name="MH" val="20160219102052"/>
  <p:tag name="MH_LIBRARY" val="GRAPHIC"/>
  <p:tag name="MH_ORDER" val="101"/>
  <p:tag name="MH_TYPE" val="Other"/>
</p:tagLst>
</file>

<file path=ppt/tags/tag242.xml><?xml version="1.0" encoding="utf-8"?>
<p:tagLst xmlns:p="http://schemas.openxmlformats.org/presentationml/2006/main">
  <p:tag name="MH" val="20160219102052"/>
  <p:tag name="MH_LIBRARY" val="GRAPHIC"/>
  <p:tag name="MH_ORDER" val="102"/>
  <p:tag name="MH_TYPE" val="Other"/>
</p:tagLst>
</file>

<file path=ppt/tags/tag243.xml><?xml version="1.0" encoding="utf-8"?>
<p:tagLst xmlns:p="http://schemas.openxmlformats.org/presentationml/2006/main">
  <p:tag name="MH" val="20160219102052"/>
  <p:tag name="MH_LIBRARY" val="GRAPHIC"/>
  <p:tag name="MH_ORDER" val="103"/>
  <p:tag name="MH_TYPE" val="Other"/>
</p:tagLst>
</file>

<file path=ppt/tags/tag244.xml><?xml version="1.0" encoding="utf-8"?>
<p:tagLst xmlns:p="http://schemas.openxmlformats.org/presentationml/2006/main">
  <p:tag name="MH" val="20160219102052"/>
  <p:tag name="MH_LIBRARY" val="GRAPHIC"/>
  <p:tag name="MH_ORDER" val="104"/>
  <p:tag name="MH_TYPE" val="Other"/>
</p:tagLst>
</file>

<file path=ppt/tags/tag245.xml><?xml version="1.0" encoding="utf-8"?>
<p:tagLst xmlns:p="http://schemas.openxmlformats.org/presentationml/2006/main">
  <p:tag name="MH" val="20160219102052"/>
  <p:tag name="MH_LIBRARY" val="GRAPHIC"/>
  <p:tag name="MH_ORDER" val="105"/>
  <p:tag name="MH_TYPE" val="Other"/>
</p:tagLst>
</file>

<file path=ppt/tags/tag246.xml><?xml version="1.0" encoding="utf-8"?>
<p:tagLst xmlns:p="http://schemas.openxmlformats.org/presentationml/2006/main">
  <p:tag name="MH" val="20160219102052"/>
  <p:tag name="MH_LIBRARY" val="GRAPHIC"/>
  <p:tag name="MH_ORDER" val="106"/>
  <p:tag name="MH_TYPE" val="Other"/>
</p:tagLst>
</file>

<file path=ppt/tags/tag247.xml><?xml version="1.0" encoding="utf-8"?>
<p:tagLst xmlns:p="http://schemas.openxmlformats.org/presentationml/2006/main">
  <p:tag name="MH" val="20160219102052"/>
  <p:tag name="MH_LIBRARY" val="GRAPHIC"/>
  <p:tag name="MH_ORDER" val="107"/>
  <p:tag name="MH_TYPE" val="Other"/>
</p:tagLst>
</file>

<file path=ppt/tags/tag248.xml><?xml version="1.0" encoding="utf-8"?>
<p:tagLst xmlns:p="http://schemas.openxmlformats.org/presentationml/2006/main">
  <p:tag name="MH" val="20160219102052"/>
  <p:tag name="MH_LIBRARY" val="GRAPHIC"/>
  <p:tag name="MH_ORDER" val="108"/>
  <p:tag name="MH_TYPE" val="Other"/>
</p:tagLst>
</file>

<file path=ppt/tags/tag249.xml><?xml version="1.0" encoding="utf-8"?>
<p:tagLst xmlns:p="http://schemas.openxmlformats.org/presentationml/2006/main">
  <p:tag name="MH" val="20160219102052"/>
  <p:tag name="MH_LIBRARY" val="GRAPHIC"/>
  <p:tag name="MH_ORDER" val="109"/>
  <p:tag name="MH_TYPE" val="Other"/>
</p:tagLst>
</file>

<file path=ppt/tags/tag25.xml><?xml version="1.0" encoding="utf-8"?>
<p:tagLst xmlns:p="http://schemas.openxmlformats.org/presentationml/2006/main">
  <p:tag name="MH" val="20160217203636"/>
  <p:tag name="MH_LIBRARY" val="GRAPHIC"/>
  <p:tag name="MH_ORDER" val="3"/>
  <p:tag name="MH_TYPE" val="Picture"/>
</p:tagLst>
</file>

<file path=ppt/tags/tag250.xml><?xml version="1.0" encoding="utf-8"?>
<p:tagLst xmlns:p="http://schemas.openxmlformats.org/presentationml/2006/main">
  <p:tag name="MH" val="20160219102052"/>
  <p:tag name="MH_LIBRARY" val="GRAPHIC"/>
  <p:tag name="MH_ORDER" val="110"/>
  <p:tag name="MH_TYPE" val="Other"/>
</p:tagLst>
</file>

<file path=ppt/tags/tag251.xml><?xml version="1.0" encoding="utf-8"?>
<p:tagLst xmlns:p="http://schemas.openxmlformats.org/presentationml/2006/main">
  <p:tag name="MH" val="20160219102052"/>
  <p:tag name="MH_LIBRARY" val="GRAPHIC"/>
  <p:tag name="MH_ORDER" val="111"/>
  <p:tag name="MH_TYPE" val="Other"/>
</p:tagLst>
</file>

<file path=ppt/tags/tag252.xml><?xml version="1.0" encoding="utf-8"?>
<p:tagLst xmlns:p="http://schemas.openxmlformats.org/presentationml/2006/main">
  <p:tag name="MH" val="20160219102052"/>
  <p:tag name="MH_LIBRARY" val="GRAPHIC"/>
  <p:tag name="MH_ORDER" val="112"/>
  <p:tag name="MH_TYPE" val="Other"/>
</p:tagLst>
</file>

<file path=ppt/tags/tag253.xml><?xml version="1.0" encoding="utf-8"?>
<p:tagLst xmlns:p="http://schemas.openxmlformats.org/presentationml/2006/main">
  <p:tag name="MH" val="20160219102052"/>
  <p:tag name="MH_LIBRARY" val="GRAPHIC"/>
  <p:tag name="MH_ORDER" val="113"/>
  <p:tag name="MH_TYPE" val="Other"/>
</p:tagLst>
</file>

<file path=ppt/tags/tag254.xml><?xml version="1.0" encoding="utf-8"?>
<p:tagLst xmlns:p="http://schemas.openxmlformats.org/presentationml/2006/main">
  <p:tag name="MH" val="20160219102052"/>
  <p:tag name="MH_LIBRARY" val="GRAPHIC"/>
  <p:tag name="MH_ORDER" val="114"/>
  <p:tag name="MH_TYPE" val="Other"/>
</p:tagLst>
</file>

<file path=ppt/tags/tag255.xml><?xml version="1.0" encoding="utf-8"?>
<p:tagLst xmlns:p="http://schemas.openxmlformats.org/presentationml/2006/main">
  <p:tag name="MH" val="20160219102052"/>
  <p:tag name="MH_LIBRARY" val="GRAPHIC"/>
  <p:tag name="MH_ORDER" val="115"/>
  <p:tag name="MH_TYPE" val="Other"/>
</p:tagLst>
</file>

<file path=ppt/tags/tag256.xml><?xml version="1.0" encoding="utf-8"?>
<p:tagLst xmlns:p="http://schemas.openxmlformats.org/presentationml/2006/main">
  <p:tag name="MH" val="20160219102052"/>
  <p:tag name="MH_LIBRARY" val="GRAPHIC"/>
  <p:tag name="MH_ORDER" val="116"/>
  <p:tag name="MH_TYPE" val="Other"/>
</p:tagLst>
</file>

<file path=ppt/tags/tag257.xml><?xml version="1.0" encoding="utf-8"?>
<p:tagLst xmlns:p="http://schemas.openxmlformats.org/presentationml/2006/main">
  <p:tag name="MH" val="20160219102052"/>
  <p:tag name="MH_LIBRARY" val="GRAPHIC"/>
  <p:tag name="MH_ORDER" val="117"/>
  <p:tag name="MH_TYPE" val="Other"/>
</p:tagLst>
</file>

<file path=ppt/tags/tag258.xml><?xml version="1.0" encoding="utf-8"?>
<p:tagLst xmlns:p="http://schemas.openxmlformats.org/presentationml/2006/main">
  <p:tag name="MH" val="20160219102052"/>
  <p:tag name="MH_LIBRARY" val="GRAPHIC"/>
  <p:tag name="MH_ORDER" val="118"/>
  <p:tag name="MH_TYPE" val="Other"/>
</p:tagLst>
</file>

<file path=ppt/tags/tag259.xml><?xml version="1.0" encoding="utf-8"?>
<p:tagLst xmlns:p="http://schemas.openxmlformats.org/presentationml/2006/main">
  <p:tag name="MH" val="20160219102052"/>
  <p:tag name="MH_LIBRARY" val="GRAPHIC"/>
  <p:tag name="MH_ORDER" val="119"/>
  <p:tag name="MH_TYPE" val="Other"/>
</p:tagLst>
</file>

<file path=ppt/tags/tag26.xml><?xml version="1.0" encoding="utf-8"?>
<p:tagLst xmlns:p="http://schemas.openxmlformats.org/presentationml/2006/main">
  <p:tag name="MH" val="20160217203636"/>
  <p:tag name="MH_LIBRARY" val="GRAPHIC"/>
  <p:tag name="MH_ORDER" val="1"/>
  <p:tag name="MH_TYPE" val="SubTitle"/>
</p:tagLst>
</file>

<file path=ppt/tags/tag260.xml><?xml version="1.0" encoding="utf-8"?>
<p:tagLst xmlns:p="http://schemas.openxmlformats.org/presentationml/2006/main">
  <p:tag name="MH" val="20160219102052"/>
  <p:tag name="MH_LIBRARY" val="GRAPHIC"/>
  <p:tag name="MH_ORDER" val="120"/>
  <p:tag name="MH_TYPE" val="Other"/>
</p:tagLst>
</file>

<file path=ppt/tags/tag261.xml><?xml version="1.0" encoding="utf-8"?>
<p:tagLst xmlns:p="http://schemas.openxmlformats.org/presentationml/2006/main">
  <p:tag name="MH" val="20160219102052"/>
  <p:tag name="MH_LIBRARY" val="GRAPHIC"/>
  <p:tag name="MH_ORDER" val="121"/>
  <p:tag name="MH_TYPE" val="Other"/>
</p:tagLst>
</file>

<file path=ppt/tags/tag262.xml><?xml version="1.0" encoding="utf-8"?>
<p:tagLst xmlns:p="http://schemas.openxmlformats.org/presentationml/2006/main">
  <p:tag name="MH" val="20160219102052"/>
  <p:tag name="MH_LIBRARY" val="GRAPHIC"/>
  <p:tag name="MH_ORDER" val="122"/>
  <p:tag name="MH_TYPE" val="Other"/>
</p:tagLst>
</file>

<file path=ppt/tags/tag263.xml><?xml version="1.0" encoding="utf-8"?>
<p:tagLst xmlns:p="http://schemas.openxmlformats.org/presentationml/2006/main">
  <p:tag name="MH" val="20160219102052"/>
  <p:tag name="MH_LIBRARY" val="GRAPHIC"/>
  <p:tag name="MH_ORDER" val="123"/>
  <p:tag name="MH_TYPE" val="Other"/>
</p:tagLst>
</file>

<file path=ppt/tags/tag264.xml><?xml version="1.0" encoding="utf-8"?>
<p:tagLst xmlns:p="http://schemas.openxmlformats.org/presentationml/2006/main">
  <p:tag name="MH" val="20160219102052"/>
  <p:tag name="MH_LIBRARY" val="GRAPHIC"/>
  <p:tag name="MH_ORDER" val="124"/>
  <p:tag name="MH_TYPE" val="Other"/>
</p:tagLst>
</file>

<file path=ppt/tags/tag265.xml><?xml version="1.0" encoding="utf-8"?>
<p:tagLst xmlns:p="http://schemas.openxmlformats.org/presentationml/2006/main">
  <p:tag name="MH" val="20160219102052"/>
  <p:tag name="MH_LIBRARY" val="GRAPHIC"/>
  <p:tag name="MH_ORDER" val="125"/>
  <p:tag name="MH_TYPE" val="Other"/>
</p:tagLst>
</file>

<file path=ppt/tags/tag266.xml><?xml version="1.0" encoding="utf-8"?>
<p:tagLst xmlns:p="http://schemas.openxmlformats.org/presentationml/2006/main">
  <p:tag name="MH" val="20160219102052"/>
  <p:tag name="MH_LIBRARY" val="GRAPHIC"/>
  <p:tag name="MH_ORDER" val="126"/>
  <p:tag name="MH_TYPE" val="Other"/>
</p:tagLst>
</file>

<file path=ppt/tags/tag267.xml><?xml version="1.0" encoding="utf-8"?>
<p:tagLst xmlns:p="http://schemas.openxmlformats.org/presentationml/2006/main">
  <p:tag name="MH" val="20160219102052"/>
  <p:tag name="MH_LIBRARY" val="GRAPHIC"/>
  <p:tag name="MH_ORDER" val="127"/>
  <p:tag name="MH_TYPE" val="Other"/>
</p:tagLst>
</file>

<file path=ppt/tags/tag268.xml><?xml version="1.0" encoding="utf-8"?>
<p:tagLst xmlns:p="http://schemas.openxmlformats.org/presentationml/2006/main">
  <p:tag name="MH" val="20160219102052"/>
  <p:tag name="MH_LIBRARY" val="GRAPHIC"/>
  <p:tag name="MH_ORDER" val="128"/>
  <p:tag name="MH_TYPE" val="Other"/>
</p:tagLst>
</file>

<file path=ppt/tags/tag269.xml><?xml version="1.0" encoding="utf-8"?>
<p:tagLst xmlns:p="http://schemas.openxmlformats.org/presentationml/2006/main">
  <p:tag name="MH" val="20160219102052"/>
  <p:tag name="MH_LIBRARY" val="GRAPHIC"/>
  <p:tag name="MH_ORDER" val="129"/>
  <p:tag name="MH_TYPE" val="Other"/>
</p:tagLst>
</file>

<file path=ppt/tags/tag27.xml><?xml version="1.0" encoding="utf-8"?>
<p:tagLst xmlns:p="http://schemas.openxmlformats.org/presentationml/2006/main">
  <p:tag name="MH" val="20160217203636"/>
  <p:tag name="MH_LIBRARY" val="GRAPHIC"/>
  <p:tag name="MH_ORDER" val="1"/>
  <p:tag name="MH_TYPE" val="SubTitle"/>
</p:tagLst>
</file>

<file path=ppt/tags/tag270.xml><?xml version="1.0" encoding="utf-8"?>
<p:tagLst xmlns:p="http://schemas.openxmlformats.org/presentationml/2006/main">
  <p:tag name="MH" val="20160219102052"/>
  <p:tag name="MH_LIBRARY" val="GRAPHIC"/>
  <p:tag name="MH_ORDER" val="130"/>
  <p:tag name="MH_TYPE" val="Other"/>
</p:tagLst>
</file>

<file path=ppt/tags/tag271.xml><?xml version="1.0" encoding="utf-8"?>
<p:tagLst xmlns:p="http://schemas.openxmlformats.org/presentationml/2006/main">
  <p:tag name="MH" val="20160219102052"/>
  <p:tag name="MH_LIBRARY" val="GRAPHIC"/>
  <p:tag name="MH_ORDER" val="131"/>
  <p:tag name="MH_TYPE" val="Other"/>
</p:tagLst>
</file>

<file path=ppt/tags/tag272.xml><?xml version="1.0" encoding="utf-8"?>
<p:tagLst xmlns:p="http://schemas.openxmlformats.org/presentationml/2006/main">
  <p:tag name="MH" val="20160219102052"/>
  <p:tag name="MH_LIBRARY" val="GRAPHIC"/>
  <p:tag name="MH_ORDER" val="132"/>
  <p:tag name="MH_TYPE" val="Other"/>
</p:tagLst>
</file>

<file path=ppt/tags/tag273.xml><?xml version="1.0" encoding="utf-8"?>
<p:tagLst xmlns:p="http://schemas.openxmlformats.org/presentationml/2006/main">
  <p:tag name="MH" val="20160219102052"/>
  <p:tag name="MH_LIBRARY" val="GRAPHIC"/>
  <p:tag name="MH_ORDER" val="133"/>
  <p:tag name="MH_TYPE" val="Other"/>
</p:tagLst>
</file>

<file path=ppt/tags/tag274.xml><?xml version="1.0" encoding="utf-8"?>
<p:tagLst xmlns:p="http://schemas.openxmlformats.org/presentationml/2006/main">
  <p:tag name="MH" val="20160219102052"/>
  <p:tag name="MH_LIBRARY" val="GRAPHIC"/>
  <p:tag name="MH_ORDER" val="134"/>
  <p:tag name="MH_TYPE" val="Other"/>
</p:tagLst>
</file>

<file path=ppt/tags/tag275.xml><?xml version="1.0" encoding="utf-8"?>
<p:tagLst xmlns:p="http://schemas.openxmlformats.org/presentationml/2006/main">
  <p:tag name="MH" val="20160219102052"/>
  <p:tag name="MH_LIBRARY" val="GRAPHIC"/>
  <p:tag name="MH_ORDER" val="135"/>
  <p:tag name="MH_TYPE" val="Other"/>
</p:tagLst>
</file>

<file path=ppt/tags/tag276.xml><?xml version="1.0" encoding="utf-8"?>
<p:tagLst xmlns:p="http://schemas.openxmlformats.org/presentationml/2006/main">
  <p:tag name="MH" val="20160219102052"/>
  <p:tag name="MH_LIBRARY" val="GRAPHIC"/>
  <p:tag name="MH_ORDER" val="136"/>
  <p:tag name="MH_TYPE" val="Other"/>
</p:tagLst>
</file>

<file path=ppt/tags/tag277.xml><?xml version="1.0" encoding="utf-8"?>
<p:tagLst xmlns:p="http://schemas.openxmlformats.org/presentationml/2006/main">
  <p:tag name="MH" val="20160219102052"/>
  <p:tag name="MH_LIBRARY" val="GRAPHIC"/>
  <p:tag name="MH_ORDER" val="137"/>
  <p:tag name="MH_TYPE" val="Other"/>
</p:tagLst>
</file>

<file path=ppt/tags/tag278.xml><?xml version="1.0" encoding="utf-8"?>
<p:tagLst xmlns:p="http://schemas.openxmlformats.org/presentationml/2006/main">
  <p:tag name="MH" val="20160219102052"/>
  <p:tag name="MH_LIBRARY" val="GRAPHIC"/>
  <p:tag name="MH_ORDER" val="138"/>
  <p:tag name="MH_TYPE" val="Other"/>
</p:tagLst>
</file>

<file path=ppt/tags/tag279.xml><?xml version="1.0" encoding="utf-8"?>
<p:tagLst xmlns:p="http://schemas.openxmlformats.org/presentationml/2006/main">
  <p:tag name="MH" val="20160219102052"/>
  <p:tag name="MH_LIBRARY" val="GRAPHIC"/>
  <p:tag name="MH_ORDER" val="139"/>
  <p:tag name="MH_TYPE" val="Other"/>
</p:tagLst>
</file>

<file path=ppt/tags/tag28.xml><?xml version="1.0" encoding="utf-8"?>
<p:tagLst xmlns:p="http://schemas.openxmlformats.org/presentationml/2006/main">
  <p:tag name="MH" val="20160217203636"/>
  <p:tag name="MH_LIBRARY" val="GRAPHIC"/>
  <p:tag name="MH_ORDER" val="1"/>
  <p:tag name="MH_TYPE" val="SubTitle"/>
</p:tagLst>
</file>

<file path=ppt/tags/tag280.xml><?xml version="1.0" encoding="utf-8"?>
<p:tagLst xmlns:p="http://schemas.openxmlformats.org/presentationml/2006/main">
  <p:tag name="MH" val="20160219102052"/>
  <p:tag name="MH_LIBRARY" val="GRAPHIC"/>
  <p:tag name="MH_ORDER" val="140"/>
  <p:tag name="MH_TYPE" val="Other"/>
</p:tagLst>
</file>

<file path=ppt/tags/tag281.xml><?xml version="1.0" encoding="utf-8"?>
<p:tagLst xmlns:p="http://schemas.openxmlformats.org/presentationml/2006/main">
  <p:tag name="MH" val="20160219102052"/>
  <p:tag name="MH_LIBRARY" val="GRAPHIC"/>
  <p:tag name="MH_ORDER" val="141"/>
  <p:tag name="MH_TYPE" val="Other"/>
</p:tagLst>
</file>

<file path=ppt/tags/tag282.xml><?xml version="1.0" encoding="utf-8"?>
<p:tagLst xmlns:p="http://schemas.openxmlformats.org/presentationml/2006/main">
  <p:tag name="MH" val="20160219102052"/>
  <p:tag name="MH_LIBRARY" val="GRAPHIC"/>
  <p:tag name="MH_ORDER" val="142"/>
  <p:tag name="MH_TYPE" val="Other"/>
</p:tagLst>
</file>

<file path=ppt/tags/tag283.xml><?xml version="1.0" encoding="utf-8"?>
<p:tagLst xmlns:p="http://schemas.openxmlformats.org/presentationml/2006/main">
  <p:tag name="MH" val="20160219102052"/>
  <p:tag name="MH_LIBRARY" val="GRAPHIC"/>
  <p:tag name="MH_ORDER" val="143"/>
  <p:tag name="MH_TYPE" val="Other"/>
</p:tagLst>
</file>

<file path=ppt/tags/tag284.xml><?xml version="1.0" encoding="utf-8"?>
<p:tagLst xmlns:p="http://schemas.openxmlformats.org/presentationml/2006/main">
  <p:tag name="MH" val="20160219102052"/>
  <p:tag name="MH_LIBRARY" val="GRAPHIC"/>
  <p:tag name="MH_ORDER" val="144"/>
  <p:tag name="MH_TYPE" val="Other"/>
</p:tagLst>
</file>

<file path=ppt/tags/tag285.xml><?xml version="1.0" encoding="utf-8"?>
<p:tagLst xmlns:p="http://schemas.openxmlformats.org/presentationml/2006/main">
  <p:tag name="MH" val="20160219102052"/>
  <p:tag name="MH_LIBRARY" val="GRAPHIC"/>
  <p:tag name="MH_ORDER" val="145"/>
  <p:tag name="MH_TYPE" val="Other"/>
</p:tagLst>
</file>

<file path=ppt/tags/tag286.xml><?xml version="1.0" encoding="utf-8"?>
<p:tagLst xmlns:p="http://schemas.openxmlformats.org/presentationml/2006/main">
  <p:tag name="MH" val="20160219102052"/>
  <p:tag name="MH_LIBRARY" val="GRAPHIC"/>
  <p:tag name="MH_ORDER" val="146"/>
  <p:tag name="MH_TYPE" val="Other"/>
</p:tagLst>
</file>

<file path=ppt/tags/tag287.xml><?xml version="1.0" encoding="utf-8"?>
<p:tagLst xmlns:p="http://schemas.openxmlformats.org/presentationml/2006/main">
  <p:tag name="MH" val="20160219102052"/>
  <p:tag name="MH_LIBRARY" val="GRAPHIC"/>
  <p:tag name="MH_ORDER" val="147"/>
  <p:tag name="MH_TYPE" val="Other"/>
</p:tagLst>
</file>

<file path=ppt/tags/tag288.xml><?xml version="1.0" encoding="utf-8"?>
<p:tagLst xmlns:p="http://schemas.openxmlformats.org/presentationml/2006/main">
  <p:tag name="MH" val="20160219102052"/>
  <p:tag name="MH_LIBRARY" val="GRAPHIC"/>
  <p:tag name="MH_ORDER" val="148"/>
  <p:tag name="MH_TYPE" val="Other"/>
</p:tagLst>
</file>

<file path=ppt/tags/tag289.xml><?xml version="1.0" encoding="utf-8"?>
<p:tagLst xmlns:p="http://schemas.openxmlformats.org/presentationml/2006/main">
  <p:tag name="MH" val="20160219102052"/>
  <p:tag name="MH_LIBRARY" val="GRAPHIC"/>
  <p:tag name="MH_ORDER" val="149"/>
  <p:tag name="MH_TYPE" val="Other"/>
</p:tagLst>
</file>

<file path=ppt/tags/tag29.xml><?xml version="1.0" encoding="utf-8"?>
<p:tagLst xmlns:p="http://schemas.openxmlformats.org/presentationml/2006/main">
  <p:tag name="MH" val="20160218231905"/>
  <p:tag name="MH_CATEGORY" val="#TuWHP#"/>
  <p:tag name="MH_LAYOUT" val="SubTitleText"/>
  <p:tag name="MH_LIBRARY" val="GRAPHIC"/>
  <p:tag name="MH_NUMBER" val="3"/>
  <p:tag name="MH_TYPE" val="#NeiR#"/>
</p:tagLst>
</file>

<file path=ppt/tags/tag290.xml><?xml version="1.0" encoding="utf-8"?>
<p:tagLst xmlns:p="http://schemas.openxmlformats.org/presentationml/2006/main">
  <p:tag name="MH" val="20160219102052"/>
  <p:tag name="MH_LIBRARY" val="GRAPHIC"/>
  <p:tag name="MH_ORDER" val="150"/>
  <p:tag name="MH_TYPE" val="Other"/>
</p:tagLst>
</file>

<file path=ppt/tags/tag291.xml><?xml version="1.0" encoding="utf-8"?>
<p:tagLst xmlns:p="http://schemas.openxmlformats.org/presentationml/2006/main">
  <p:tag name="MH" val="20160219102052"/>
  <p:tag name="MH_LIBRARY" val="GRAPHIC"/>
  <p:tag name="MH_ORDER" val="151"/>
  <p:tag name="MH_TYPE" val="Other"/>
</p:tagLst>
</file>

<file path=ppt/tags/tag292.xml><?xml version="1.0" encoding="utf-8"?>
<p:tagLst xmlns:p="http://schemas.openxmlformats.org/presentationml/2006/main">
  <p:tag name="MH" val="20160219102052"/>
  <p:tag name="MH_LIBRARY" val="GRAPHIC"/>
  <p:tag name="MH_ORDER" val="152"/>
  <p:tag name="MH_TYPE" val="Other"/>
</p:tagLst>
</file>

<file path=ppt/tags/tag293.xml><?xml version="1.0" encoding="utf-8"?>
<p:tagLst xmlns:p="http://schemas.openxmlformats.org/presentationml/2006/main">
  <p:tag name="MH" val="20160219102052"/>
  <p:tag name="MH_LIBRARY" val="GRAPHIC"/>
  <p:tag name="MH_ORDER" val="153"/>
  <p:tag name="MH_TYPE" val="Other"/>
</p:tagLst>
</file>

<file path=ppt/tags/tag294.xml><?xml version="1.0" encoding="utf-8"?>
<p:tagLst xmlns:p="http://schemas.openxmlformats.org/presentationml/2006/main">
  <p:tag name="MH" val="20160219102052"/>
  <p:tag name="MH_LIBRARY" val="GRAPHIC"/>
  <p:tag name="MH_ORDER" val="154"/>
  <p:tag name="MH_TYPE" val="Other"/>
</p:tagLst>
</file>

<file path=ppt/tags/tag295.xml><?xml version="1.0" encoding="utf-8"?>
<p:tagLst xmlns:p="http://schemas.openxmlformats.org/presentationml/2006/main">
  <p:tag name="MH" val="20160219102052"/>
  <p:tag name="MH_LIBRARY" val="GRAPHIC"/>
  <p:tag name="MH_ORDER" val="155"/>
  <p:tag name="MH_TYPE" val="Other"/>
</p:tagLst>
</file>

<file path=ppt/tags/tag296.xml><?xml version="1.0" encoding="utf-8"?>
<p:tagLst xmlns:p="http://schemas.openxmlformats.org/presentationml/2006/main">
  <p:tag name="MH" val="20160219102052"/>
  <p:tag name="MH_LIBRARY" val="GRAPHIC"/>
  <p:tag name="MH_ORDER" val="156"/>
  <p:tag name="MH_TYPE" val="Other"/>
</p:tagLst>
</file>

<file path=ppt/tags/tag297.xml><?xml version="1.0" encoding="utf-8"?>
<p:tagLst xmlns:p="http://schemas.openxmlformats.org/presentationml/2006/main">
  <p:tag name="MH" val="20160219102052"/>
  <p:tag name="MH_LIBRARY" val="GRAPHIC"/>
  <p:tag name="MH_ORDER" val="157"/>
  <p:tag name="MH_TYPE" val="Other"/>
</p:tagLst>
</file>

<file path=ppt/tags/tag298.xml><?xml version="1.0" encoding="utf-8"?>
<p:tagLst xmlns:p="http://schemas.openxmlformats.org/presentationml/2006/main">
  <p:tag name="MH" val="20160219102052"/>
  <p:tag name="MH_LIBRARY" val="GRAPHIC"/>
  <p:tag name="MH_ORDER" val="158"/>
  <p:tag name="MH_TYPE" val="Other"/>
</p:tagLst>
</file>

<file path=ppt/tags/tag299.xml><?xml version="1.0" encoding="utf-8"?>
<p:tagLst xmlns:p="http://schemas.openxmlformats.org/presentationml/2006/main">
  <p:tag name="MH" val="20160219102052"/>
  <p:tag name="MH_LIBRARY" val="GRAPHIC"/>
  <p:tag name="MH_ORDER" val="159"/>
  <p:tag name="MH_TYPE" val="Other"/>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MH" val="20151111201233"/>
  <p:tag name="MH_LIBRARY" val="GRAPHIC"/>
  <p:tag name="MH_ORDER" val="PageTitle"/>
  <p:tag name="MH_TYPE" val="PageTitle"/>
</p:tagLst>
</file>

<file path=ppt/tags/tag300.xml><?xml version="1.0" encoding="utf-8"?>
<p:tagLst xmlns:p="http://schemas.openxmlformats.org/presentationml/2006/main">
  <p:tag name="MH" val="20160219102052"/>
  <p:tag name="MH_LIBRARY" val="GRAPHIC"/>
  <p:tag name="MH_ORDER" val="160"/>
  <p:tag name="MH_TYPE" val="Other"/>
</p:tagLst>
</file>

<file path=ppt/tags/tag301.xml><?xml version="1.0" encoding="utf-8"?>
<p:tagLst xmlns:p="http://schemas.openxmlformats.org/presentationml/2006/main">
  <p:tag name="MH" val="20160219102052"/>
  <p:tag name="MH_LIBRARY" val="GRAPHIC"/>
  <p:tag name="MH_ORDER" val="161"/>
  <p:tag name="MH_TYPE" val="Other"/>
</p:tagLst>
</file>

<file path=ppt/tags/tag302.xml><?xml version="1.0" encoding="utf-8"?>
<p:tagLst xmlns:p="http://schemas.openxmlformats.org/presentationml/2006/main">
  <p:tag name="MH" val="20160219102052"/>
  <p:tag name="MH_LIBRARY" val="GRAPHIC"/>
  <p:tag name="MH_ORDER" val="162"/>
  <p:tag name="MH_TYPE" val="Other"/>
</p:tagLst>
</file>

<file path=ppt/tags/tag303.xml><?xml version="1.0" encoding="utf-8"?>
<p:tagLst xmlns:p="http://schemas.openxmlformats.org/presentationml/2006/main">
  <p:tag name="MH" val="20160219102052"/>
  <p:tag name="MH_LIBRARY" val="GRAPHIC"/>
  <p:tag name="MH_ORDER" val="163"/>
  <p:tag name="MH_TYPE" val="Other"/>
</p:tagLst>
</file>

<file path=ppt/tags/tag304.xml><?xml version="1.0" encoding="utf-8"?>
<p:tagLst xmlns:p="http://schemas.openxmlformats.org/presentationml/2006/main">
  <p:tag name="MH" val="20160219102052"/>
  <p:tag name="MH_LIBRARY" val="GRAPHIC"/>
  <p:tag name="MH_ORDER" val="164"/>
  <p:tag name="MH_TYPE" val="Other"/>
</p:tagLst>
</file>

<file path=ppt/tags/tag305.xml><?xml version="1.0" encoding="utf-8"?>
<p:tagLst xmlns:p="http://schemas.openxmlformats.org/presentationml/2006/main">
  <p:tag name="MH" val="20160219102052"/>
  <p:tag name="MH_LIBRARY" val="GRAPHIC"/>
  <p:tag name="MH_ORDER" val="165"/>
  <p:tag name="MH_TYPE" val="Other"/>
</p:tagLst>
</file>

<file path=ppt/tags/tag306.xml><?xml version="1.0" encoding="utf-8"?>
<p:tagLst xmlns:p="http://schemas.openxmlformats.org/presentationml/2006/main">
  <p:tag name="MH" val="20160219102052"/>
  <p:tag name="MH_LIBRARY" val="GRAPHIC"/>
  <p:tag name="MH_ORDER" val="166"/>
  <p:tag name="MH_TYPE" val="Other"/>
</p:tagLst>
</file>

<file path=ppt/tags/tag307.xml><?xml version="1.0" encoding="utf-8"?>
<p:tagLst xmlns:p="http://schemas.openxmlformats.org/presentationml/2006/main">
  <p:tag name="MH" val="20160219102052"/>
  <p:tag name="MH_LIBRARY" val="GRAPHIC"/>
  <p:tag name="MH_ORDER" val="167"/>
  <p:tag name="MH_TYPE" val="Other"/>
</p:tagLst>
</file>

<file path=ppt/tags/tag308.xml><?xml version="1.0" encoding="utf-8"?>
<p:tagLst xmlns:p="http://schemas.openxmlformats.org/presentationml/2006/main">
  <p:tag name="MH" val="20160219102052"/>
  <p:tag name="MH_LIBRARY" val="GRAPHIC"/>
  <p:tag name="MH_ORDER" val="168"/>
  <p:tag name="MH_TYPE" val="Other"/>
</p:tagLst>
</file>

<file path=ppt/tags/tag309.xml><?xml version="1.0" encoding="utf-8"?>
<p:tagLst xmlns:p="http://schemas.openxmlformats.org/presentationml/2006/main">
  <p:tag name="MH" val="20160219102052"/>
  <p:tag name="MH_LIBRARY" val="GRAPHIC"/>
  <p:tag name="MH_ORDER" val="169"/>
  <p:tag name="MH_TYPE" val="Other"/>
</p:tagLst>
</file>

<file path=ppt/tags/tag31.xml><?xml version="1.0" encoding="utf-8"?>
<p:tagLst xmlns:p="http://schemas.openxmlformats.org/presentationml/2006/main">
  <p:tag name="MH" val="20151111201233"/>
  <p:tag name="MH_LIBRARY" val="GRAPHIC"/>
  <p:tag name="MH_ORDER" val="2"/>
  <p:tag name="MH_TYPE" val="SubTitle"/>
</p:tagLst>
</file>

<file path=ppt/tags/tag310.xml><?xml version="1.0" encoding="utf-8"?>
<p:tagLst xmlns:p="http://schemas.openxmlformats.org/presentationml/2006/main">
  <p:tag name="MH" val="20160219102052"/>
  <p:tag name="MH_LIBRARY" val="GRAPHIC"/>
  <p:tag name="MH_ORDER" val="170"/>
  <p:tag name="MH_TYPE" val="Other"/>
</p:tagLst>
</file>

<file path=ppt/tags/tag311.xml><?xml version="1.0" encoding="utf-8"?>
<p:tagLst xmlns:p="http://schemas.openxmlformats.org/presentationml/2006/main">
  <p:tag name="MH" val="20160219102052"/>
  <p:tag name="MH_LIBRARY" val="GRAPHIC"/>
  <p:tag name="MH_ORDER" val="171"/>
  <p:tag name="MH_TYPE" val="Other"/>
</p:tagLst>
</file>

<file path=ppt/tags/tag312.xml><?xml version="1.0" encoding="utf-8"?>
<p:tagLst xmlns:p="http://schemas.openxmlformats.org/presentationml/2006/main">
  <p:tag name="MH" val="20160219102052"/>
  <p:tag name="MH_LIBRARY" val="GRAPHIC"/>
  <p:tag name="MH_ORDER" val="172"/>
  <p:tag name="MH_TYPE" val="Other"/>
</p:tagLst>
</file>

<file path=ppt/tags/tag313.xml><?xml version="1.0" encoding="utf-8"?>
<p:tagLst xmlns:p="http://schemas.openxmlformats.org/presentationml/2006/main">
  <p:tag name="MH" val="20160219102052"/>
  <p:tag name="MH_LIBRARY" val="GRAPHIC"/>
  <p:tag name="MH_ORDER" val="173"/>
  <p:tag name="MH_TYPE" val="Other"/>
</p:tagLst>
</file>

<file path=ppt/tags/tag314.xml><?xml version="1.0" encoding="utf-8"?>
<p:tagLst xmlns:p="http://schemas.openxmlformats.org/presentationml/2006/main">
  <p:tag name="MH" val="20160219102052"/>
  <p:tag name="MH_LIBRARY" val="GRAPHIC"/>
  <p:tag name="MH_ORDER" val="174"/>
  <p:tag name="MH_TYPE" val="Other"/>
</p:tagLst>
</file>

<file path=ppt/tags/tag315.xml><?xml version="1.0" encoding="utf-8"?>
<p:tagLst xmlns:p="http://schemas.openxmlformats.org/presentationml/2006/main">
  <p:tag name="MH" val="20160219102052"/>
  <p:tag name="MH_LIBRARY" val="GRAPHIC"/>
  <p:tag name="MH_ORDER" val="175"/>
  <p:tag name="MH_TYPE" val="Other"/>
</p:tagLst>
</file>

<file path=ppt/tags/tag316.xml><?xml version="1.0" encoding="utf-8"?>
<p:tagLst xmlns:p="http://schemas.openxmlformats.org/presentationml/2006/main">
  <p:tag name="MH" val="20160219102052"/>
  <p:tag name="MH_LIBRARY" val="GRAPHIC"/>
  <p:tag name="MH_ORDER" val="176"/>
  <p:tag name="MH_TYPE" val="Other"/>
</p:tagLst>
</file>

<file path=ppt/tags/tag317.xml><?xml version="1.0" encoding="utf-8"?>
<p:tagLst xmlns:p="http://schemas.openxmlformats.org/presentationml/2006/main">
  <p:tag name="MH" val="20160219102052"/>
  <p:tag name="MH_LIBRARY" val="GRAPHIC"/>
  <p:tag name="MH_ORDER" val="177"/>
  <p:tag name="MH_TYPE" val="Other"/>
</p:tagLst>
</file>

<file path=ppt/tags/tag318.xml><?xml version="1.0" encoding="utf-8"?>
<p:tagLst xmlns:p="http://schemas.openxmlformats.org/presentationml/2006/main">
  <p:tag name="MH" val="20160219102052"/>
  <p:tag name="MH_LIBRARY" val="GRAPHIC"/>
  <p:tag name="MH_ORDER" val="178"/>
  <p:tag name="MH_TYPE" val="Other"/>
</p:tagLst>
</file>

<file path=ppt/tags/tag319.xml><?xml version="1.0" encoding="utf-8"?>
<p:tagLst xmlns:p="http://schemas.openxmlformats.org/presentationml/2006/main">
  <p:tag name="MH" val="20160219102052"/>
  <p:tag name="MH_LIBRARY" val="GRAPHIC"/>
  <p:tag name="MH_ORDER" val="179"/>
  <p:tag name="MH_TYPE" val="Other"/>
</p:tagLst>
</file>

<file path=ppt/tags/tag32.xml><?xml version="1.0" encoding="utf-8"?>
<p:tagLst xmlns:p="http://schemas.openxmlformats.org/presentationml/2006/main">
  <p:tag name="MH" val="20151111201233"/>
  <p:tag name="MH_LIBRARY" val="GRAPHIC"/>
  <p:tag name="MH_ORDER" val="1"/>
  <p:tag name="MH_TYPE" val="Title"/>
</p:tagLst>
</file>

<file path=ppt/tags/tag320.xml><?xml version="1.0" encoding="utf-8"?>
<p:tagLst xmlns:p="http://schemas.openxmlformats.org/presentationml/2006/main">
  <p:tag name="MH" val="20160219102052"/>
  <p:tag name="MH_LIBRARY" val="GRAPHIC"/>
  <p:tag name="MH_ORDER" val="180"/>
  <p:tag name="MH_TYPE" val="Other"/>
</p:tagLst>
</file>

<file path=ppt/tags/tag321.xml><?xml version="1.0" encoding="utf-8"?>
<p:tagLst xmlns:p="http://schemas.openxmlformats.org/presentationml/2006/main">
  <p:tag name="MH" val="20160219102052"/>
  <p:tag name="MH_LIBRARY" val="GRAPHIC"/>
  <p:tag name="MH_ORDER" val="181"/>
  <p:tag name="MH_TYPE" val="Other"/>
</p:tagLst>
</file>

<file path=ppt/tags/tag322.xml><?xml version="1.0" encoding="utf-8"?>
<p:tagLst xmlns:p="http://schemas.openxmlformats.org/presentationml/2006/main">
  <p:tag name="MH" val="20160219102052"/>
  <p:tag name="MH_LIBRARY" val="GRAPHIC"/>
  <p:tag name="MH_ORDER" val="182"/>
  <p:tag name="MH_TYPE" val="Other"/>
</p:tagLst>
</file>

<file path=ppt/tags/tag323.xml><?xml version="1.0" encoding="utf-8"?>
<p:tagLst xmlns:p="http://schemas.openxmlformats.org/presentationml/2006/main">
  <p:tag name="MH" val="20160219102052"/>
  <p:tag name="MH_LIBRARY" val="GRAPHIC"/>
  <p:tag name="MH_ORDER" val="183"/>
  <p:tag name="MH_TYPE" val="Other"/>
</p:tagLst>
</file>

<file path=ppt/tags/tag324.xml><?xml version="1.0" encoding="utf-8"?>
<p:tagLst xmlns:p="http://schemas.openxmlformats.org/presentationml/2006/main">
  <p:tag name="MH" val="20160219102052"/>
  <p:tag name="MH_LIBRARY" val="GRAPHIC"/>
  <p:tag name="MH_ORDER" val="184"/>
  <p:tag name="MH_TYPE" val="Other"/>
</p:tagLst>
</file>

<file path=ppt/tags/tag325.xml><?xml version="1.0" encoding="utf-8"?>
<p:tagLst xmlns:p="http://schemas.openxmlformats.org/presentationml/2006/main">
  <p:tag name="MH" val="20160219102052"/>
  <p:tag name="MH_LIBRARY" val="GRAPHIC"/>
  <p:tag name="MH_ORDER" val="185"/>
  <p:tag name="MH_TYPE" val="Other"/>
</p:tagLst>
</file>

<file path=ppt/tags/tag326.xml><?xml version="1.0" encoding="utf-8"?>
<p:tagLst xmlns:p="http://schemas.openxmlformats.org/presentationml/2006/main">
  <p:tag name="MH" val="20160219102052"/>
  <p:tag name="MH_LIBRARY" val="GRAPHIC"/>
  <p:tag name="MH_ORDER" val="186"/>
  <p:tag name="MH_TYPE" val="Other"/>
</p:tagLst>
</file>

<file path=ppt/tags/tag327.xml><?xml version="1.0" encoding="utf-8"?>
<p:tagLst xmlns:p="http://schemas.openxmlformats.org/presentationml/2006/main">
  <p:tag name="MH" val="20160219102052"/>
  <p:tag name="MH_LIBRARY" val="GRAPHIC"/>
  <p:tag name="MH_ORDER" val="187"/>
  <p:tag name="MH_TYPE" val="Other"/>
</p:tagLst>
</file>

<file path=ppt/tags/tag328.xml><?xml version="1.0" encoding="utf-8"?>
<p:tagLst xmlns:p="http://schemas.openxmlformats.org/presentationml/2006/main">
  <p:tag name="MH" val="20160219102052"/>
  <p:tag name="MH_LIBRARY" val="GRAPHIC"/>
  <p:tag name="MH_ORDER" val="188"/>
  <p:tag name="MH_TYPE" val="Other"/>
</p:tagLst>
</file>

<file path=ppt/tags/tag329.xml><?xml version="1.0" encoding="utf-8"?>
<p:tagLst xmlns:p="http://schemas.openxmlformats.org/presentationml/2006/main">
  <p:tag name="MH" val="20160219102052"/>
  <p:tag name="MH_LIBRARY" val="GRAPHIC"/>
  <p:tag name="MH_ORDER" val="189"/>
  <p:tag name="MH_TYPE" val="Other"/>
</p:tagLst>
</file>

<file path=ppt/tags/tag33.xml><?xml version="1.0" encoding="utf-8"?>
<p:tagLst xmlns:p="http://schemas.openxmlformats.org/presentationml/2006/main">
  <p:tag name="MH" val="20151104112100"/>
  <p:tag name="MH_LIBRARY" val="GRAPHIC"/>
  <p:tag name="MH_ORDER" val="1"/>
  <p:tag name="MH_TYPE" val="Text"/>
</p:tagLst>
</file>

<file path=ppt/tags/tag330.xml><?xml version="1.0" encoding="utf-8"?>
<p:tagLst xmlns:p="http://schemas.openxmlformats.org/presentationml/2006/main">
  <p:tag name="MH" val="20160219102052"/>
  <p:tag name="MH_LIBRARY" val="GRAPHIC"/>
  <p:tag name="MH_ORDER" val="190"/>
  <p:tag name="MH_TYPE" val="Other"/>
</p:tagLst>
</file>

<file path=ppt/tags/tag331.xml><?xml version="1.0" encoding="utf-8"?>
<p:tagLst xmlns:p="http://schemas.openxmlformats.org/presentationml/2006/main">
  <p:tag name="MH" val="20160219102052"/>
  <p:tag name="MH_LIBRARY" val="GRAPHIC"/>
  <p:tag name="MH_ORDER" val="191"/>
  <p:tag name="MH_TYPE" val="Other"/>
</p:tagLst>
</file>

<file path=ppt/tags/tag332.xml><?xml version="1.0" encoding="utf-8"?>
<p:tagLst xmlns:p="http://schemas.openxmlformats.org/presentationml/2006/main">
  <p:tag name="MH" val="20160219102052"/>
  <p:tag name="MH_LIBRARY" val="GRAPHIC"/>
  <p:tag name="MH_ORDER" val="192"/>
  <p:tag name="MH_TYPE" val="Other"/>
</p:tagLst>
</file>

<file path=ppt/tags/tag333.xml><?xml version="1.0" encoding="utf-8"?>
<p:tagLst xmlns:p="http://schemas.openxmlformats.org/presentationml/2006/main">
  <p:tag name="MH" val="20160219102052"/>
  <p:tag name="MH_LIBRARY" val="GRAPHIC"/>
  <p:tag name="MH_ORDER" val="193"/>
  <p:tag name="MH_TYPE" val="Other"/>
</p:tagLst>
</file>

<file path=ppt/tags/tag334.xml><?xml version="1.0" encoding="utf-8"?>
<p:tagLst xmlns:p="http://schemas.openxmlformats.org/presentationml/2006/main">
  <p:tag name="MH" val="20160219102052"/>
  <p:tag name="MH_LIBRARY" val="GRAPHIC"/>
  <p:tag name="MH_ORDER" val="194"/>
  <p:tag name="MH_TYPE" val="Other"/>
</p:tagLst>
</file>

<file path=ppt/tags/tag335.xml><?xml version="1.0" encoding="utf-8"?>
<p:tagLst xmlns:p="http://schemas.openxmlformats.org/presentationml/2006/main">
  <p:tag name="MH" val="20160219102052"/>
  <p:tag name="MH_LIBRARY" val="GRAPHIC"/>
  <p:tag name="MH_ORDER" val="195"/>
  <p:tag name="MH_TYPE" val="Other"/>
</p:tagLst>
</file>

<file path=ppt/tags/tag336.xml><?xml version="1.0" encoding="utf-8"?>
<p:tagLst xmlns:p="http://schemas.openxmlformats.org/presentationml/2006/main">
  <p:tag name="MH" val="20160219102052"/>
  <p:tag name="MH_LIBRARY" val="GRAPHIC"/>
  <p:tag name="MH_ORDER" val="196"/>
  <p:tag name="MH_TYPE" val="Other"/>
</p:tagLst>
</file>

<file path=ppt/tags/tag337.xml><?xml version="1.0" encoding="utf-8"?>
<p:tagLst xmlns:p="http://schemas.openxmlformats.org/presentationml/2006/main">
  <p:tag name="MH" val="20160219102052"/>
  <p:tag name="MH_LIBRARY" val="GRAPHIC"/>
  <p:tag name="MH_ORDER" val="197"/>
  <p:tag name="MH_TYPE" val="Other"/>
</p:tagLst>
</file>

<file path=ppt/tags/tag338.xml><?xml version="1.0" encoding="utf-8"?>
<p:tagLst xmlns:p="http://schemas.openxmlformats.org/presentationml/2006/main">
  <p:tag name="MH" val="20160219102052"/>
  <p:tag name="MH_LIBRARY" val="GRAPHIC"/>
  <p:tag name="MH_ORDER" val="198"/>
  <p:tag name="MH_TYPE" val="Other"/>
</p:tagLst>
</file>

<file path=ppt/tags/tag339.xml><?xml version="1.0" encoding="utf-8"?>
<p:tagLst xmlns:p="http://schemas.openxmlformats.org/presentationml/2006/main">
  <p:tag name="MH" val="20160219102052"/>
  <p:tag name="MH_LIBRARY" val="GRAPHIC"/>
  <p:tag name="MH_ORDER" val="199"/>
  <p:tag name="MH_TYPE" val="Other"/>
</p:tagLst>
</file>

<file path=ppt/tags/tag34.xml><?xml version="1.0" encoding="utf-8"?>
<p:tagLst xmlns:p="http://schemas.openxmlformats.org/presentationml/2006/main">
  <p:tag name="MH" val="20151104112100"/>
  <p:tag name="MH_LIBRARY" val="GRAPHIC"/>
  <p:tag name="MH_ORDER" val="1"/>
  <p:tag name="MH_TYPE" val="Text"/>
</p:tagLst>
</file>

<file path=ppt/tags/tag340.xml><?xml version="1.0" encoding="utf-8"?>
<p:tagLst xmlns:p="http://schemas.openxmlformats.org/presentationml/2006/main">
  <p:tag name="MH" val="20160219102052"/>
  <p:tag name="MH_LIBRARY" val="GRAPHIC"/>
  <p:tag name="MH_ORDER" val="200"/>
  <p:tag name="MH_TYPE" val="Other"/>
</p:tagLst>
</file>

<file path=ppt/tags/tag341.xml><?xml version="1.0" encoding="utf-8"?>
<p:tagLst xmlns:p="http://schemas.openxmlformats.org/presentationml/2006/main">
  <p:tag name="MH" val="20160219102052"/>
  <p:tag name="MH_LIBRARY" val="GRAPHIC"/>
  <p:tag name="MH_ORDER" val="201"/>
  <p:tag name="MH_TYPE" val="Other"/>
</p:tagLst>
</file>

<file path=ppt/tags/tag342.xml><?xml version="1.0" encoding="utf-8"?>
<p:tagLst xmlns:p="http://schemas.openxmlformats.org/presentationml/2006/main">
  <p:tag name="MH" val="20160219102052"/>
  <p:tag name="MH_LIBRARY" val="GRAPHIC"/>
  <p:tag name="MH_ORDER" val="202"/>
  <p:tag name="MH_TYPE" val="Other"/>
</p:tagLst>
</file>

<file path=ppt/tags/tag343.xml><?xml version="1.0" encoding="utf-8"?>
<p:tagLst xmlns:p="http://schemas.openxmlformats.org/presentationml/2006/main">
  <p:tag name="MH" val="20160219102052"/>
  <p:tag name="MH_LIBRARY" val="GRAPHIC"/>
  <p:tag name="MH_ORDER" val="203"/>
  <p:tag name="MH_TYPE" val="Other"/>
</p:tagLst>
</file>

<file path=ppt/tags/tag344.xml><?xml version="1.0" encoding="utf-8"?>
<p:tagLst xmlns:p="http://schemas.openxmlformats.org/presentationml/2006/main">
  <p:tag name="MH" val="20160219102052"/>
  <p:tag name="MH_LIBRARY" val="GRAPHIC"/>
  <p:tag name="MH_ORDER" val="204"/>
  <p:tag name="MH_TYPE" val="Other"/>
</p:tagLst>
</file>

<file path=ppt/tags/tag345.xml><?xml version="1.0" encoding="utf-8"?>
<p:tagLst xmlns:p="http://schemas.openxmlformats.org/presentationml/2006/main">
  <p:tag name="MH" val="20160219102052"/>
  <p:tag name="MH_LIBRARY" val="GRAPHIC"/>
  <p:tag name="MH_ORDER" val="205"/>
  <p:tag name="MH_TYPE" val="Other"/>
</p:tagLst>
</file>

<file path=ppt/tags/tag346.xml><?xml version="1.0" encoding="utf-8"?>
<p:tagLst xmlns:p="http://schemas.openxmlformats.org/presentationml/2006/main">
  <p:tag name="MH" val="20160219102052"/>
  <p:tag name="MH_LIBRARY" val="GRAPHIC"/>
  <p:tag name="MH_ORDER" val="206"/>
  <p:tag name="MH_TYPE" val="Other"/>
</p:tagLst>
</file>

<file path=ppt/tags/tag347.xml><?xml version="1.0" encoding="utf-8"?>
<p:tagLst xmlns:p="http://schemas.openxmlformats.org/presentationml/2006/main">
  <p:tag name="MH" val="20160219102052"/>
  <p:tag name="MH_LIBRARY" val="GRAPHIC"/>
  <p:tag name="MH_ORDER" val="207"/>
  <p:tag name="MH_TYPE" val="Other"/>
</p:tagLst>
</file>

<file path=ppt/tags/tag348.xml><?xml version="1.0" encoding="utf-8"?>
<p:tagLst xmlns:p="http://schemas.openxmlformats.org/presentationml/2006/main">
  <p:tag name="MH" val="20160219102052"/>
  <p:tag name="MH_LIBRARY" val="GRAPHIC"/>
  <p:tag name="MH_ORDER" val="208"/>
  <p:tag name="MH_TYPE" val="Other"/>
</p:tagLst>
</file>

<file path=ppt/tags/tag349.xml><?xml version="1.0" encoding="utf-8"?>
<p:tagLst xmlns:p="http://schemas.openxmlformats.org/presentationml/2006/main">
  <p:tag name="MH" val="20160219102052"/>
  <p:tag name="MH_LIBRARY" val="GRAPHIC"/>
  <p:tag name="MH_ORDER" val="209"/>
  <p:tag name="MH_TYPE" val="Other"/>
</p:tagLst>
</file>

<file path=ppt/tags/tag35.xml><?xml version="1.0" encoding="utf-8"?>
<p:tagLst xmlns:p="http://schemas.openxmlformats.org/presentationml/2006/main">
  <p:tag name="MH" val="20160203101803"/>
  <p:tag name="MH_LIBRARY" val="GRAPHIC"/>
  <p:tag name="MH_ORDER" val="1"/>
  <p:tag name="MH_TYPE" val="Title"/>
</p:tagLst>
</file>

<file path=ppt/tags/tag350.xml><?xml version="1.0" encoding="utf-8"?>
<p:tagLst xmlns:p="http://schemas.openxmlformats.org/presentationml/2006/main">
  <p:tag name="MH" val="20160219102052"/>
  <p:tag name="MH_LIBRARY" val="GRAPHIC"/>
  <p:tag name="MH_ORDER" val="210"/>
  <p:tag name="MH_TYPE" val="Other"/>
</p:tagLst>
</file>

<file path=ppt/tags/tag351.xml><?xml version="1.0" encoding="utf-8"?>
<p:tagLst xmlns:p="http://schemas.openxmlformats.org/presentationml/2006/main">
  <p:tag name="MH" val="20160219102052"/>
  <p:tag name="MH_LIBRARY" val="GRAPHIC"/>
  <p:tag name="MH_ORDER" val="211"/>
  <p:tag name="MH_TYPE" val="Other"/>
</p:tagLst>
</file>

<file path=ppt/tags/tag352.xml><?xml version="1.0" encoding="utf-8"?>
<p:tagLst xmlns:p="http://schemas.openxmlformats.org/presentationml/2006/main">
  <p:tag name="MH" val="20160219102052"/>
  <p:tag name="MH_LIBRARY" val="GRAPHIC"/>
  <p:tag name="MH_ORDER" val="212"/>
  <p:tag name="MH_TYPE" val="Other"/>
</p:tagLst>
</file>

<file path=ppt/tags/tag353.xml><?xml version="1.0" encoding="utf-8"?>
<p:tagLst xmlns:p="http://schemas.openxmlformats.org/presentationml/2006/main">
  <p:tag name="MH" val="20160219102052"/>
  <p:tag name="MH_LIBRARY" val="GRAPHIC"/>
  <p:tag name="MH_ORDER" val="213"/>
  <p:tag name="MH_TYPE" val="Other"/>
</p:tagLst>
</file>

<file path=ppt/tags/tag354.xml><?xml version="1.0" encoding="utf-8"?>
<p:tagLst xmlns:p="http://schemas.openxmlformats.org/presentationml/2006/main">
  <p:tag name="MH" val="20160219102052"/>
  <p:tag name="MH_LIBRARY" val="GRAPHIC"/>
  <p:tag name="MH_ORDER" val="214"/>
  <p:tag name="MH_TYPE" val="Other"/>
</p:tagLst>
</file>

<file path=ppt/tags/tag355.xml><?xml version="1.0" encoding="utf-8"?>
<p:tagLst xmlns:p="http://schemas.openxmlformats.org/presentationml/2006/main">
  <p:tag name="MH" val="20160219102052"/>
  <p:tag name="MH_LIBRARY" val="GRAPHIC"/>
  <p:tag name="MH_ORDER" val="215"/>
  <p:tag name="MH_TYPE" val="Other"/>
</p:tagLst>
</file>

<file path=ppt/tags/tag356.xml><?xml version="1.0" encoding="utf-8"?>
<p:tagLst xmlns:p="http://schemas.openxmlformats.org/presentationml/2006/main">
  <p:tag name="MH" val="20160219102052"/>
  <p:tag name="MH_LIBRARY" val="GRAPHIC"/>
  <p:tag name="MH_ORDER" val="216"/>
  <p:tag name="MH_TYPE" val="Other"/>
</p:tagLst>
</file>

<file path=ppt/tags/tag357.xml><?xml version="1.0" encoding="utf-8"?>
<p:tagLst xmlns:p="http://schemas.openxmlformats.org/presentationml/2006/main">
  <p:tag name="MH" val="20160219102052"/>
  <p:tag name="MH_LIBRARY" val="GRAPHIC"/>
  <p:tag name="MH_ORDER" val="217"/>
  <p:tag name="MH_TYPE" val="Other"/>
</p:tagLst>
</file>

<file path=ppt/tags/tag358.xml><?xml version="1.0" encoding="utf-8"?>
<p:tagLst xmlns:p="http://schemas.openxmlformats.org/presentationml/2006/main">
  <p:tag name="MH" val="20160219102052"/>
  <p:tag name="MH_LIBRARY" val="GRAPHIC"/>
  <p:tag name="MH_ORDER" val="218"/>
  <p:tag name="MH_TYPE" val="Other"/>
</p:tagLst>
</file>

<file path=ppt/tags/tag359.xml><?xml version="1.0" encoding="utf-8"?>
<p:tagLst xmlns:p="http://schemas.openxmlformats.org/presentationml/2006/main">
  <p:tag name="MH" val="20160219102052"/>
  <p:tag name="MH_LIBRARY" val="GRAPHIC"/>
  <p:tag name="MH_ORDER" val="219"/>
  <p:tag name="MH_TYPE" val="Other"/>
</p:tagLst>
</file>

<file path=ppt/tags/tag36.xml><?xml version="1.0" encoding="utf-8"?>
<p:tagLst xmlns:p="http://schemas.openxmlformats.org/presentationml/2006/main">
  <p:tag name="MH" val="20151111201233"/>
  <p:tag name="MH_LIBRARY" val="GRAPHIC"/>
  <p:tag name="MH_ORDER" val="1"/>
  <p:tag name="MH_TYPE" val="SubTitle"/>
</p:tagLst>
</file>

<file path=ppt/tags/tag360.xml><?xml version="1.0" encoding="utf-8"?>
<p:tagLst xmlns:p="http://schemas.openxmlformats.org/presentationml/2006/main">
  <p:tag name="MH" val="20160219102052"/>
  <p:tag name="MH_LIBRARY" val="GRAPHIC"/>
  <p:tag name="MH_ORDER" val="220"/>
  <p:tag name="MH_TYPE" val="Other"/>
</p:tagLst>
</file>

<file path=ppt/tags/tag361.xml><?xml version="1.0" encoding="utf-8"?>
<p:tagLst xmlns:p="http://schemas.openxmlformats.org/presentationml/2006/main">
  <p:tag name="MH" val="20160219102052"/>
  <p:tag name="MH_LIBRARY" val="GRAPHIC"/>
  <p:tag name="MH_ORDER" val="221"/>
  <p:tag name="MH_TYPE" val="Other"/>
</p:tagLst>
</file>

<file path=ppt/tags/tag362.xml><?xml version="1.0" encoding="utf-8"?>
<p:tagLst xmlns:p="http://schemas.openxmlformats.org/presentationml/2006/main">
  <p:tag name="MH" val="20160219102052"/>
  <p:tag name="MH_LIBRARY" val="GRAPHIC"/>
  <p:tag name="MH_ORDER" val="222"/>
  <p:tag name="MH_TYPE" val="Other"/>
</p:tagLst>
</file>

<file path=ppt/tags/tag363.xml><?xml version="1.0" encoding="utf-8"?>
<p:tagLst xmlns:p="http://schemas.openxmlformats.org/presentationml/2006/main">
  <p:tag name="MH" val="20160219102052"/>
  <p:tag name="MH_LIBRARY" val="GRAPHIC"/>
  <p:tag name="MH_ORDER" val="223"/>
  <p:tag name="MH_TYPE" val="Other"/>
</p:tagLst>
</file>

<file path=ppt/tags/tag364.xml><?xml version="1.0" encoding="utf-8"?>
<p:tagLst xmlns:p="http://schemas.openxmlformats.org/presentationml/2006/main">
  <p:tag name="MH" val="20160219102052"/>
  <p:tag name="MH_LIBRARY" val="GRAPHIC"/>
  <p:tag name="MH_ORDER" val="224"/>
  <p:tag name="MH_TYPE" val="Other"/>
</p:tagLst>
</file>

<file path=ppt/tags/tag365.xml><?xml version="1.0" encoding="utf-8"?>
<p:tagLst xmlns:p="http://schemas.openxmlformats.org/presentationml/2006/main">
  <p:tag name="MH" val="20160219102052"/>
  <p:tag name="MH_LIBRARY" val="GRAPHIC"/>
  <p:tag name="MH_ORDER" val="225"/>
  <p:tag name="MH_TYPE" val="Other"/>
</p:tagLst>
</file>

<file path=ppt/tags/tag366.xml><?xml version="1.0" encoding="utf-8"?>
<p:tagLst xmlns:p="http://schemas.openxmlformats.org/presentationml/2006/main">
  <p:tag name="MH" val="20160219102052"/>
  <p:tag name="MH_LIBRARY" val="GRAPHIC"/>
  <p:tag name="MH_ORDER" val="226"/>
  <p:tag name="MH_TYPE" val="Other"/>
</p:tagLst>
</file>

<file path=ppt/tags/tag367.xml><?xml version="1.0" encoding="utf-8"?>
<p:tagLst xmlns:p="http://schemas.openxmlformats.org/presentationml/2006/main">
  <p:tag name="MH" val="20160219102052"/>
  <p:tag name="MH_LIBRARY" val="GRAPHIC"/>
  <p:tag name="MH_ORDER" val="227"/>
  <p:tag name="MH_TYPE" val="Other"/>
</p:tagLst>
</file>

<file path=ppt/tags/tag368.xml><?xml version="1.0" encoding="utf-8"?>
<p:tagLst xmlns:p="http://schemas.openxmlformats.org/presentationml/2006/main">
  <p:tag name="MH" val="20160219102052"/>
  <p:tag name="MH_LIBRARY" val="GRAPHIC"/>
  <p:tag name="MH_ORDER" val="228"/>
  <p:tag name="MH_TYPE" val="Other"/>
</p:tagLst>
</file>

<file path=ppt/tags/tag369.xml><?xml version="1.0" encoding="utf-8"?>
<p:tagLst xmlns:p="http://schemas.openxmlformats.org/presentationml/2006/main">
  <p:tag name="MH" val="20160219102052"/>
  <p:tag name="MH_LIBRARY" val="GRAPHIC"/>
  <p:tag name="MH_ORDER" val="229"/>
  <p:tag name="MH_TYPE" val="Other"/>
</p:tagLst>
</file>

<file path=ppt/tags/tag37.xml><?xml version="1.0" encoding="utf-8"?>
<p:tagLst xmlns:p="http://schemas.openxmlformats.org/presentationml/2006/main">
  <p:tag name="MH" val="20151111201233"/>
  <p:tag name="MH_CATEGORY" val="#YinZJG#"/>
  <p:tag name="MH_LAYOUT" val="TitleSubTitleText"/>
  <p:tag name="MH_LIBRARY" val="GRAPHIC"/>
  <p:tag name="MH_NUMBER" val="2"/>
  <p:tag name="MH_TYPE" val="#NeiR#"/>
</p:tagLst>
</file>

<file path=ppt/tags/tag370.xml><?xml version="1.0" encoding="utf-8"?>
<p:tagLst xmlns:p="http://schemas.openxmlformats.org/presentationml/2006/main">
  <p:tag name="MH" val="20160219102052"/>
  <p:tag name="MH_LIBRARY" val="GRAPHIC"/>
  <p:tag name="MH_ORDER" val="230"/>
  <p:tag name="MH_TYPE" val="Other"/>
</p:tagLst>
</file>

<file path=ppt/tags/tag371.xml><?xml version="1.0" encoding="utf-8"?>
<p:tagLst xmlns:p="http://schemas.openxmlformats.org/presentationml/2006/main">
  <p:tag name="MH" val="20160219102052"/>
  <p:tag name="MH_LIBRARY" val="GRAPHIC"/>
  <p:tag name="MH_ORDER" val="231"/>
  <p:tag name="MH_TYPE" val="Other"/>
</p:tagLst>
</file>

<file path=ppt/tags/tag372.xml><?xml version="1.0" encoding="utf-8"?>
<p:tagLst xmlns:p="http://schemas.openxmlformats.org/presentationml/2006/main">
  <p:tag name="MH" val="20160219102052"/>
  <p:tag name="MH_LIBRARY" val="GRAPHIC"/>
  <p:tag name="MH_ORDER" val="232"/>
  <p:tag name="MH_TYPE" val="Other"/>
</p:tagLst>
</file>

<file path=ppt/tags/tag373.xml><?xml version="1.0" encoding="utf-8"?>
<p:tagLst xmlns:p="http://schemas.openxmlformats.org/presentationml/2006/main">
  <p:tag name="MH" val="20160219102052"/>
  <p:tag name="MH_LIBRARY" val="GRAPHIC"/>
  <p:tag name="MH_ORDER" val="233"/>
  <p:tag name="MH_TYPE" val="Other"/>
</p:tagLst>
</file>

<file path=ppt/tags/tag374.xml><?xml version="1.0" encoding="utf-8"?>
<p:tagLst xmlns:p="http://schemas.openxmlformats.org/presentationml/2006/main">
  <p:tag name="MH" val="20160219102052"/>
  <p:tag name="MH_LIBRARY" val="GRAPHIC"/>
  <p:tag name="MH_ORDER" val="234"/>
  <p:tag name="MH_TYPE" val="Other"/>
</p:tagLst>
</file>

<file path=ppt/tags/tag375.xml><?xml version="1.0" encoding="utf-8"?>
<p:tagLst xmlns:p="http://schemas.openxmlformats.org/presentationml/2006/main">
  <p:tag name="MH" val="20160219102052"/>
  <p:tag name="MH_LIBRARY" val="GRAPHIC"/>
  <p:tag name="MH_ORDER" val="235"/>
  <p:tag name="MH_TYPE" val="Other"/>
</p:tagLst>
</file>

<file path=ppt/tags/tag376.xml><?xml version="1.0" encoding="utf-8"?>
<p:tagLst xmlns:p="http://schemas.openxmlformats.org/presentationml/2006/main">
  <p:tag name="MH" val="20160219102052"/>
  <p:tag name="MH_LIBRARY" val="GRAPHIC"/>
  <p:tag name="MH_ORDER" val="236"/>
  <p:tag name="MH_TYPE" val="Other"/>
</p:tagLst>
</file>

<file path=ppt/tags/tag377.xml><?xml version="1.0" encoding="utf-8"?>
<p:tagLst xmlns:p="http://schemas.openxmlformats.org/presentationml/2006/main">
  <p:tag name="MH" val="20160219102052"/>
  <p:tag name="MH_LIBRARY" val="GRAPHIC"/>
  <p:tag name="MH_ORDER" val="237"/>
  <p:tag name="MH_TYPE" val="Other"/>
</p:tagLst>
</file>

<file path=ppt/tags/tag378.xml><?xml version="1.0" encoding="utf-8"?>
<p:tagLst xmlns:p="http://schemas.openxmlformats.org/presentationml/2006/main">
  <p:tag name="MH" val="20160219102052"/>
  <p:tag name="MH_LIBRARY" val="GRAPHIC"/>
  <p:tag name="MH_ORDER" val="238"/>
  <p:tag name="MH_TYPE" val="Other"/>
</p:tagLst>
</file>

<file path=ppt/tags/tag379.xml><?xml version="1.0" encoding="utf-8"?>
<p:tagLst xmlns:p="http://schemas.openxmlformats.org/presentationml/2006/main">
  <p:tag name="MH" val="20160219102052"/>
  <p:tag name="MH_LIBRARY" val="GRAPHIC"/>
  <p:tag name="MH_ORDER" val="239"/>
  <p:tag name="MH_TYPE" val="Other"/>
</p:tagLst>
</file>

<file path=ppt/tags/tag38.xml><?xml version="1.0" encoding="utf-8"?>
<p:tagLst xmlns:p="http://schemas.openxmlformats.org/presentationml/2006/main">
  <p:tag name="MH" val="20160219102052"/>
  <p:tag name="MH_LIBRARY" val="GRAPHIC"/>
  <p:tag name="MH_ORDER" val="383"/>
  <p:tag name="MH_TYPE" val="Other"/>
</p:tagLst>
</file>

<file path=ppt/tags/tag380.xml><?xml version="1.0" encoding="utf-8"?>
<p:tagLst xmlns:p="http://schemas.openxmlformats.org/presentationml/2006/main">
  <p:tag name="MH" val="20160219102052"/>
  <p:tag name="MH_LIBRARY" val="GRAPHIC"/>
  <p:tag name="MH_ORDER" val="240"/>
  <p:tag name="MH_TYPE" val="Other"/>
</p:tagLst>
</file>

<file path=ppt/tags/tag381.xml><?xml version="1.0" encoding="utf-8"?>
<p:tagLst xmlns:p="http://schemas.openxmlformats.org/presentationml/2006/main">
  <p:tag name="MH" val="20160219102052"/>
  <p:tag name="MH_LIBRARY" val="GRAPHIC"/>
  <p:tag name="MH_ORDER" val="241"/>
  <p:tag name="MH_TYPE" val="Other"/>
</p:tagLst>
</file>

<file path=ppt/tags/tag382.xml><?xml version="1.0" encoding="utf-8"?>
<p:tagLst xmlns:p="http://schemas.openxmlformats.org/presentationml/2006/main">
  <p:tag name="MH" val="20160219102052"/>
  <p:tag name="MH_LIBRARY" val="GRAPHIC"/>
  <p:tag name="MH_ORDER" val="242"/>
  <p:tag name="MH_TYPE" val="Other"/>
</p:tagLst>
</file>

<file path=ppt/tags/tag383.xml><?xml version="1.0" encoding="utf-8"?>
<p:tagLst xmlns:p="http://schemas.openxmlformats.org/presentationml/2006/main">
  <p:tag name="MH" val="20160219102052"/>
  <p:tag name="MH_LIBRARY" val="GRAPHIC"/>
  <p:tag name="MH_ORDER" val="243"/>
  <p:tag name="MH_TYPE" val="Other"/>
</p:tagLst>
</file>

<file path=ppt/tags/tag384.xml><?xml version="1.0" encoding="utf-8"?>
<p:tagLst xmlns:p="http://schemas.openxmlformats.org/presentationml/2006/main">
  <p:tag name="MH" val="20160219102052"/>
  <p:tag name="MH_LIBRARY" val="GRAPHIC"/>
  <p:tag name="MH_ORDER" val="244"/>
  <p:tag name="MH_TYPE" val="Other"/>
</p:tagLst>
</file>

<file path=ppt/tags/tag385.xml><?xml version="1.0" encoding="utf-8"?>
<p:tagLst xmlns:p="http://schemas.openxmlformats.org/presentationml/2006/main">
  <p:tag name="MH" val="20160219102052"/>
  <p:tag name="MH_LIBRARY" val="GRAPHIC"/>
  <p:tag name="MH_ORDER" val="245"/>
  <p:tag name="MH_TYPE" val="Other"/>
</p:tagLst>
</file>

<file path=ppt/tags/tag386.xml><?xml version="1.0" encoding="utf-8"?>
<p:tagLst xmlns:p="http://schemas.openxmlformats.org/presentationml/2006/main">
  <p:tag name="MH" val="20160219102052"/>
  <p:tag name="MH_LIBRARY" val="GRAPHIC"/>
  <p:tag name="MH_ORDER" val="246"/>
  <p:tag name="MH_TYPE" val="Other"/>
</p:tagLst>
</file>

<file path=ppt/tags/tag387.xml><?xml version="1.0" encoding="utf-8"?>
<p:tagLst xmlns:p="http://schemas.openxmlformats.org/presentationml/2006/main">
  <p:tag name="MH" val="20160219102052"/>
  <p:tag name="MH_LIBRARY" val="GRAPHIC"/>
  <p:tag name="MH_ORDER" val="247"/>
  <p:tag name="MH_TYPE" val="Other"/>
</p:tagLst>
</file>

<file path=ppt/tags/tag388.xml><?xml version="1.0" encoding="utf-8"?>
<p:tagLst xmlns:p="http://schemas.openxmlformats.org/presentationml/2006/main">
  <p:tag name="MH" val="20160219102052"/>
  <p:tag name="MH_LIBRARY" val="GRAPHIC"/>
  <p:tag name="MH_ORDER" val="248"/>
  <p:tag name="MH_TYPE" val="Other"/>
</p:tagLst>
</file>

<file path=ppt/tags/tag389.xml><?xml version="1.0" encoding="utf-8"?>
<p:tagLst xmlns:p="http://schemas.openxmlformats.org/presentationml/2006/main">
  <p:tag name="MH" val="20160219102052"/>
  <p:tag name="MH_LIBRARY" val="GRAPHIC"/>
  <p:tag name="MH_ORDER" val="249"/>
  <p:tag name="MH_TYPE" val="Other"/>
</p:tagLst>
</file>

<file path=ppt/tags/tag39.xml><?xml version="1.0" encoding="utf-8"?>
<p:tagLst xmlns:p="http://schemas.openxmlformats.org/presentationml/2006/main">
  <p:tag name="MH" val="20160219102052"/>
  <p:tag name="MH_LIBRARY" val="GRAPHIC"/>
  <p:tag name="MH_ORDER" val="384"/>
  <p:tag name="MH_TYPE" val="Other"/>
</p:tagLst>
</file>

<file path=ppt/tags/tag390.xml><?xml version="1.0" encoding="utf-8"?>
<p:tagLst xmlns:p="http://schemas.openxmlformats.org/presentationml/2006/main">
  <p:tag name="MH" val="20160219102052"/>
  <p:tag name="MH_LIBRARY" val="GRAPHIC"/>
  <p:tag name="MH_ORDER" val="250"/>
  <p:tag name="MH_TYPE" val="Other"/>
</p:tagLst>
</file>

<file path=ppt/tags/tag391.xml><?xml version="1.0" encoding="utf-8"?>
<p:tagLst xmlns:p="http://schemas.openxmlformats.org/presentationml/2006/main">
  <p:tag name="MH" val="20160219102052"/>
  <p:tag name="MH_LIBRARY" val="GRAPHIC"/>
  <p:tag name="MH_ORDER" val="251"/>
  <p:tag name="MH_TYPE" val="Other"/>
</p:tagLst>
</file>

<file path=ppt/tags/tag392.xml><?xml version="1.0" encoding="utf-8"?>
<p:tagLst xmlns:p="http://schemas.openxmlformats.org/presentationml/2006/main">
  <p:tag name="MH" val="20160219102052"/>
  <p:tag name="MH_LIBRARY" val="GRAPHIC"/>
  <p:tag name="MH_ORDER" val="252"/>
  <p:tag name="MH_TYPE" val="Other"/>
</p:tagLst>
</file>

<file path=ppt/tags/tag393.xml><?xml version="1.0" encoding="utf-8"?>
<p:tagLst xmlns:p="http://schemas.openxmlformats.org/presentationml/2006/main">
  <p:tag name="MH" val="20160219102052"/>
  <p:tag name="MH_LIBRARY" val="GRAPHIC"/>
  <p:tag name="MH_ORDER" val="253"/>
  <p:tag name="MH_TYPE" val="Other"/>
</p:tagLst>
</file>

<file path=ppt/tags/tag394.xml><?xml version="1.0" encoding="utf-8"?>
<p:tagLst xmlns:p="http://schemas.openxmlformats.org/presentationml/2006/main">
  <p:tag name="MH" val="20160219102052"/>
  <p:tag name="MH_LIBRARY" val="GRAPHIC"/>
  <p:tag name="MH_ORDER" val="254"/>
  <p:tag name="MH_TYPE" val="Other"/>
</p:tagLst>
</file>

<file path=ppt/tags/tag395.xml><?xml version="1.0" encoding="utf-8"?>
<p:tagLst xmlns:p="http://schemas.openxmlformats.org/presentationml/2006/main">
  <p:tag name="MH" val="20160219102052"/>
  <p:tag name="MH_LIBRARY" val="GRAPHIC"/>
  <p:tag name="MH_ORDER" val="255"/>
  <p:tag name="MH_TYPE" val="Other"/>
</p:tagLst>
</file>

<file path=ppt/tags/tag396.xml><?xml version="1.0" encoding="utf-8"?>
<p:tagLst xmlns:p="http://schemas.openxmlformats.org/presentationml/2006/main">
  <p:tag name="MH" val="20160219102052"/>
  <p:tag name="MH_LIBRARY" val="GRAPHIC"/>
  <p:tag name="MH_ORDER" val="256"/>
  <p:tag name="MH_TYPE" val="Other"/>
</p:tagLst>
</file>

<file path=ppt/tags/tag397.xml><?xml version="1.0" encoding="utf-8"?>
<p:tagLst xmlns:p="http://schemas.openxmlformats.org/presentationml/2006/main">
  <p:tag name="MH" val="20160219102052"/>
  <p:tag name="MH_LIBRARY" val="GRAPHIC"/>
  <p:tag name="MH_ORDER" val="257"/>
  <p:tag name="MH_TYPE" val="Other"/>
</p:tagLst>
</file>

<file path=ppt/tags/tag398.xml><?xml version="1.0" encoding="utf-8"?>
<p:tagLst xmlns:p="http://schemas.openxmlformats.org/presentationml/2006/main">
  <p:tag name="MH" val="20160219102052"/>
  <p:tag name="MH_LIBRARY" val="GRAPHIC"/>
  <p:tag name="MH_ORDER" val="258"/>
  <p:tag name="MH_TYPE" val="Other"/>
</p:tagLst>
</file>

<file path=ppt/tags/tag399.xml><?xml version="1.0" encoding="utf-8"?>
<p:tagLst xmlns:p="http://schemas.openxmlformats.org/presentationml/2006/main">
  <p:tag name="MH" val="20160219102052"/>
  <p:tag name="MH_LIBRARY" val="GRAPHIC"/>
  <p:tag name="MH_ORDER" val="259"/>
  <p:tag name="MH_TYPE" val="Other"/>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MH" val="20160219102052"/>
  <p:tag name="MH_LIBRARY" val="GRAPHIC"/>
  <p:tag name="MH_ORDER" val="387"/>
  <p:tag name="MH_TYPE" val="Other"/>
</p:tagLst>
</file>

<file path=ppt/tags/tag400.xml><?xml version="1.0" encoding="utf-8"?>
<p:tagLst xmlns:p="http://schemas.openxmlformats.org/presentationml/2006/main">
  <p:tag name="MH" val="20160219102052"/>
  <p:tag name="MH_LIBRARY" val="GRAPHIC"/>
  <p:tag name="MH_ORDER" val="260"/>
  <p:tag name="MH_TYPE" val="Other"/>
</p:tagLst>
</file>

<file path=ppt/tags/tag401.xml><?xml version="1.0" encoding="utf-8"?>
<p:tagLst xmlns:p="http://schemas.openxmlformats.org/presentationml/2006/main">
  <p:tag name="MH" val="20160219102052"/>
  <p:tag name="MH_LIBRARY" val="GRAPHIC"/>
  <p:tag name="MH_ORDER" val="261"/>
  <p:tag name="MH_TYPE" val="Other"/>
</p:tagLst>
</file>

<file path=ppt/tags/tag402.xml><?xml version="1.0" encoding="utf-8"?>
<p:tagLst xmlns:p="http://schemas.openxmlformats.org/presentationml/2006/main">
  <p:tag name="MH" val="20160219102052"/>
  <p:tag name="MH_LIBRARY" val="GRAPHIC"/>
  <p:tag name="MH_ORDER" val="262"/>
  <p:tag name="MH_TYPE" val="Other"/>
</p:tagLst>
</file>

<file path=ppt/tags/tag403.xml><?xml version="1.0" encoding="utf-8"?>
<p:tagLst xmlns:p="http://schemas.openxmlformats.org/presentationml/2006/main">
  <p:tag name="MH" val="20160219102052"/>
  <p:tag name="MH_LIBRARY" val="GRAPHIC"/>
  <p:tag name="MH_ORDER" val="263"/>
  <p:tag name="MH_TYPE" val="Other"/>
</p:tagLst>
</file>

<file path=ppt/tags/tag404.xml><?xml version="1.0" encoding="utf-8"?>
<p:tagLst xmlns:p="http://schemas.openxmlformats.org/presentationml/2006/main">
  <p:tag name="MH" val="20160219102052"/>
  <p:tag name="MH_LIBRARY" val="GRAPHIC"/>
  <p:tag name="MH_ORDER" val="264"/>
  <p:tag name="MH_TYPE" val="Other"/>
</p:tagLst>
</file>

<file path=ppt/tags/tag405.xml><?xml version="1.0" encoding="utf-8"?>
<p:tagLst xmlns:p="http://schemas.openxmlformats.org/presentationml/2006/main">
  <p:tag name="MH" val="20160219102052"/>
  <p:tag name="MH_LIBRARY" val="GRAPHIC"/>
  <p:tag name="MH_ORDER" val="265"/>
  <p:tag name="MH_TYPE" val="Other"/>
</p:tagLst>
</file>

<file path=ppt/tags/tag406.xml><?xml version="1.0" encoding="utf-8"?>
<p:tagLst xmlns:p="http://schemas.openxmlformats.org/presentationml/2006/main">
  <p:tag name="MH" val="20160219102052"/>
  <p:tag name="MH_LIBRARY" val="GRAPHIC"/>
  <p:tag name="MH_ORDER" val="266"/>
  <p:tag name="MH_TYPE" val="Other"/>
</p:tagLst>
</file>

<file path=ppt/tags/tag407.xml><?xml version="1.0" encoding="utf-8"?>
<p:tagLst xmlns:p="http://schemas.openxmlformats.org/presentationml/2006/main">
  <p:tag name="MH" val="20160219102052"/>
  <p:tag name="MH_LIBRARY" val="GRAPHIC"/>
  <p:tag name="MH_ORDER" val="267"/>
  <p:tag name="MH_TYPE" val="Other"/>
</p:tagLst>
</file>

<file path=ppt/tags/tag408.xml><?xml version="1.0" encoding="utf-8"?>
<p:tagLst xmlns:p="http://schemas.openxmlformats.org/presentationml/2006/main">
  <p:tag name="MH" val="20160219102052"/>
  <p:tag name="MH_LIBRARY" val="GRAPHIC"/>
  <p:tag name="MH_ORDER" val="268"/>
  <p:tag name="MH_TYPE" val="Other"/>
</p:tagLst>
</file>

<file path=ppt/tags/tag409.xml><?xml version="1.0" encoding="utf-8"?>
<p:tagLst xmlns:p="http://schemas.openxmlformats.org/presentationml/2006/main">
  <p:tag name="MH" val="20160219102052"/>
  <p:tag name="MH_LIBRARY" val="GRAPHIC"/>
  <p:tag name="MH_ORDER" val="269"/>
  <p:tag name="MH_TYPE" val="Other"/>
</p:tagLst>
</file>

<file path=ppt/tags/tag41.xml><?xml version="1.0" encoding="utf-8"?>
<p:tagLst xmlns:p="http://schemas.openxmlformats.org/presentationml/2006/main">
  <p:tag name="MH" val="20160219102052"/>
  <p:tag name="MH_LIBRARY" val="GRAPHIC"/>
  <p:tag name="MH_ORDER" val="PageTitle"/>
  <p:tag name="MH_TYPE" val="PageTitle"/>
</p:tagLst>
</file>

<file path=ppt/tags/tag410.xml><?xml version="1.0" encoding="utf-8"?>
<p:tagLst xmlns:p="http://schemas.openxmlformats.org/presentationml/2006/main">
  <p:tag name="MH" val="20160219102052"/>
  <p:tag name="MH_LIBRARY" val="GRAPHIC"/>
  <p:tag name="MH_ORDER" val="270"/>
  <p:tag name="MH_TYPE" val="Other"/>
</p:tagLst>
</file>

<file path=ppt/tags/tag411.xml><?xml version="1.0" encoding="utf-8"?>
<p:tagLst xmlns:p="http://schemas.openxmlformats.org/presentationml/2006/main">
  <p:tag name="MH" val="20160219102052"/>
  <p:tag name="MH_LIBRARY" val="GRAPHIC"/>
  <p:tag name="MH_ORDER" val="271"/>
  <p:tag name="MH_TYPE" val="Other"/>
</p:tagLst>
</file>

<file path=ppt/tags/tag412.xml><?xml version="1.0" encoding="utf-8"?>
<p:tagLst xmlns:p="http://schemas.openxmlformats.org/presentationml/2006/main">
  <p:tag name="MH" val="20160219102052"/>
  <p:tag name="MH_LIBRARY" val="GRAPHIC"/>
  <p:tag name="MH_ORDER" val="272"/>
  <p:tag name="MH_TYPE" val="Other"/>
</p:tagLst>
</file>

<file path=ppt/tags/tag413.xml><?xml version="1.0" encoding="utf-8"?>
<p:tagLst xmlns:p="http://schemas.openxmlformats.org/presentationml/2006/main">
  <p:tag name="MH" val="20160219102052"/>
  <p:tag name="MH_LIBRARY" val="GRAPHIC"/>
  <p:tag name="MH_ORDER" val="273"/>
  <p:tag name="MH_TYPE" val="Other"/>
</p:tagLst>
</file>

<file path=ppt/tags/tag414.xml><?xml version="1.0" encoding="utf-8"?>
<p:tagLst xmlns:p="http://schemas.openxmlformats.org/presentationml/2006/main">
  <p:tag name="MH" val="20160219102052"/>
  <p:tag name="MH_LIBRARY" val="GRAPHIC"/>
  <p:tag name="MH_ORDER" val="274"/>
  <p:tag name="MH_TYPE" val="Other"/>
</p:tagLst>
</file>

<file path=ppt/tags/tag415.xml><?xml version="1.0" encoding="utf-8"?>
<p:tagLst xmlns:p="http://schemas.openxmlformats.org/presentationml/2006/main">
  <p:tag name="MH" val="20160219102052"/>
  <p:tag name="MH_LIBRARY" val="GRAPHIC"/>
  <p:tag name="MH_ORDER" val="275"/>
  <p:tag name="MH_TYPE" val="Other"/>
</p:tagLst>
</file>

<file path=ppt/tags/tag416.xml><?xml version="1.0" encoding="utf-8"?>
<p:tagLst xmlns:p="http://schemas.openxmlformats.org/presentationml/2006/main">
  <p:tag name="MH" val="20160219102052"/>
  <p:tag name="MH_LIBRARY" val="GRAPHIC"/>
  <p:tag name="MH_ORDER" val="276"/>
  <p:tag name="MH_TYPE" val="Other"/>
</p:tagLst>
</file>

<file path=ppt/tags/tag417.xml><?xml version="1.0" encoding="utf-8"?>
<p:tagLst xmlns:p="http://schemas.openxmlformats.org/presentationml/2006/main">
  <p:tag name="MH" val="20160219102052"/>
  <p:tag name="MH_LIBRARY" val="GRAPHIC"/>
  <p:tag name="MH_ORDER" val="277"/>
  <p:tag name="MH_TYPE" val="Other"/>
</p:tagLst>
</file>

<file path=ppt/tags/tag418.xml><?xml version="1.0" encoding="utf-8"?>
<p:tagLst xmlns:p="http://schemas.openxmlformats.org/presentationml/2006/main">
  <p:tag name="MH" val="20160219102052"/>
  <p:tag name="MH_LIBRARY" val="GRAPHIC"/>
  <p:tag name="MH_ORDER" val="278"/>
  <p:tag name="MH_TYPE" val="Other"/>
</p:tagLst>
</file>

<file path=ppt/tags/tag419.xml><?xml version="1.0" encoding="utf-8"?>
<p:tagLst xmlns:p="http://schemas.openxmlformats.org/presentationml/2006/main">
  <p:tag name="MH" val="20160219102052"/>
  <p:tag name="MH_LIBRARY" val="GRAPHIC"/>
  <p:tag name="MH_ORDER" val="279"/>
  <p:tag name="MH_TYPE" val="Other"/>
</p:tagLst>
</file>

<file path=ppt/tags/tag42.xml><?xml version="1.0" encoding="utf-8"?>
<p:tagLst xmlns:p="http://schemas.openxmlformats.org/presentationml/2006/main">
  <p:tag name="MH" val="20160219102052"/>
  <p:tag name="MH_LIBRARY" val="GRAPHIC"/>
  <p:tag name="MH_ORDER" val="388"/>
  <p:tag name="MH_TYPE" val="Other"/>
</p:tagLst>
</file>

<file path=ppt/tags/tag420.xml><?xml version="1.0" encoding="utf-8"?>
<p:tagLst xmlns:p="http://schemas.openxmlformats.org/presentationml/2006/main">
  <p:tag name="MH" val="20160219102052"/>
  <p:tag name="MH_LIBRARY" val="GRAPHIC"/>
  <p:tag name="MH_ORDER" val="280"/>
  <p:tag name="MH_TYPE" val="Other"/>
</p:tagLst>
</file>

<file path=ppt/tags/tag421.xml><?xml version="1.0" encoding="utf-8"?>
<p:tagLst xmlns:p="http://schemas.openxmlformats.org/presentationml/2006/main">
  <p:tag name="MH" val="20160219102052"/>
  <p:tag name="MH_LIBRARY" val="GRAPHIC"/>
  <p:tag name="MH_ORDER" val="281"/>
  <p:tag name="MH_TYPE" val="Other"/>
</p:tagLst>
</file>

<file path=ppt/tags/tag422.xml><?xml version="1.0" encoding="utf-8"?>
<p:tagLst xmlns:p="http://schemas.openxmlformats.org/presentationml/2006/main">
  <p:tag name="MH" val="20160219102052"/>
  <p:tag name="MH_LIBRARY" val="GRAPHIC"/>
  <p:tag name="MH_ORDER" val="282"/>
  <p:tag name="MH_TYPE" val="Other"/>
</p:tagLst>
</file>

<file path=ppt/tags/tag423.xml><?xml version="1.0" encoding="utf-8"?>
<p:tagLst xmlns:p="http://schemas.openxmlformats.org/presentationml/2006/main">
  <p:tag name="MH" val="20160219102052"/>
  <p:tag name="MH_LIBRARY" val="GRAPHIC"/>
  <p:tag name="MH_ORDER" val="283"/>
  <p:tag name="MH_TYPE" val="Other"/>
</p:tagLst>
</file>

<file path=ppt/tags/tag424.xml><?xml version="1.0" encoding="utf-8"?>
<p:tagLst xmlns:p="http://schemas.openxmlformats.org/presentationml/2006/main">
  <p:tag name="MH" val="20160219102052"/>
  <p:tag name="MH_LIBRARY" val="GRAPHIC"/>
  <p:tag name="MH_ORDER" val="284"/>
  <p:tag name="MH_TYPE" val="Other"/>
</p:tagLst>
</file>

<file path=ppt/tags/tag425.xml><?xml version="1.0" encoding="utf-8"?>
<p:tagLst xmlns:p="http://schemas.openxmlformats.org/presentationml/2006/main">
  <p:tag name="MH" val="20160219102052"/>
  <p:tag name="MH_LIBRARY" val="GRAPHIC"/>
  <p:tag name="MH_ORDER" val="285"/>
  <p:tag name="MH_TYPE" val="Other"/>
</p:tagLst>
</file>

<file path=ppt/tags/tag426.xml><?xml version="1.0" encoding="utf-8"?>
<p:tagLst xmlns:p="http://schemas.openxmlformats.org/presentationml/2006/main">
  <p:tag name="MH" val="20160219102052"/>
  <p:tag name="MH_LIBRARY" val="GRAPHIC"/>
  <p:tag name="MH_ORDER" val="286"/>
  <p:tag name="MH_TYPE" val="Other"/>
</p:tagLst>
</file>

<file path=ppt/tags/tag427.xml><?xml version="1.0" encoding="utf-8"?>
<p:tagLst xmlns:p="http://schemas.openxmlformats.org/presentationml/2006/main">
  <p:tag name="MH" val="20160219102052"/>
  <p:tag name="MH_LIBRARY" val="GRAPHIC"/>
  <p:tag name="MH_ORDER" val="287"/>
  <p:tag name="MH_TYPE" val="Other"/>
</p:tagLst>
</file>

<file path=ppt/tags/tag428.xml><?xml version="1.0" encoding="utf-8"?>
<p:tagLst xmlns:p="http://schemas.openxmlformats.org/presentationml/2006/main">
  <p:tag name="MH" val="20160219102052"/>
  <p:tag name="MH_LIBRARY" val="GRAPHIC"/>
  <p:tag name="MH_ORDER" val="288"/>
  <p:tag name="MH_TYPE" val="Other"/>
</p:tagLst>
</file>

<file path=ppt/tags/tag429.xml><?xml version="1.0" encoding="utf-8"?>
<p:tagLst xmlns:p="http://schemas.openxmlformats.org/presentationml/2006/main">
  <p:tag name="MH" val="20160219102052"/>
  <p:tag name="MH_LIBRARY" val="GRAPHIC"/>
  <p:tag name="MH_ORDER" val="289"/>
  <p:tag name="MH_TYPE" val="Other"/>
</p:tagLst>
</file>

<file path=ppt/tags/tag43.xml><?xml version="1.0" encoding="utf-8"?>
<p:tagLst xmlns:p="http://schemas.openxmlformats.org/presentationml/2006/main">
  <p:tag name="MH" val="20160219102052"/>
  <p:tag name="MH_LIBRARY" val="GRAPHIC"/>
  <p:tag name="MH_ORDER" val="389"/>
  <p:tag name="MH_TYPE" val="Other"/>
</p:tagLst>
</file>

<file path=ppt/tags/tag430.xml><?xml version="1.0" encoding="utf-8"?>
<p:tagLst xmlns:p="http://schemas.openxmlformats.org/presentationml/2006/main">
  <p:tag name="MH" val="20160219102052"/>
  <p:tag name="MH_LIBRARY" val="GRAPHIC"/>
  <p:tag name="MH_ORDER" val="290"/>
  <p:tag name="MH_TYPE" val="Other"/>
</p:tagLst>
</file>

<file path=ppt/tags/tag431.xml><?xml version="1.0" encoding="utf-8"?>
<p:tagLst xmlns:p="http://schemas.openxmlformats.org/presentationml/2006/main">
  <p:tag name="MH" val="20160219102052"/>
  <p:tag name="MH_LIBRARY" val="GRAPHIC"/>
  <p:tag name="MH_ORDER" val="291"/>
  <p:tag name="MH_TYPE" val="Other"/>
</p:tagLst>
</file>

<file path=ppt/tags/tag432.xml><?xml version="1.0" encoding="utf-8"?>
<p:tagLst xmlns:p="http://schemas.openxmlformats.org/presentationml/2006/main">
  <p:tag name="MH" val="20160219102052"/>
  <p:tag name="MH_LIBRARY" val="GRAPHIC"/>
  <p:tag name="MH_ORDER" val="292"/>
  <p:tag name="MH_TYPE" val="Other"/>
</p:tagLst>
</file>

<file path=ppt/tags/tag433.xml><?xml version="1.0" encoding="utf-8"?>
<p:tagLst xmlns:p="http://schemas.openxmlformats.org/presentationml/2006/main">
  <p:tag name="MH" val="20160219102052"/>
  <p:tag name="MH_LIBRARY" val="GRAPHIC"/>
  <p:tag name="MH_ORDER" val="293"/>
  <p:tag name="MH_TYPE" val="Other"/>
</p:tagLst>
</file>

<file path=ppt/tags/tag434.xml><?xml version="1.0" encoding="utf-8"?>
<p:tagLst xmlns:p="http://schemas.openxmlformats.org/presentationml/2006/main">
  <p:tag name="MH" val="20160219102052"/>
  <p:tag name="MH_LIBRARY" val="GRAPHIC"/>
  <p:tag name="MH_ORDER" val="294"/>
  <p:tag name="MH_TYPE" val="Other"/>
</p:tagLst>
</file>

<file path=ppt/tags/tag435.xml><?xml version="1.0" encoding="utf-8"?>
<p:tagLst xmlns:p="http://schemas.openxmlformats.org/presentationml/2006/main">
  <p:tag name="MH" val="20160219102052"/>
  <p:tag name="MH_LIBRARY" val="GRAPHIC"/>
  <p:tag name="MH_ORDER" val="295"/>
  <p:tag name="MH_TYPE" val="Other"/>
</p:tagLst>
</file>

<file path=ppt/tags/tag436.xml><?xml version="1.0" encoding="utf-8"?>
<p:tagLst xmlns:p="http://schemas.openxmlformats.org/presentationml/2006/main">
  <p:tag name="MH" val="20160219102052"/>
  <p:tag name="MH_LIBRARY" val="GRAPHIC"/>
  <p:tag name="MH_ORDER" val="296"/>
  <p:tag name="MH_TYPE" val="Other"/>
</p:tagLst>
</file>

<file path=ppt/tags/tag437.xml><?xml version="1.0" encoding="utf-8"?>
<p:tagLst xmlns:p="http://schemas.openxmlformats.org/presentationml/2006/main">
  <p:tag name="MH" val="20160219102052"/>
  <p:tag name="MH_LIBRARY" val="GRAPHIC"/>
  <p:tag name="MH_ORDER" val="297"/>
  <p:tag name="MH_TYPE" val="Other"/>
</p:tagLst>
</file>

<file path=ppt/tags/tag438.xml><?xml version="1.0" encoding="utf-8"?>
<p:tagLst xmlns:p="http://schemas.openxmlformats.org/presentationml/2006/main">
  <p:tag name="MH" val="20160219102052"/>
  <p:tag name="MH_LIBRARY" val="GRAPHIC"/>
  <p:tag name="MH_ORDER" val="298"/>
  <p:tag name="MH_TYPE" val="Other"/>
</p:tagLst>
</file>

<file path=ppt/tags/tag439.xml><?xml version="1.0" encoding="utf-8"?>
<p:tagLst xmlns:p="http://schemas.openxmlformats.org/presentationml/2006/main">
  <p:tag name="MH" val="20160219102052"/>
  <p:tag name="MH_LIBRARY" val="GRAPHIC"/>
  <p:tag name="MH_ORDER" val="299"/>
  <p:tag name="MH_TYPE" val="Other"/>
</p:tagLst>
</file>

<file path=ppt/tags/tag44.xml><?xml version="1.0" encoding="utf-8"?>
<p:tagLst xmlns:p="http://schemas.openxmlformats.org/presentationml/2006/main">
  <p:tag name="MH" val="20160219102052"/>
  <p:tag name="MH_LIBRARY" val="GRAPHIC"/>
  <p:tag name="MH_ORDER" val="390"/>
  <p:tag name="MH_TYPE" val="Other"/>
</p:tagLst>
</file>

<file path=ppt/tags/tag440.xml><?xml version="1.0" encoding="utf-8"?>
<p:tagLst xmlns:p="http://schemas.openxmlformats.org/presentationml/2006/main">
  <p:tag name="MH" val="20160219102052"/>
  <p:tag name="MH_LIBRARY" val="GRAPHIC"/>
  <p:tag name="MH_ORDER" val="300"/>
  <p:tag name="MH_TYPE" val="Other"/>
</p:tagLst>
</file>

<file path=ppt/tags/tag441.xml><?xml version="1.0" encoding="utf-8"?>
<p:tagLst xmlns:p="http://schemas.openxmlformats.org/presentationml/2006/main">
  <p:tag name="MH" val="20160219102052"/>
  <p:tag name="MH_LIBRARY" val="GRAPHIC"/>
  <p:tag name="MH_ORDER" val="301"/>
  <p:tag name="MH_TYPE" val="Other"/>
</p:tagLst>
</file>

<file path=ppt/tags/tag442.xml><?xml version="1.0" encoding="utf-8"?>
<p:tagLst xmlns:p="http://schemas.openxmlformats.org/presentationml/2006/main">
  <p:tag name="MH" val="20160219102052"/>
  <p:tag name="MH_LIBRARY" val="GRAPHIC"/>
  <p:tag name="MH_ORDER" val="302"/>
  <p:tag name="MH_TYPE" val="Other"/>
</p:tagLst>
</file>

<file path=ppt/tags/tag443.xml><?xml version="1.0" encoding="utf-8"?>
<p:tagLst xmlns:p="http://schemas.openxmlformats.org/presentationml/2006/main">
  <p:tag name="MH" val="20160219102052"/>
  <p:tag name="MH_LIBRARY" val="GRAPHIC"/>
  <p:tag name="MH_ORDER" val="303"/>
  <p:tag name="MH_TYPE" val="Other"/>
</p:tagLst>
</file>

<file path=ppt/tags/tag444.xml><?xml version="1.0" encoding="utf-8"?>
<p:tagLst xmlns:p="http://schemas.openxmlformats.org/presentationml/2006/main">
  <p:tag name="MH" val="20160219102052"/>
  <p:tag name="MH_LIBRARY" val="GRAPHIC"/>
  <p:tag name="MH_ORDER" val="304"/>
  <p:tag name="MH_TYPE" val="Other"/>
</p:tagLst>
</file>

<file path=ppt/tags/tag445.xml><?xml version="1.0" encoding="utf-8"?>
<p:tagLst xmlns:p="http://schemas.openxmlformats.org/presentationml/2006/main">
  <p:tag name="MH" val="20160219102052"/>
  <p:tag name="MH_LIBRARY" val="GRAPHIC"/>
  <p:tag name="MH_ORDER" val="305"/>
  <p:tag name="MH_TYPE" val="Other"/>
</p:tagLst>
</file>

<file path=ppt/tags/tag446.xml><?xml version="1.0" encoding="utf-8"?>
<p:tagLst xmlns:p="http://schemas.openxmlformats.org/presentationml/2006/main">
  <p:tag name="MH" val="20160219102052"/>
  <p:tag name="MH_LIBRARY" val="GRAPHIC"/>
  <p:tag name="MH_ORDER" val="306"/>
  <p:tag name="MH_TYPE" val="Other"/>
</p:tagLst>
</file>

<file path=ppt/tags/tag447.xml><?xml version="1.0" encoding="utf-8"?>
<p:tagLst xmlns:p="http://schemas.openxmlformats.org/presentationml/2006/main">
  <p:tag name="MH" val="20160219102052"/>
  <p:tag name="MH_LIBRARY" val="GRAPHIC"/>
  <p:tag name="MH_ORDER" val="307"/>
  <p:tag name="MH_TYPE" val="Other"/>
</p:tagLst>
</file>

<file path=ppt/tags/tag448.xml><?xml version="1.0" encoding="utf-8"?>
<p:tagLst xmlns:p="http://schemas.openxmlformats.org/presentationml/2006/main">
  <p:tag name="MH" val="20160219102052"/>
  <p:tag name="MH_LIBRARY" val="GRAPHIC"/>
  <p:tag name="MH_ORDER" val="308"/>
  <p:tag name="MH_TYPE" val="Other"/>
</p:tagLst>
</file>

<file path=ppt/tags/tag449.xml><?xml version="1.0" encoding="utf-8"?>
<p:tagLst xmlns:p="http://schemas.openxmlformats.org/presentationml/2006/main">
  <p:tag name="MH" val="20160219102052"/>
  <p:tag name="MH_LIBRARY" val="GRAPHIC"/>
  <p:tag name="MH_ORDER" val="309"/>
  <p:tag name="MH_TYPE" val="Other"/>
</p:tagLst>
</file>

<file path=ppt/tags/tag45.xml><?xml version="1.0" encoding="utf-8"?>
<p:tagLst xmlns:p="http://schemas.openxmlformats.org/presentationml/2006/main">
  <p:tag name="MH" val="20160219102052"/>
  <p:tag name="MH_LIBRARY" val="GRAPHIC"/>
  <p:tag name="MH_ORDER" val="391"/>
  <p:tag name="MH_TYPE" val="Other"/>
</p:tagLst>
</file>

<file path=ppt/tags/tag450.xml><?xml version="1.0" encoding="utf-8"?>
<p:tagLst xmlns:p="http://schemas.openxmlformats.org/presentationml/2006/main">
  <p:tag name="MH" val="20160219102052"/>
  <p:tag name="MH_LIBRARY" val="GRAPHIC"/>
  <p:tag name="MH_ORDER" val="310"/>
  <p:tag name="MH_TYPE" val="Other"/>
</p:tagLst>
</file>

<file path=ppt/tags/tag451.xml><?xml version="1.0" encoding="utf-8"?>
<p:tagLst xmlns:p="http://schemas.openxmlformats.org/presentationml/2006/main">
  <p:tag name="MH" val="20160219102052"/>
  <p:tag name="MH_LIBRARY" val="GRAPHIC"/>
  <p:tag name="MH_ORDER" val="311"/>
  <p:tag name="MH_TYPE" val="Other"/>
</p:tagLst>
</file>

<file path=ppt/tags/tag452.xml><?xml version="1.0" encoding="utf-8"?>
<p:tagLst xmlns:p="http://schemas.openxmlformats.org/presentationml/2006/main">
  <p:tag name="MH" val="20160219102052"/>
  <p:tag name="MH_LIBRARY" val="GRAPHIC"/>
  <p:tag name="MH_ORDER" val="312"/>
  <p:tag name="MH_TYPE" val="Other"/>
</p:tagLst>
</file>

<file path=ppt/tags/tag453.xml><?xml version="1.0" encoding="utf-8"?>
<p:tagLst xmlns:p="http://schemas.openxmlformats.org/presentationml/2006/main">
  <p:tag name="MH" val="20160219102052"/>
  <p:tag name="MH_LIBRARY" val="GRAPHIC"/>
  <p:tag name="MH_ORDER" val="313"/>
  <p:tag name="MH_TYPE" val="Other"/>
</p:tagLst>
</file>

<file path=ppt/tags/tag454.xml><?xml version="1.0" encoding="utf-8"?>
<p:tagLst xmlns:p="http://schemas.openxmlformats.org/presentationml/2006/main">
  <p:tag name="MH" val="20160219102052"/>
  <p:tag name="MH_LIBRARY" val="GRAPHIC"/>
  <p:tag name="MH_ORDER" val="314"/>
  <p:tag name="MH_TYPE" val="Other"/>
</p:tagLst>
</file>

<file path=ppt/tags/tag455.xml><?xml version="1.0" encoding="utf-8"?>
<p:tagLst xmlns:p="http://schemas.openxmlformats.org/presentationml/2006/main">
  <p:tag name="MH" val="20160219102052"/>
  <p:tag name="MH_LIBRARY" val="GRAPHIC"/>
  <p:tag name="MH_ORDER" val="315"/>
  <p:tag name="MH_TYPE" val="Other"/>
</p:tagLst>
</file>

<file path=ppt/tags/tag456.xml><?xml version="1.0" encoding="utf-8"?>
<p:tagLst xmlns:p="http://schemas.openxmlformats.org/presentationml/2006/main">
  <p:tag name="MH" val="20160219102052"/>
  <p:tag name="MH_LIBRARY" val="GRAPHIC"/>
  <p:tag name="MH_ORDER" val="316"/>
  <p:tag name="MH_TYPE" val="Other"/>
</p:tagLst>
</file>

<file path=ppt/tags/tag457.xml><?xml version="1.0" encoding="utf-8"?>
<p:tagLst xmlns:p="http://schemas.openxmlformats.org/presentationml/2006/main">
  <p:tag name="MH" val="20160219102052"/>
  <p:tag name="MH_LIBRARY" val="GRAPHIC"/>
  <p:tag name="MH_ORDER" val="317"/>
  <p:tag name="MH_TYPE" val="Other"/>
</p:tagLst>
</file>

<file path=ppt/tags/tag458.xml><?xml version="1.0" encoding="utf-8"?>
<p:tagLst xmlns:p="http://schemas.openxmlformats.org/presentationml/2006/main">
  <p:tag name="MH" val="20160219102052"/>
  <p:tag name="MH_LIBRARY" val="GRAPHIC"/>
  <p:tag name="MH_ORDER" val="318"/>
  <p:tag name="MH_TYPE" val="Other"/>
</p:tagLst>
</file>

<file path=ppt/tags/tag459.xml><?xml version="1.0" encoding="utf-8"?>
<p:tagLst xmlns:p="http://schemas.openxmlformats.org/presentationml/2006/main">
  <p:tag name="MH" val="20160219102052"/>
  <p:tag name="MH_LIBRARY" val="GRAPHIC"/>
  <p:tag name="MH_ORDER" val="319"/>
  <p:tag name="MH_TYPE" val="Other"/>
</p:tagLst>
</file>

<file path=ppt/tags/tag46.xml><?xml version="1.0" encoding="utf-8"?>
<p:tagLst xmlns:p="http://schemas.openxmlformats.org/presentationml/2006/main">
  <p:tag name="MH" val="20160219102052"/>
  <p:tag name="MH_LIBRARY" val="GRAPHIC"/>
  <p:tag name="MH_ORDER" val="392"/>
  <p:tag name="MH_TYPE" val="Other"/>
</p:tagLst>
</file>

<file path=ppt/tags/tag460.xml><?xml version="1.0" encoding="utf-8"?>
<p:tagLst xmlns:p="http://schemas.openxmlformats.org/presentationml/2006/main">
  <p:tag name="MH" val="20160219102052"/>
  <p:tag name="MH_LIBRARY" val="GRAPHIC"/>
  <p:tag name="MH_ORDER" val="320"/>
  <p:tag name="MH_TYPE" val="Other"/>
</p:tagLst>
</file>

<file path=ppt/tags/tag461.xml><?xml version="1.0" encoding="utf-8"?>
<p:tagLst xmlns:p="http://schemas.openxmlformats.org/presentationml/2006/main">
  <p:tag name="MH" val="20160219102052"/>
  <p:tag name="MH_LIBRARY" val="GRAPHIC"/>
  <p:tag name="MH_ORDER" val="321"/>
  <p:tag name="MH_TYPE" val="Other"/>
</p:tagLst>
</file>

<file path=ppt/tags/tag462.xml><?xml version="1.0" encoding="utf-8"?>
<p:tagLst xmlns:p="http://schemas.openxmlformats.org/presentationml/2006/main">
  <p:tag name="MH" val="20160219102052"/>
  <p:tag name="MH_LIBRARY" val="GRAPHIC"/>
  <p:tag name="MH_ORDER" val="322"/>
  <p:tag name="MH_TYPE" val="Other"/>
</p:tagLst>
</file>

<file path=ppt/tags/tag463.xml><?xml version="1.0" encoding="utf-8"?>
<p:tagLst xmlns:p="http://schemas.openxmlformats.org/presentationml/2006/main">
  <p:tag name="MH" val="20160219102052"/>
  <p:tag name="MH_LIBRARY" val="GRAPHIC"/>
  <p:tag name="MH_ORDER" val="323"/>
  <p:tag name="MH_TYPE" val="Other"/>
</p:tagLst>
</file>

<file path=ppt/tags/tag464.xml><?xml version="1.0" encoding="utf-8"?>
<p:tagLst xmlns:p="http://schemas.openxmlformats.org/presentationml/2006/main">
  <p:tag name="MH" val="20160219102052"/>
  <p:tag name="MH_LIBRARY" val="GRAPHIC"/>
  <p:tag name="MH_ORDER" val="324"/>
  <p:tag name="MH_TYPE" val="Other"/>
</p:tagLst>
</file>

<file path=ppt/tags/tag465.xml><?xml version="1.0" encoding="utf-8"?>
<p:tagLst xmlns:p="http://schemas.openxmlformats.org/presentationml/2006/main">
  <p:tag name="MH" val="20160219102052"/>
  <p:tag name="MH_LIBRARY" val="GRAPHIC"/>
  <p:tag name="MH_ORDER" val="325"/>
  <p:tag name="MH_TYPE" val="Other"/>
</p:tagLst>
</file>

<file path=ppt/tags/tag466.xml><?xml version="1.0" encoding="utf-8"?>
<p:tagLst xmlns:p="http://schemas.openxmlformats.org/presentationml/2006/main">
  <p:tag name="MH" val="20160219102052"/>
  <p:tag name="MH_LIBRARY" val="GRAPHIC"/>
  <p:tag name="MH_ORDER" val="326"/>
  <p:tag name="MH_TYPE" val="Other"/>
</p:tagLst>
</file>

<file path=ppt/tags/tag467.xml><?xml version="1.0" encoding="utf-8"?>
<p:tagLst xmlns:p="http://schemas.openxmlformats.org/presentationml/2006/main">
  <p:tag name="MH" val="20160219102052"/>
  <p:tag name="MH_LIBRARY" val="GRAPHIC"/>
  <p:tag name="MH_ORDER" val="327"/>
  <p:tag name="MH_TYPE" val="Other"/>
</p:tagLst>
</file>

<file path=ppt/tags/tag468.xml><?xml version="1.0" encoding="utf-8"?>
<p:tagLst xmlns:p="http://schemas.openxmlformats.org/presentationml/2006/main">
  <p:tag name="MH" val="20160219102052"/>
  <p:tag name="MH_LIBRARY" val="GRAPHIC"/>
  <p:tag name="MH_ORDER" val="328"/>
  <p:tag name="MH_TYPE" val="Other"/>
</p:tagLst>
</file>

<file path=ppt/tags/tag469.xml><?xml version="1.0" encoding="utf-8"?>
<p:tagLst xmlns:p="http://schemas.openxmlformats.org/presentationml/2006/main">
  <p:tag name="MH" val="20160219102052"/>
  <p:tag name="MH_LIBRARY" val="GRAPHIC"/>
  <p:tag name="MH_ORDER" val="329"/>
  <p:tag name="MH_TYPE" val="Other"/>
</p:tagLst>
</file>

<file path=ppt/tags/tag47.xml><?xml version="1.0" encoding="utf-8"?>
<p:tagLst xmlns:p="http://schemas.openxmlformats.org/presentationml/2006/main">
  <p:tag name="MH" val="20160219102052"/>
  <p:tag name="MH_LIBRARY" val="GRAPHIC"/>
  <p:tag name="MH_ORDER" val="393"/>
  <p:tag name="MH_TYPE" val="Other"/>
</p:tagLst>
</file>

<file path=ppt/tags/tag470.xml><?xml version="1.0" encoding="utf-8"?>
<p:tagLst xmlns:p="http://schemas.openxmlformats.org/presentationml/2006/main">
  <p:tag name="MH" val="20160219102052"/>
  <p:tag name="MH_LIBRARY" val="GRAPHIC"/>
  <p:tag name="MH_ORDER" val="330"/>
  <p:tag name="MH_TYPE" val="Other"/>
</p:tagLst>
</file>

<file path=ppt/tags/tag471.xml><?xml version="1.0" encoding="utf-8"?>
<p:tagLst xmlns:p="http://schemas.openxmlformats.org/presentationml/2006/main">
  <p:tag name="MH" val="20160219102052"/>
  <p:tag name="MH_LIBRARY" val="GRAPHIC"/>
  <p:tag name="MH_ORDER" val="331"/>
  <p:tag name="MH_TYPE" val="Other"/>
</p:tagLst>
</file>

<file path=ppt/tags/tag472.xml><?xml version="1.0" encoding="utf-8"?>
<p:tagLst xmlns:p="http://schemas.openxmlformats.org/presentationml/2006/main">
  <p:tag name="MH" val="20160219102052"/>
  <p:tag name="MH_LIBRARY" val="GRAPHIC"/>
  <p:tag name="MH_ORDER" val="332"/>
  <p:tag name="MH_TYPE" val="Other"/>
</p:tagLst>
</file>

<file path=ppt/tags/tag473.xml><?xml version="1.0" encoding="utf-8"?>
<p:tagLst xmlns:p="http://schemas.openxmlformats.org/presentationml/2006/main">
  <p:tag name="MH" val="20160219102052"/>
  <p:tag name="MH_LIBRARY" val="GRAPHIC"/>
  <p:tag name="MH_ORDER" val="333"/>
  <p:tag name="MH_TYPE" val="Other"/>
</p:tagLst>
</file>

<file path=ppt/tags/tag474.xml><?xml version="1.0" encoding="utf-8"?>
<p:tagLst xmlns:p="http://schemas.openxmlformats.org/presentationml/2006/main">
  <p:tag name="MH" val="20160219102052"/>
  <p:tag name="MH_LIBRARY" val="GRAPHIC"/>
  <p:tag name="MH_ORDER" val="334"/>
  <p:tag name="MH_TYPE" val="Other"/>
</p:tagLst>
</file>

<file path=ppt/tags/tag475.xml><?xml version="1.0" encoding="utf-8"?>
<p:tagLst xmlns:p="http://schemas.openxmlformats.org/presentationml/2006/main">
  <p:tag name="MH" val="20160219102052"/>
  <p:tag name="MH_LIBRARY" val="GRAPHIC"/>
  <p:tag name="MH_ORDER" val="335"/>
  <p:tag name="MH_TYPE" val="Other"/>
</p:tagLst>
</file>

<file path=ppt/tags/tag476.xml><?xml version="1.0" encoding="utf-8"?>
<p:tagLst xmlns:p="http://schemas.openxmlformats.org/presentationml/2006/main">
  <p:tag name="MH" val="20160219102052"/>
  <p:tag name="MH_LIBRARY" val="GRAPHIC"/>
  <p:tag name="MH_ORDER" val="336"/>
  <p:tag name="MH_TYPE" val="Other"/>
</p:tagLst>
</file>

<file path=ppt/tags/tag477.xml><?xml version="1.0" encoding="utf-8"?>
<p:tagLst xmlns:p="http://schemas.openxmlformats.org/presentationml/2006/main">
  <p:tag name="MH" val="20160219102052"/>
  <p:tag name="MH_LIBRARY" val="GRAPHIC"/>
  <p:tag name="MH_ORDER" val="337"/>
  <p:tag name="MH_TYPE" val="Other"/>
</p:tagLst>
</file>

<file path=ppt/tags/tag478.xml><?xml version="1.0" encoding="utf-8"?>
<p:tagLst xmlns:p="http://schemas.openxmlformats.org/presentationml/2006/main">
  <p:tag name="MH" val="20160219102052"/>
  <p:tag name="MH_LIBRARY" val="GRAPHIC"/>
  <p:tag name="MH_ORDER" val="338"/>
  <p:tag name="MH_TYPE" val="Other"/>
</p:tagLst>
</file>

<file path=ppt/tags/tag479.xml><?xml version="1.0" encoding="utf-8"?>
<p:tagLst xmlns:p="http://schemas.openxmlformats.org/presentationml/2006/main">
  <p:tag name="MH" val="20160219102052"/>
  <p:tag name="MH_LIBRARY" val="GRAPHIC"/>
  <p:tag name="MH_ORDER" val="339"/>
  <p:tag name="MH_TYPE" val="Other"/>
</p:tagLst>
</file>

<file path=ppt/tags/tag48.xml><?xml version="1.0" encoding="utf-8"?>
<p:tagLst xmlns:p="http://schemas.openxmlformats.org/presentationml/2006/main">
  <p:tag name="MH" val="20160219102052"/>
  <p:tag name="MH_LIBRARY" val="GRAPHIC"/>
  <p:tag name="MH_ORDER" val="394"/>
  <p:tag name="MH_TYPE" val="Other"/>
</p:tagLst>
</file>

<file path=ppt/tags/tag480.xml><?xml version="1.0" encoding="utf-8"?>
<p:tagLst xmlns:p="http://schemas.openxmlformats.org/presentationml/2006/main">
  <p:tag name="MH" val="20160219102052"/>
  <p:tag name="MH_LIBRARY" val="GRAPHIC"/>
  <p:tag name="MH_ORDER" val="340"/>
  <p:tag name="MH_TYPE" val="Other"/>
</p:tagLst>
</file>

<file path=ppt/tags/tag481.xml><?xml version="1.0" encoding="utf-8"?>
<p:tagLst xmlns:p="http://schemas.openxmlformats.org/presentationml/2006/main">
  <p:tag name="MH" val="20160219102052"/>
  <p:tag name="MH_LIBRARY" val="GRAPHIC"/>
  <p:tag name="MH_ORDER" val="341"/>
  <p:tag name="MH_TYPE" val="Other"/>
</p:tagLst>
</file>

<file path=ppt/tags/tag482.xml><?xml version="1.0" encoding="utf-8"?>
<p:tagLst xmlns:p="http://schemas.openxmlformats.org/presentationml/2006/main">
  <p:tag name="MH" val="20160219102052"/>
  <p:tag name="MH_LIBRARY" val="GRAPHIC"/>
  <p:tag name="MH_ORDER" val="342"/>
  <p:tag name="MH_TYPE" val="Other"/>
</p:tagLst>
</file>

<file path=ppt/tags/tag483.xml><?xml version="1.0" encoding="utf-8"?>
<p:tagLst xmlns:p="http://schemas.openxmlformats.org/presentationml/2006/main">
  <p:tag name="MH" val="20160219102052"/>
  <p:tag name="MH_LIBRARY" val="GRAPHIC"/>
  <p:tag name="MH_ORDER" val="343"/>
  <p:tag name="MH_TYPE" val="Other"/>
</p:tagLst>
</file>

<file path=ppt/tags/tag484.xml><?xml version="1.0" encoding="utf-8"?>
<p:tagLst xmlns:p="http://schemas.openxmlformats.org/presentationml/2006/main">
  <p:tag name="MH" val="20160219102052"/>
  <p:tag name="MH_LIBRARY" val="GRAPHIC"/>
  <p:tag name="MH_ORDER" val="344"/>
  <p:tag name="MH_TYPE" val="Other"/>
</p:tagLst>
</file>

<file path=ppt/tags/tag485.xml><?xml version="1.0" encoding="utf-8"?>
<p:tagLst xmlns:p="http://schemas.openxmlformats.org/presentationml/2006/main">
  <p:tag name="MH" val="20160219102052"/>
  <p:tag name="MH_LIBRARY" val="GRAPHIC"/>
  <p:tag name="MH_ORDER" val="345"/>
  <p:tag name="MH_TYPE" val="Other"/>
</p:tagLst>
</file>

<file path=ppt/tags/tag486.xml><?xml version="1.0" encoding="utf-8"?>
<p:tagLst xmlns:p="http://schemas.openxmlformats.org/presentationml/2006/main">
  <p:tag name="MH" val="20160219102052"/>
  <p:tag name="MH_LIBRARY" val="GRAPHIC"/>
  <p:tag name="MH_ORDER" val="346"/>
  <p:tag name="MH_TYPE" val="Other"/>
</p:tagLst>
</file>

<file path=ppt/tags/tag487.xml><?xml version="1.0" encoding="utf-8"?>
<p:tagLst xmlns:p="http://schemas.openxmlformats.org/presentationml/2006/main">
  <p:tag name="MH" val="20160219102052"/>
  <p:tag name="MH_LIBRARY" val="GRAPHIC"/>
  <p:tag name="MH_ORDER" val="347"/>
  <p:tag name="MH_TYPE" val="Other"/>
</p:tagLst>
</file>

<file path=ppt/tags/tag488.xml><?xml version="1.0" encoding="utf-8"?>
<p:tagLst xmlns:p="http://schemas.openxmlformats.org/presentationml/2006/main">
  <p:tag name="MH" val="20160219102052"/>
  <p:tag name="MH_LIBRARY" val="GRAPHIC"/>
  <p:tag name="MH_ORDER" val="348"/>
  <p:tag name="MH_TYPE" val="Other"/>
</p:tagLst>
</file>

<file path=ppt/tags/tag489.xml><?xml version="1.0" encoding="utf-8"?>
<p:tagLst xmlns:p="http://schemas.openxmlformats.org/presentationml/2006/main">
  <p:tag name="MH" val="20160219102052"/>
  <p:tag name="MH_LIBRARY" val="GRAPHIC"/>
  <p:tag name="MH_ORDER" val="349"/>
  <p:tag name="MH_TYPE" val="Other"/>
</p:tagLst>
</file>

<file path=ppt/tags/tag49.xml><?xml version="1.0" encoding="utf-8"?>
<p:tagLst xmlns:p="http://schemas.openxmlformats.org/presentationml/2006/main">
  <p:tag name="MH" val="20160219102052"/>
  <p:tag name="MH_LIBRARY" val="GRAPHIC"/>
  <p:tag name="MH_ORDER" val="395"/>
  <p:tag name="MH_TYPE" val="Other"/>
</p:tagLst>
</file>

<file path=ppt/tags/tag490.xml><?xml version="1.0" encoding="utf-8"?>
<p:tagLst xmlns:p="http://schemas.openxmlformats.org/presentationml/2006/main">
  <p:tag name="MH" val="20160219102052"/>
  <p:tag name="MH_LIBRARY" val="GRAPHIC"/>
  <p:tag name="MH_ORDER" val="350"/>
  <p:tag name="MH_TYPE" val="Other"/>
</p:tagLst>
</file>

<file path=ppt/tags/tag491.xml><?xml version="1.0" encoding="utf-8"?>
<p:tagLst xmlns:p="http://schemas.openxmlformats.org/presentationml/2006/main">
  <p:tag name="MH" val="20160219102052"/>
  <p:tag name="MH_LIBRARY" val="GRAPHIC"/>
  <p:tag name="MH_ORDER" val="351"/>
  <p:tag name="MH_TYPE" val="Other"/>
</p:tagLst>
</file>

<file path=ppt/tags/tag492.xml><?xml version="1.0" encoding="utf-8"?>
<p:tagLst xmlns:p="http://schemas.openxmlformats.org/presentationml/2006/main">
  <p:tag name="MH" val="20160219102052"/>
  <p:tag name="MH_LIBRARY" val="GRAPHIC"/>
  <p:tag name="MH_ORDER" val="352"/>
  <p:tag name="MH_TYPE" val="Other"/>
</p:tagLst>
</file>

<file path=ppt/tags/tag493.xml><?xml version="1.0" encoding="utf-8"?>
<p:tagLst xmlns:p="http://schemas.openxmlformats.org/presentationml/2006/main">
  <p:tag name="MH" val="20160219102052"/>
  <p:tag name="MH_LIBRARY" val="GRAPHIC"/>
  <p:tag name="MH_ORDER" val="353"/>
  <p:tag name="MH_TYPE" val="Other"/>
</p:tagLst>
</file>

<file path=ppt/tags/tag494.xml><?xml version="1.0" encoding="utf-8"?>
<p:tagLst xmlns:p="http://schemas.openxmlformats.org/presentationml/2006/main">
  <p:tag name="MH" val="20160219102052"/>
  <p:tag name="MH_LIBRARY" val="GRAPHIC"/>
  <p:tag name="MH_ORDER" val="354"/>
  <p:tag name="MH_TYPE" val="Other"/>
</p:tagLst>
</file>

<file path=ppt/tags/tag495.xml><?xml version="1.0" encoding="utf-8"?>
<p:tagLst xmlns:p="http://schemas.openxmlformats.org/presentationml/2006/main">
  <p:tag name="MH" val="20160219102052"/>
  <p:tag name="MH_LIBRARY" val="GRAPHIC"/>
  <p:tag name="MH_ORDER" val="355"/>
  <p:tag name="MH_TYPE" val="Other"/>
</p:tagLst>
</file>

<file path=ppt/tags/tag496.xml><?xml version="1.0" encoding="utf-8"?>
<p:tagLst xmlns:p="http://schemas.openxmlformats.org/presentationml/2006/main">
  <p:tag name="MH" val="20160219102052"/>
  <p:tag name="MH_LIBRARY" val="GRAPHIC"/>
  <p:tag name="MH_ORDER" val="356"/>
  <p:tag name="MH_TYPE" val="Other"/>
</p:tagLst>
</file>

<file path=ppt/tags/tag497.xml><?xml version="1.0" encoding="utf-8"?>
<p:tagLst xmlns:p="http://schemas.openxmlformats.org/presentationml/2006/main">
  <p:tag name="MH" val="20160219102052"/>
  <p:tag name="MH_LIBRARY" val="GRAPHIC"/>
  <p:tag name="MH_ORDER" val="357"/>
  <p:tag name="MH_TYPE" val="Other"/>
</p:tagLst>
</file>

<file path=ppt/tags/tag498.xml><?xml version="1.0" encoding="utf-8"?>
<p:tagLst xmlns:p="http://schemas.openxmlformats.org/presentationml/2006/main">
  <p:tag name="MH" val="20160219102052"/>
  <p:tag name="MH_LIBRARY" val="GRAPHIC"/>
  <p:tag name="MH_ORDER" val="360"/>
  <p:tag name="MH_TYPE" val="Other"/>
</p:tagLst>
</file>

<file path=ppt/tags/tag499.xml><?xml version="1.0" encoding="utf-8"?>
<p:tagLst xmlns:p="http://schemas.openxmlformats.org/presentationml/2006/main">
  <p:tag name="MH" val="20160219102052"/>
  <p:tag name="MH_LIBRARY" val="GRAPHIC"/>
  <p:tag name="MH_ORDER" val="361"/>
  <p:tag name="MH_TYPE" val="Other"/>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MH" val="20160219102052"/>
  <p:tag name="MH_LIBRARY" val="GRAPHIC"/>
  <p:tag name="MH_ORDER" val="396"/>
  <p:tag name="MH_TYPE" val="Other"/>
</p:tagLst>
</file>

<file path=ppt/tags/tag500.xml><?xml version="1.0" encoding="utf-8"?>
<p:tagLst xmlns:p="http://schemas.openxmlformats.org/presentationml/2006/main">
  <p:tag name="MH" val="20160219102052"/>
  <p:tag name="MH_LIBRARY" val="GRAPHIC"/>
  <p:tag name="MH_ORDER" val="365"/>
  <p:tag name="MH_TYPE" val="Other"/>
</p:tagLst>
</file>

<file path=ppt/tags/tag501.xml><?xml version="1.0" encoding="utf-8"?>
<p:tagLst xmlns:p="http://schemas.openxmlformats.org/presentationml/2006/main">
  <p:tag name="MH" val="20160219102052"/>
  <p:tag name="MH_LIBRARY" val="GRAPHIC"/>
  <p:tag name="MH_ORDER" val="366"/>
  <p:tag name="MH_TYPE" val="Other"/>
</p:tagLst>
</file>

<file path=ppt/tags/tag502.xml><?xml version="1.0" encoding="utf-8"?>
<p:tagLst xmlns:p="http://schemas.openxmlformats.org/presentationml/2006/main">
  <p:tag name="MH" val="20160219102052"/>
  <p:tag name="MH_LIBRARY" val="GRAPHIC"/>
  <p:tag name="MH_ORDER" val="370"/>
  <p:tag name="MH_TYPE" val="Other"/>
</p:tagLst>
</file>

<file path=ppt/tags/tag503.xml><?xml version="1.0" encoding="utf-8"?>
<p:tagLst xmlns:p="http://schemas.openxmlformats.org/presentationml/2006/main">
  <p:tag name="MH" val="20160219102052"/>
  <p:tag name="MH_LIBRARY" val="GRAPHIC"/>
  <p:tag name="MH_ORDER" val="371"/>
  <p:tag name="MH_TYPE" val="Other"/>
</p:tagLst>
</file>

<file path=ppt/tags/tag504.xml><?xml version="1.0" encoding="utf-8"?>
<p:tagLst xmlns:p="http://schemas.openxmlformats.org/presentationml/2006/main">
  <p:tag name="MH" val="20160219102052"/>
  <p:tag name="MH_LIBRARY" val="GRAPHIC"/>
  <p:tag name="MH_ORDER" val="375"/>
  <p:tag name="MH_TYPE" val="Other"/>
</p:tagLst>
</file>

<file path=ppt/tags/tag505.xml><?xml version="1.0" encoding="utf-8"?>
<p:tagLst xmlns:p="http://schemas.openxmlformats.org/presentationml/2006/main">
  <p:tag name="MH" val="20160219102052"/>
  <p:tag name="MH_LIBRARY" val="GRAPHIC"/>
  <p:tag name="MH_ORDER" val="376"/>
  <p:tag name="MH_TYPE" val="Other"/>
</p:tagLst>
</file>

<file path=ppt/tags/tag506.xml><?xml version="1.0" encoding="utf-8"?>
<p:tagLst xmlns:p="http://schemas.openxmlformats.org/presentationml/2006/main">
  <p:tag name="MH" val="20160219102052"/>
  <p:tag name="MH_LIBRARY" val="GRAPHIC"/>
  <p:tag name="MH_ORDER" val="380"/>
  <p:tag name="MH_TYPE" val="Other"/>
</p:tagLst>
</file>

<file path=ppt/tags/tag507.xml><?xml version="1.0" encoding="utf-8"?>
<p:tagLst xmlns:p="http://schemas.openxmlformats.org/presentationml/2006/main">
  <p:tag name="MH" val="20160219102052"/>
  <p:tag name="MH_LIBRARY" val="GRAPHIC"/>
  <p:tag name="MH_ORDER" val="381"/>
  <p:tag name="MH_TYPE" val="Other"/>
</p:tagLst>
</file>

<file path=ppt/tags/tag508.xml><?xml version="1.0" encoding="utf-8"?>
<p:tagLst xmlns:p="http://schemas.openxmlformats.org/presentationml/2006/main">
  <p:tag name="MH" val="20160219102052"/>
  <p:tag name="MH_LIBRARY" val="GRAPHIC"/>
  <p:tag name="MH_ORDER" val="385"/>
  <p:tag name="MH_TYPE" val="Other"/>
</p:tagLst>
</file>

<file path=ppt/tags/tag509.xml><?xml version="1.0" encoding="utf-8"?>
<p:tagLst xmlns:p="http://schemas.openxmlformats.org/presentationml/2006/main">
  <p:tag name="MH" val="20160219102052"/>
  <p:tag name="MH_LIBRARY" val="GRAPHIC"/>
  <p:tag name="MH_ORDER" val="386"/>
  <p:tag name="MH_TYPE" val="Other"/>
</p:tagLst>
</file>

<file path=ppt/tags/tag51.xml><?xml version="1.0" encoding="utf-8"?>
<p:tagLst xmlns:p="http://schemas.openxmlformats.org/presentationml/2006/main">
  <p:tag name="MH" val="20160219102052"/>
  <p:tag name="MH_LIBRARY" val="GRAPHIC"/>
  <p:tag name="MH_ORDER" val="397"/>
  <p:tag name="MH_TYPE" val="Other"/>
</p:tagLst>
</file>

<file path=ppt/tags/tag510.xml><?xml version="1.0" encoding="utf-8"?>
<p:tagLst xmlns:p="http://schemas.openxmlformats.org/presentationml/2006/main">
  <p:tag name="MH" val="20160202082519"/>
  <p:tag name="MH_LIBRARY" val="GRAPHIC"/>
  <p:tag name="MH_ORDER" val="1"/>
  <p:tag name="MH_TYPE" val="Text"/>
</p:tagLst>
</file>

<file path=ppt/tags/tag511.xml><?xml version="1.0" encoding="utf-8"?>
<p:tagLst xmlns:p="http://schemas.openxmlformats.org/presentationml/2006/main">
  <p:tag name="MH" val="20160202082519"/>
  <p:tag name="MH_LIBRARY" val="GRAPHIC"/>
  <p:tag name="MH_ORDER" val="1"/>
  <p:tag name="MH_TYPE" val="SubTitle"/>
</p:tagLst>
</file>

<file path=ppt/tags/tag512.xml><?xml version="1.0" encoding="utf-8"?>
<p:tagLst xmlns:p="http://schemas.openxmlformats.org/presentationml/2006/main">
  <p:tag name="MH" val="20160202082519"/>
  <p:tag name="MH_LIBRARY" val="GRAPHIC"/>
  <p:tag name="MH_ORDER" val="1"/>
  <p:tag name="MH_TYPE" val="Text"/>
</p:tagLst>
</file>

<file path=ppt/tags/tag513.xml><?xml version="1.0" encoding="utf-8"?>
<p:tagLst xmlns:p="http://schemas.openxmlformats.org/presentationml/2006/main">
  <p:tag name="MH" val="20160202082519"/>
  <p:tag name="MH_LIBRARY" val="GRAPHIC"/>
  <p:tag name="MH_ORDER" val="1"/>
  <p:tag name="MH_TYPE" val="SubTitle"/>
</p:tagLst>
</file>

<file path=ppt/tags/tag514.xml><?xml version="1.0" encoding="utf-8"?>
<p:tagLst xmlns:p="http://schemas.openxmlformats.org/presentationml/2006/main">
  <p:tag name="MH" val="20160202082519"/>
  <p:tag name="MH_LIBRARY" val="GRAPHIC"/>
  <p:tag name="MH_ORDER" val="1"/>
  <p:tag name="MH_TYPE" val="Text"/>
</p:tagLst>
</file>

<file path=ppt/tags/tag515.xml><?xml version="1.0" encoding="utf-8"?>
<p:tagLst xmlns:p="http://schemas.openxmlformats.org/presentationml/2006/main">
  <p:tag name="MH" val="20160202082519"/>
  <p:tag name="MH_LIBRARY" val="GRAPHIC"/>
  <p:tag name="MH_ORDER" val="1"/>
  <p:tag name="MH_TYPE" val="SubTitle"/>
</p:tagLst>
</file>

<file path=ppt/tags/tag516.xml><?xml version="1.0" encoding="utf-8"?>
<p:tagLst xmlns:p="http://schemas.openxmlformats.org/presentationml/2006/main">
  <p:tag name="MH" val="20160202082519"/>
  <p:tag name="MH_LIBRARY" val="GRAPHIC"/>
  <p:tag name="MH_ORDER" val="1"/>
  <p:tag name="MH_TYPE" val="Text"/>
</p:tagLst>
</file>

<file path=ppt/tags/tag517.xml><?xml version="1.0" encoding="utf-8"?>
<p:tagLst xmlns:p="http://schemas.openxmlformats.org/presentationml/2006/main">
  <p:tag name="MH" val="20160202082519"/>
  <p:tag name="MH_LIBRARY" val="GRAPHIC"/>
  <p:tag name="MH_ORDER" val="1"/>
  <p:tag name="MH_TYPE" val="SubTitle"/>
</p:tagLst>
</file>

<file path=ppt/tags/tag518.xml><?xml version="1.0" encoding="utf-8"?>
<p:tagLst xmlns:p="http://schemas.openxmlformats.org/presentationml/2006/main">
  <p:tag name="MH" val="20160202082519"/>
  <p:tag name="MH_LIBRARY" val="GRAPHIC"/>
  <p:tag name="MH_ORDER" val="1"/>
  <p:tag name="MH_TYPE" val="Text"/>
</p:tagLst>
</file>

<file path=ppt/tags/tag519.xml><?xml version="1.0" encoding="utf-8"?>
<p:tagLst xmlns:p="http://schemas.openxmlformats.org/presentationml/2006/main">
  <p:tag name="MH" val="20160202082519"/>
  <p:tag name="MH_LIBRARY" val="GRAPHIC"/>
  <p:tag name="MH_ORDER" val="1"/>
  <p:tag name="MH_TYPE" val="SubTitle"/>
</p:tagLst>
</file>

<file path=ppt/tags/tag52.xml><?xml version="1.0" encoding="utf-8"?>
<p:tagLst xmlns:p="http://schemas.openxmlformats.org/presentationml/2006/main">
  <p:tag name="MH" val="20160219102052"/>
  <p:tag name="MH_LIBRARY" val="GRAPHIC"/>
  <p:tag name="MH_ORDER" val="398"/>
  <p:tag name="MH_TYPE" val="Other"/>
</p:tagLst>
</file>

<file path=ppt/tags/tag520.xml><?xml version="1.0" encoding="utf-8"?>
<p:tagLst xmlns:p="http://schemas.openxmlformats.org/presentationml/2006/main">
  <p:tag name="MH" val="20160202082519"/>
  <p:tag name="MH_LIBRARY" val="GRAPHIC"/>
  <p:tag name="MH_ORDER" val="1"/>
  <p:tag name="MH_TYPE" val="Text"/>
</p:tagLst>
</file>

<file path=ppt/tags/tag521.xml><?xml version="1.0" encoding="utf-8"?>
<p:tagLst xmlns:p="http://schemas.openxmlformats.org/presentationml/2006/main">
  <p:tag name="MH" val="20160202082519"/>
  <p:tag name="MH_LIBRARY" val="GRAPHIC"/>
  <p:tag name="MH_ORDER" val="1"/>
  <p:tag name="MH_TYPE" val="SubTitle"/>
</p:tagLst>
</file>

<file path=ppt/tags/tag522.xml><?xml version="1.0" encoding="utf-8"?>
<p:tagLst xmlns:p="http://schemas.openxmlformats.org/presentationml/2006/main">
  <p:tag name="MH" val="20160219102052"/>
  <p:tag name="MH_CATEGORY" val="#BingLLB#"/>
  <p:tag name="MH_LAYOUT" val="SubTitle"/>
  <p:tag name="MH_LIBRARY" val="GRAPHIC"/>
  <p:tag name="MH_NUMBER" val="6"/>
  <p:tag name="MH_TYPE" val="#NeiR#"/>
</p:tagLst>
</file>

<file path=ppt/tags/tag523.xml><?xml version="1.0" encoding="utf-8"?>
<p:tagLst xmlns:p="http://schemas.openxmlformats.org/presentationml/2006/main">
  <p:tag name="MH" val="20160203101803"/>
  <p:tag name="MH_LIBRARY" val="GRAPHIC"/>
  <p:tag name="MH_ORDER" val="2"/>
  <p:tag name="MH_TYPE" val="Other"/>
</p:tagLst>
</file>

<file path=ppt/tags/tag524.xml><?xml version="1.0" encoding="utf-8"?>
<p:tagLst xmlns:p="http://schemas.openxmlformats.org/presentationml/2006/main">
  <p:tag name="MH" val="20160203101803"/>
  <p:tag name="MH_LIBRARY" val="GRAPHIC"/>
  <p:tag name="MH_ORDER" val="1"/>
  <p:tag name="MH_TYPE" val="Title"/>
</p:tagLst>
</file>

<file path=ppt/tags/tag525.xml><?xml version="1.0" encoding="utf-8"?>
<p:tagLst xmlns:p="http://schemas.openxmlformats.org/presentationml/2006/main">
  <p:tag name="MH" val="20160203101803"/>
  <p:tag name="MH_LIBRARY" val="GRAPHIC"/>
  <p:tag name="MH_ORDER" val="2"/>
  <p:tag name="MH_TYPE" val="Other"/>
</p:tagLst>
</file>

<file path=ppt/tags/tag526.xml><?xml version="1.0" encoding="utf-8"?>
<p:tagLst xmlns:p="http://schemas.openxmlformats.org/presentationml/2006/main">
  <p:tag name="MH" val="20160203101803"/>
  <p:tag name="MH_LIBRARY" val="GRAPHIC"/>
  <p:tag name="MH_ORDER" val="1"/>
  <p:tag name="MH_TYPE" val="Title"/>
</p:tagLst>
</file>

<file path=ppt/tags/tag527.xml><?xml version="1.0" encoding="utf-8"?>
<p:tagLst xmlns:p="http://schemas.openxmlformats.org/presentationml/2006/main">
  <p:tag name="MH" val="20160203101803"/>
  <p:tag name="MH_LIBRARY" val="GRAPHIC"/>
  <p:tag name="MH_ORDER" val="2"/>
  <p:tag name="MH_TYPE" val="Other"/>
</p:tagLst>
</file>

<file path=ppt/tags/tag528.xml><?xml version="1.0" encoding="utf-8"?>
<p:tagLst xmlns:p="http://schemas.openxmlformats.org/presentationml/2006/main">
  <p:tag name="MH" val="20160203101803"/>
  <p:tag name="MH_LIBRARY" val="GRAPHIC"/>
  <p:tag name="MH_ORDER" val="1"/>
  <p:tag name="MH_TYPE" val="Title"/>
</p:tagLst>
</file>

<file path=ppt/tags/tag529.xml><?xml version="1.0" encoding="utf-8"?>
<p:tagLst xmlns:p="http://schemas.openxmlformats.org/presentationml/2006/main">
  <p:tag name="MH" val="20160203101803"/>
  <p:tag name="MH_LIBRARY" val="GRAPHIC"/>
  <p:tag name="MH_ORDER" val="2"/>
  <p:tag name="MH_TYPE" val="Other"/>
</p:tagLst>
</file>

<file path=ppt/tags/tag53.xml><?xml version="1.0" encoding="utf-8"?>
<p:tagLst xmlns:p="http://schemas.openxmlformats.org/presentationml/2006/main">
  <p:tag name="MH" val="20160219102052"/>
  <p:tag name="MH_LIBRARY" val="GRAPHIC"/>
  <p:tag name="MH_ORDER" val="399"/>
  <p:tag name="MH_TYPE" val="Other"/>
</p:tagLst>
</file>

<file path=ppt/tags/tag530.xml><?xml version="1.0" encoding="utf-8"?>
<p:tagLst xmlns:p="http://schemas.openxmlformats.org/presentationml/2006/main">
  <p:tag name="MH" val="20160203101803"/>
  <p:tag name="MH_LIBRARY" val="GRAPHIC"/>
  <p:tag name="MH_ORDER" val="1"/>
  <p:tag name="MH_TYPE" val="Title"/>
</p:tagLst>
</file>

<file path=ppt/tags/tag531.xml><?xml version="1.0" encoding="utf-8"?>
<p:tagLst xmlns:p="http://schemas.openxmlformats.org/presentationml/2006/main">
  <p:tag name="MH" val="20160203101803"/>
  <p:tag name="MH_LIBRARY" val="GRAPHIC"/>
  <p:tag name="MH_ORDER" val="2"/>
  <p:tag name="MH_TYPE" val="Other"/>
</p:tagLst>
</file>

<file path=ppt/tags/tag532.xml><?xml version="1.0" encoding="utf-8"?>
<p:tagLst xmlns:p="http://schemas.openxmlformats.org/presentationml/2006/main">
  <p:tag name="MH" val="20160203101803"/>
  <p:tag name="MH_LIBRARY" val="GRAPHIC"/>
  <p:tag name="MH_ORDER" val="1"/>
  <p:tag name="MH_TYPE" val="Title"/>
</p:tagLst>
</file>

<file path=ppt/tags/tag533.xml><?xml version="1.0" encoding="utf-8"?>
<p:tagLst xmlns:p="http://schemas.openxmlformats.org/presentationml/2006/main">
  <p:tag name="MH" val="20160203101803"/>
  <p:tag name="MH_LIBRARY" val="GRAPHIC"/>
  <p:tag name="MH_ORDER" val="2"/>
  <p:tag name="MH_TYPE" val="Other"/>
</p:tagLst>
</file>

<file path=ppt/tags/tag534.xml><?xml version="1.0" encoding="utf-8"?>
<p:tagLst xmlns:p="http://schemas.openxmlformats.org/presentationml/2006/main">
  <p:tag name="MH" val="20160203101803"/>
  <p:tag name="MH_LIBRARY" val="GRAPHIC"/>
  <p:tag name="MH_ORDER" val="1"/>
  <p:tag name="MH_TYPE" val="Title"/>
</p:tagLst>
</file>

<file path=ppt/tags/tag535.xml><?xml version="1.0" encoding="utf-8"?>
<p:tagLst xmlns:p="http://schemas.openxmlformats.org/presentationml/2006/main">
  <p:tag name="MH" val="20160219094023"/>
  <p:tag name="MH_LIBRARY" val="GRAPHIC"/>
  <p:tag name="MH_ORDER" val="4"/>
  <p:tag name="MH_TYPE" val="Other"/>
</p:tagLst>
</file>

<file path=ppt/tags/tag536.xml><?xml version="1.0" encoding="utf-8"?>
<p:tagLst xmlns:p="http://schemas.openxmlformats.org/presentationml/2006/main">
  <p:tag name="MH" val="20160219094023"/>
  <p:tag name="MH_LIBRARY" val="GRAPHIC"/>
  <p:tag name="MH_ORDER" val="PageTitle"/>
  <p:tag name="MH_TYPE" val="PageTitle"/>
</p:tagLst>
</file>

<file path=ppt/tags/tag537.xml><?xml version="1.0" encoding="utf-8"?>
<p:tagLst xmlns:p="http://schemas.openxmlformats.org/presentationml/2006/main">
  <p:tag name="MH" val="20160219094023"/>
  <p:tag name="MH_LIBRARY" val="GRAPHIC"/>
  <p:tag name="MH_ORDER" val="1"/>
  <p:tag name="MH_TYPE" val="Other"/>
</p:tagLst>
</file>

<file path=ppt/tags/tag538.xml><?xml version="1.0" encoding="utf-8"?>
<p:tagLst xmlns:p="http://schemas.openxmlformats.org/presentationml/2006/main">
  <p:tag name="MH" val="20160219094023"/>
  <p:tag name="MH_LIBRARY" val="GRAPHIC"/>
  <p:tag name="MH_ORDER" val="3"/>
  <p:tag name="MH_TYPE" val="Other"/>
</p:tagLst>
</file>

<file path=ppt/tags/tag539.xml><?xml version="1.0" encoding="utf-8"?>
<p:tagLst xmlns:p="http://schemas.openxmlformats.org/presentationml/2006/main">
  <p:tag name="MH" val="20160219094023"/>
  <p:tag name="MH_LIBRARY" val="GRAPHIC"/>
  <p:tag name="MH_ORDER" val="2"/>
  <p:tag name="MH_TYPE" val="Other"/>
</p:tagLst>
</file>

<file path=ppt/tags/tag54.xml><?xml version="1.0" encoding="utf-8"?>
<p:tagLst xmlns:p="http://schemas.openxmlformats.org/presentationml/2006/main">
  <p:tag name="MH" val="20160219102052"/>
  <p:tag name="MH_LIBRARY" val="GRAPHIC"/>
  <p:tag name="MH_ORDER" val="400"/>
  <p:tag name="MH_TYPE" val="Other"/>
</p:tagLst>
</file>

<file path=ppt/tags/tag540.xml><?xml version="1.0" encoding="utf-8"?>
<p:tagLst xmlns:p="http://schemas.openxmlformats.org/presentationml/2006/main">
  <p:tag name="MH" val="20160203101803"/>
  <p:tag name="MH_LIBRARY" val="GRAPHIC"/>
  <p:tag name="MH_ORDER" val="2"/>
  <p:tag name="MH_TYPE" val="Other"/>
</p:tagLst>
</file>

<file path=ppt/tags/tag541.xml><?xml version="1.0" encoding="utf-8"?>
<p:tagLst xmlns:p="http://schemas.openxmlformats.org/presentationml/2006/main">
  <p:tag name="MH" val="20160203101803"/>
  <p:tag name="MH_LIBRARY" val="GRAPHIC"/>
  <p:tag name="MH_ORDER" val="1"/>
  <p:tag name="MH_TYPE" val="Title"/>
</p:tagLst>
</file>

<file path=ppt/tags/tag542.xml><?xml version="1.0" encoding="utf-8"?>
<p:tagLst xmlns:p="http://schemas.openxmlformats.org/presentationml/2006/main">
  <p:tag name="MH" val="20160203101803"/>
  <p:tag name="MH_LIBRARY" val="GRAPHIC"/>
  <p:tag name="MH_ORDER" val="2"/>
  <p:tag name="MH_TYPE" val="Other"/>
</p:tagLst>
</file>

<file path=ppt/tags/tag543.xml><?xml version="1.0" encoding="utf-8"?>
<p:tagLst xmlns:p="http://schemas.openxmlformats.org/presentationml/2006/main">
  <p:tag name="MH" val="20160203101803"/>
  <p:tag name="MH_LIBRARY" val="GRAPHIC"/>
  <p:tag name="MH_ORDER" val="1"/>
  <p:tag name="MH_TYPE" val="Title"/>
</p:tagLst>
</file>

<file path=ppt/tags/tag544.xml><?xml version="1.0" encoding="utf-8"?>
<p:tagLst xmlns:p="http://schemas.openxmlformats.org/presentationml/2006/main">
  <p:tag name="MH" val="20160203101803"/>
  <p:tag name="MH_LIBRARY" val="GRAPHIC"/>
  <p:tag name="MH_ORDER" val="2"/>
  <p:tag name="MH_TYPE" val="Other"/>
</p:tagLst>
</file>

<file path=ppt/tags/tag545.xml><?xml version="1.0" encoding="utf-8"?>
<p:tagLst xmlns:p="http://schemas.openxmlformats.org/presentationml/2006/main">
  <p:tag name="MH" val="20160203101803"/>
  <p:tag name="MH_LIBRARY" val="GRAPHIC"/>
  <p:tag name="MH_ORDER" val="1"/>
  <p:tag name="MH_TYPE" val="Title"/>
</p:tagLst>
</file>

<file path=ppt/tags/tag546.xml><?xml version="1.0" encoding="utf-8"?>
<p:tagLst xmlns:p="http://schemas.openxmlformats.org/presentationml/2006/main">
  <p:tag name="MH" val="20160203101803"/>
  <p:tag name="MH_LIBRARY" val="GRAPHIC"/>
  <p:tag name="MH_ORDER" val="2"/>
  <p:tag name="MH_TYPE" val="Other"/>
</p:tagLst>
</file>

<file path=ppt/tags/tag547.xml><?xml version="1.0" encoding="utf-8"?>
<p:tagLst xmlns:p="http://schemas.openxmlformats.org/presentationml/2006/main">
  <p:tag name="MH" val="20160203101803"/>
  <p:tag name="MH_LIBRARY" val="GRAPHIC"/>
  <p:tag name="MH_ORDER" val="1"/>
  <p:tag name="MH_TYPE" val="Title"/>
</p:tagLst>
</file>

<file path=ppt/tags/tag548.xml><?xml version="1.0" encoding="utf-8"?>
<p:tagLst xmlns:p="http://schemas.openxmlformats.org/presentationml/2006/main">
  <p:tag name="MH" val="20160219094023"/>
  <p:tag name="MH_LIBRARY" val="GRAPHIC"/>
  <p:tag name="MH_ORDER" val="9"/>
  <p:tag name="MH_TYPE" val="Other"/>
</p:tagLst>
</file>

<file path=ppt/tags/tag549.xml><?xml version="1.0" encoding="utf-8"?>
<p:tagLst xmlns:p="http://schemas.openxmlformats.org/presentationml/2006/main">
  <p:tag name="MH" val="20151104112100"/>
  <p:tag name="MH_LIBRARY" val="GRAPHIC"/>
  <p:tag name="MH_ORDER" val="1"/>
  <p:tag name="MH_TYPE" val="Text"/>
</p:tagLst>
</file>

<file path=ppt/tags/tag55.xml><?xml version="1.0" encoding="utf-8"?>
<p:tagLst xmlns:p="http://schemas.openxmlformats.org/presentationml/2006/main">
  <p:tag name="MH" val="20160219102052"/>
  <p:tag name="MH_LIBRARY" val="GRAPHIC"/>
  <p:tag name="MH_ORDER" val="401"/>
  <p:tag name="MH_TYPE" val="Other"/>
</p:tagLst>
</file>

<file path=ppt/tags/tag550.xml><?xml version="1.0" encoding="utf-8"?>
<p:tagLst xmlns:p="http://schemas.openxmlformats.org/presentationml/2006/main">
  <p:tag name="MH" val="20151104112100"/>
  <p:tag name="MH_LIBRARY" val="GRAPHIC"/>
  <p:tag name="MH_ORDER" val="1"/>
  <p:tag name="MH_TYPE" val="Text"/>
</p:tagLst>
</file>

<file path=ppt/tags/tag551.xml><?xml version="1.0" encoding="utf-8"?>
<p:tagLst xmlns:p="http://schemas.openxmlformats.org/presentationml/2006/main">
  <p:tag name="MH" val="20151104112100"/>
  <p:tag name="MH_LIBRARY" val="GRAPHIC"/>
  <p:tag name="MH_ORDER" val="1"/>
  <p:tag name="MH_TYPE" val="Text"/>
</p:tagLst>
</file>

<file path=ppt/tags/tag552.xml><?xml version="1.0" encoding="utf-8"?>
<p:tagLst xmlns:p="http://schemas.openxmlformats.org/presentationml/2006/main">
  <p:tag name="MH" val="20151104112100"/>
  <p:tag name="MH_LIBRARY" val="GRAPHIC"/>
  <p:tag name="MH_ORDER" val="1"/>
  <p:tag name="MH_TYPE" val="Text"/>
</p:tagLst>
</file>

<file path=ppt/tags/tag553.xml><?xml version="1.0" encoding="utf-8"?>
<p:tagLst xmlns:p="http://schemas.openxmlformats.org/presentationml/2006/main">
  <p:tag name="MH" val="20151104112100"/>
  <p:tag name="MH_LIBRARY" val="GRAPHIC"/>
  <p:tag name="MH_ORDER" val="1"/>
  <p:tag name="MH_TYPE" val="Text"/>
</p:tagLst>
</file>

<file path=ppt/tags/tag554.xml><?xml version="1.0" encoding="utf-8"?>
<p:tagLst xmlns:p="http://schemas.openxmlformats.org/presentationml/2006/main">
  <p:tag name="MH" val="20151104112100"/>
  <p:tag name="MH_LIBRARY" val="GRAPHIC"/>
  <p:tag name="MH_ORDER" val="1"/>
  <p:tag name="MH_TYPE" val="Text"/>
</p:tagLst>
</file>

<file path=ppt/tags/tag555.xml><?xml version="1.0" encoding="utf-8"?>
<p:tagLst xmlns:p="http://schemas.openxmlformats.org/presentationml/2006/main">
  <p:tag name="MH" val="20151104112100"/>
  <p:tag name="MH_LIBRARY" val="GRAPHIC"/>
  <p:tag name="MH_ORDER" val="1"/>
  <p:tag name="MH_TYPE" val="Text"/>
</p:tagLst>
</file>

<file path=ppt/tags/tag556.xml><?xml version="1.0" encoding="utf-8"?>
<p:tagLst xmlns:p="http://schemas.openxmlformats.org/presentationml/2006/main">
  <p:tag name="MH" val="20151104112100"/>
  <p:tag name="MH_LIBRARY" val="GRAPHIC"/>
  <p:tag name="MH_ORDER" val="1"/>
  <p:tag name="MH_TYPE" val="Text"/>
</p:tagLst>
</file>

<file path=ppt/tags/tag557.xml><?xml version="1.0" encoding="utf-8"?>
<p:tagLst xmlns:p="http://schemas.openxmlformats.org/presentationml/2006/main">
  <p:tag name="MH" val="20160219094023"/>
  <p:tag name="MH_CATEGORY" val="#BingLLB#"/>
  <p:tag name="MH_LAYOUT" val="SubTitleDesc"/>
  <p:tag name="MH_LIBRARY" val="GRAPHIC"/>
  <p:tag name="MH_NUMBER" val="4"/>
  <p:tag name="MH_TYPE" val="#NeiR#"/>
</p:tagLst>
</file>

<file path=ppt/tags/tag558.xml><?xml version="1.0" encoding="utf-8"?>
<p:tagLst xmlns:p="http://schemas.openxmlformats.org/presentationml/2006/main">
  <p:tag name="MH" val="20160218215038"/>
  <p:tag name="MH_LIBRARY" val="GRAPHIC"/>
  <p:tag name="MH_ORDER" val="PageTitle"/>
  <p:tag name="MH_TYPE" val="PageTitle"/>
</p:tagLst>
</file>

<file path=ppt/tags/tag559.xml><?xml version="1.0" encoding="utf-8"?>
<p:tagLst xmlns:p="http://schemas.openxmlformats.org/presentationml/2006/main">
  <p:tag name="MH" val="20160218215038"/>
  <p:tag name="MH_LIBRARY" val="GRAPHIC"/>
  <p:tag name="MH_ORDER" val="1"/>
  <p:tag name="MH_TYPE" val="Other"/>
</p:tagLst>
</file>

<file path=ppt/tags/tag56.xml><?xml version="1.0" encoding="utf-8"?>
<p:tagLst xmlns:p="http://schemas.openxmlformats.org/presentationml/2006/main">
  <p:tag name="MH" val="20160219102052"/>
  <p:tag name="MH_LIBRARY" val="GRAPHIC"/>
  <p:tag name="MH_ORDER" val="402"/>
  <p:tag name="MH_TYPE" val="Other"/>
</p:tagLst>
</file>

<file path=ppt/tags/tag560.xml><?xml version="1.0" encoding="utf-8"?>
<p:tagLst xmlns:p="http://schemas.openxmlformats.org/presentationml/2006/main">
  <p:tag name="MH" val="20160218215038"/>
  <p:tag name="MH_LIBRARY" val="GRAPHIC"/>
  <p:tag name="MH_ORDER" val="2"/>
  <p:tag name="MH_TYPE" val="Other"/>
</p:tagLst>
</file>

<file path=ppt/tags/tag561.xml><?xml version="1.0" encoding="utf-8"?>
<p:tagLst xmlns:p="http://schemas.openxmlformats.org/presentationml/2006/main">
  <p:tag name="MH" val="20160218215038"/>
  <p:tag name="MH_LIBRARY" val="GRAPHIC"/>
  <p:tag name="MH_ORDER" val="3"/>
  <p:tag name="MH_TYPE" val="Other"/>
</p:tagLst>
</file>

<file path=ppt/tags/tag562.xml><?xml version="1.0" encoding="utf-8"?>
<p:tagLst xmlns:p="http://schemas.openxmlformats.org/presentationml/2006/main">
  <p:tag name="MH" val="20160218215038"/>
  <p:tag name="MH_LIBRARY" val="GRAPHIC"/>
  <p:tag name="MH_ORDER" val="4"/>
  <p:tag name="MH_TYPE" val="Other"/>
</p:tagLst>
</file>

<file path=ppt/tags/tag563.xml><?xml version="1.0" encoding="utf-8"?>
<p:tagLst xmlns:p="http://schemas.openxmlformats.org/presentationml/2006/main">
  <p:tag name="MH" val="20160218215038"/>
  <p:tag name="MH_LIBRARY" val="GRAPHIC"/>
  <p:tag name="MH_ORDER" val="5"/>
  <p:tag name="MH_TYPE" val="Other"/>
</p:tagLst>
</file>

<file path=ppt/tags/tag564.xml><?xml version="1.0" encoding="utf-8"?>
<p:tagLst xmlns:p="http://schemas.openxmlformats.org/presentationml/2006/main">
  <p:tag name="MH" val="20160218215038"/>
  <p:tag name="MH_LIBRARY" val="GRAPHIC"/>
  <p:tag name="MH_ORDER" val="1"/>
  <p:tag name="MH_TYPE" val="SubTitle"/>
</p:tagLst>
</file>

<file path=ppt/tags/tag565.xml><?xml version="1.0" encoding="utf-8"?>
<p:tagLst xmlns:p="http://schemas.openxmlformats.org/presentationml/2006/main">
  <p:tag name="MH" val="20160218215038"/>
  <p:tag name="MH_LIBRARY" val="GRAPHIC"/>
  <p:tag name="MH_ORDER" val="1"/>
  <p:tag name="MH_TYPE" val="Text"/>
</p:tagLst>
</file>

<file path=ppt/tags/tag566.xml><?xml version="1.0" encoding="utf-8"?>
<p:tagLst xmlns:p="http://schemas.openxmlformats.org/presentationml/2006/main">
  <p:tag name="MH" val="20160218215038"/>
  <p:tag name="MH_LIBRARY" val="GRAPHIC"/>
  <p:tag name="MH_ORDER" val="6"/>
  <p:tag name="MH_TYPE" val="Other"/>
</p:tagLst>
</file>

<file path=ppt/tags/tag567.xml><?xml version="1.0" encoding="utf-8"?>
<p:tagLst xmlns:p="http://schemas.openxmlformats.org/presentationml/2006/main">
  <p:tag name="MH" val="20160218215038"/>
  <p:tag name="MH_LIBRARY" val="GRAPHIC"/>
  <p:tag name="MH_ORDER" val="2"/>
  <p:tag name="MH_TYPE" val="SubTitle"/>
</p:tagLst>
</file>

<file path=ppt/tags/tag568.xml><?xml version="1.0" encoding="utf-8"?>
<p:tagLst xmlns:p="http://schemas.openxmlformats.org/presentationml/2006/main">
  <p:tag name="MH" val="20160218215038"/>
  <p:tag name="MH_LIBRARY" val="GRAPHIC"/>
  <p:tag name="MH_ORDER" val="2"/>
  <p:tag name="MH_TYPE" val="Text"/>
</p:tagLst>
</file>

<file path=ppt/tags/tag569.xml><?xml version="1.0" encoding="utf-8"?>
<p:tagLst xmlns:p="http://schemas.openxmlformats.org/presentationml/2006/main">
  <p:tag name="MH" val="20160218215038"/>
  <p:tag name="MH_LIBRARY" val="GRAPHIC"/>
  <p:tag name="MH_ORDER" val="7"/>
  <p:tag name="MH_TYPE" val="Other"/>
</p:tagLst>
</file>

<file path=ppt/tags/tag57.xml><?xml version="1.0" encoding="utf-8"?>
<p:tagLst xmlns:p="http://schemas.openxmlformats.org/presentationml/2006/main">
  <p:tag name="MH" val="20160219102052"/>
  <p:tag name="MH_LIBRARY" val="GRAPHIC"/>
  <p:tag name="MH_ORDER" val="403"/>
  <p:tag name="MH_TYPE" val="Other"/>
</p:tagLst>
</file>

<file path=ppt/tags/tag570.xml><?xml version="1.0" encoding="utf-8"?>
<p:tagLst xmlns:p="http://schemas.openxmlformats.org/presentationml/2006/main">
  <p:tag name="MH" val="20160218215038"/>
  <p:tag name="MH_LIBRARY" val="GRAPHIC"/>
  <p:tag name="MH_ORDER" val="3"/>
  <p:tag name="MH_TYPE" val="SubTitle"/>
</p:tagLst>
</file>

<file path=ppt/tags/tag571.xml><?xml version="1.0" encoding="utf-8"?>
<p:tagLst xmlns:p="http://schemas.openxmlformats.org/presentationml/2006/main">
  <p:tag name="MH" val="20160218215038"/>
  <p:tag name="MH_LIBRARY" val="GRAPHIC"/>
  <p:tag name="MH_ORDER" val="3"/>
  <p:tag name="MH_TYPE" val="Text"/>
</p:tagLst>
</file>

<file path=ppt/tags/tag572.xml><?xml version="1.0" encoding="utf-8"?>
<p:tagLst xmlns:p="http://schemas.openxmlformats.org/presentationml/2006/main">
  <p:tag name="MH" val="20160218215038"/>
  <p:tag name="MH_LIBRARY" val="GRAPHIC"/>
  <p:tag name="MH_ORDER" val="4"/>
  <p:tag name="MH_TYPE" val="SubTitle"/>
</p:tagLst>
</file>

<file path=ppt/tags/tag573.xml><?xml version="1.0" encoding="utf-8"?>
<p:tagLst xmlns:p="http://schemas.openxmlformats.org/presentationml/2006/main">
  <p:tag name="MH" val="20160218215038"/>
  <p:tag name="MH_LIBRARY" val="GRAPHIC"/>
  <p:tag name="MH_ORDER" val="4"/>
  <p:tag name="MH_TYPE" val="Text"/>
</p:tagLst>
</file>

<file path=ppt/tags/tag574.xml><?xml version="1.0" encoding="utf-8"?>
<p:tagLst xmlns:p="http://schemas.openxmlformats.org/presentationml/2006/main">
  <p:tag name="MH" val="20160218215038"/>
  <p:tag name="MH_LIBRARY" val="GRAPHIC"/>
  <p:tag name="MH_ORDER" val="8"/>
  <p:tag name="MH_TYPE" val="Other"/>
</p:tagLst>
</file>

<file path=ppt/tags/tag575.xml><?xml version="1.0" encoding="utf-8"?>
<p:tagLst xmlns:p="http://schemas.openxmlformats.org/presentationml/2006/main">
  <p:tag name="MH" val="20160218215038"/>
  <p:tag name="MH_LIBRARY" val="GRAPHIC"/>
  <p:tag name="MH_ORDER" val="1"/>
  <p:tag name="MH_TYPE" val="Desc"/>
</p:tagLst>
</file>

<file path=ppt/tags/tag576.xml><?xml version="1.0" encoding="utf-8"?>
<p:tagLst xmlns:p="http://schemas.openxmlformats.org/presentationml/2006/main">
  <p:tag name="MH" val="20151104112100"/>
  <p:tag name="MH_LIBRARY" val="GRAPHIC"/>
  <p:tag name="MH_ORDER" val="1"/>
  <p:tag name="MH_TYPE" val="Text"/>
</p:tagLst>
</file>

<file path=ppt/tags/tag577.xml><?xml version="1.0" encoding="utf-8"?>
<p:tagLst xmlns:p="http://schemas.openxmlformats.org/presentationml/2006/main">
  <p:tag name="MH" val="20160218215038"/>
  <p:tag name="MH_CATEGORY" val="#ShuJTB#"/>
  <p:tag name="MH_LAYOUT" val="SubTitleTextDesc"/>
  <p:tag name="MH_LIBRARY" val="GRAPHIC"/>
  <p:tag name="MH_NUMBER" val="4"/>
  <p:tag name="MH_TYPE" val="#NeiR#"/>
</p:tagLst>
</file>

<file path=ppt/tags/tag578.xml><?xml version="1.0" encoding="utf-8"?>
<p:tagLst xmlns:p="http://schemas.openxmlformats.org/presentationml/2006/main">
  <p:tag name="MH" val="20160203101803"/>
  <p:tag name="MH_LIBRARY" val="GRAPHIC"/>
  <p:tag name="MH_ORDER" val="2"/>
  <p:tag name="MH_TYPE" val="Other"/>
</p:tagLst>
</file>

<file path=ppt/tags/tag579.xml><?xml version="1.0" encoding="utf-8"?>
<p:tagLst xmlns:p="http://schemas.openxmlformats.org/presentationml/2006/main">
  <p:tag name="MH" val="20160203101803"/>
  <p:tag name="MH_LIBRARY" val="GRAPHIC"/>
  <p:tag name="MH_ORDER" val="1"/>
  <p:tag name="MH_TYPE" val="Title"/>
</p:tagLst>
</file>

<file path=ppt/tags/tag58.xml><?xml version="1.0" encoding="utf-8"?>
<p:tagLst xmlns:p="http://schemas.openxmlformats.org/presentationml/2006/main">
  <p:tag name="MH" val="20160219102052"/>
  <p:tag name="MH_LIBRARY" val="GRAPHIC"/>
  <p:tag name="MH_ORDER" val="404"/>
  <p:tag name="MH_TYPE" val="Other"/>
</p:tagLst>
</file>

<file path=ppt/tags/tag580.xml><?xml version="1.0" encoding="utf-8"?>
<p:tagLst xmlns:p="http://schemas.openxmlformats.org/presentationml/2006/main">
  <p:tag name="MH" val="20160203101803"/>
  <p:tag name="MH_LIBRARY" val="GRAPHIC"/>
  <p:tag name="MH_ORDER" val="2"/>
  <p:tag name="MH_TYPE" val="Other"/>
</p:tagLst>
</file>

<file path=ppt/tags/tag581.xml><?xml version="1.0" encoding="utf-8"?>
<p:tagLst xmlns:p="http://schemas.openxmlformats.org/presentationml/2006/main">
  <p:tag name="MH" val="20160203101803"/>
  <p:tag name="MH_LIBRARY" val="GRAPHIC"/>
  <p:tag name="MH_ORDER" val="1"/>
  <p:tag name="MH_TYPE" val="Title"/>
</p:tagLst>
</file>

<file path=ppt/tags/tag582.xml><?xml version="1.0" encoding="utf-8"?>
<p:tagLst xmlns:p="http://schemas.openxmlformats.org/presentationml/2006/main">
  <p:tag name="MH" val="20160203101803"/>
  <p:tag name="MH_LIBRARY" val="GRAPHIC"/>
  <p:tag name="MH_ORDER" val="2"/>
  <p:tag name="MH_TYPE" val="Other"/>
</p:tagLst>
</file>

<file path=ppt/tags/tag583.xml><?xml version="1.0" encoding="utf-8"?>
<p:tagLst xmlns:p="http://schemas.openxmlformats.org/presentationml/2006/main">
  <p:tag name="MH" val="20160203101803"/>
  <p:tag name="MH_LIBRARY" val="GRAPHIC"/>
  <p:tag name="MH_ORDER" val="1"/>
  <p:tag name="MH_TYPE" val="Title"/>
</p:tagLst>
</file>

<file path=ppt/tags/tag584.xml><?xml version="1.0" encoding="utf-8"?>
<p:tagLst xmlns:p="http://schemas.openxmlformats.org/presentationml/2006/main">
  <p:tag name="MH" val="20160203101803"/>
  <p:tag name="MH_LIBRARY" val="GRAPHIC"/>
  <p:tag name="MH_ORDER" val="2"/>
  <p:tag name="MH_TYPE" val="Other"/>
</p:tagLst>
</file>

<file path=ppt/tags/tag585.xml><?xml version="1.0" encoding="utf-8"?>
<p:tagLst xmlns:p="http://schemas.openxmlformats.org/presentationml/2006/main">
  <p:tag name="MH" val="20160203101803"/>
  <p:tag name="MH_LIBRARY" val="GRAPHIC"/>
  <p:tag name="MH_ORDER" val="1"/>
  <p:tag name="MH_TYPE" val="Title"/>
</p:tagLst>
</file>

<file path=ppt/tags/tag586.xml><?xml version="1.0" encoding="utf-8"?>
<p:tagLst xmlns:p="http://schemas.openxmlformats.org/presentationml/2006/main">
  <p:tag name="MH" val="20160202204654"/>
  <p:tag name="MH_LIBRARY" val="GRAPHIC"/>
  <p:tag name="MH_ORDER" val="1"/>
  <p:tag name="MH_TYPE" val="SubTitle"/>
</p:tagLst>
</file>

<file path=ppt/tags/tag587.xml><?xml version="1.0" encoding="utf-8"?>
<p:tagLst xmlns:p="http://schemas.openxmlformats.org/presentationml/2006/main">
  <p:tag name="MH" val="20160202082519"/>
  <p:tag name="MH_LIBRARY" val="GRAPHIC"/>
  <p:tag name="MH_ORDER" val="1"/>
  <p:tag name="MH_TYPE" val="Text"/>
</p:tagLst>
</file>

<file path=ppt/tags/tag588.xml><?xml version="1.0" encoding="utf-8"?>
<p:tagLst xmlns:p="http://schemas.openxmlformats.org/presentationml/2006/main">
  <p:tag name="MH" val="20160202082519"/>
  <p:tag name="MH_LIBRARY" val="GRAPHIC"/>
  <p:tag name="MH_ORDER" val="1"/>
  <p:tag name="MH_TYPE" val="SubTitle"/>
</p:tagLst>
</file>

<file path=ppt/tags/tag589.xml><?xml version="1.0" encoding="utf-8"?>
<p:tagLst xmlns:p="http://schemas.openxmlformats.org/presentationml/2006/main">
  <p:tag name="MH" val="20160202082519"/>
  <p:tag name="MH_LIBRARY" val="GRAPHIC"/>
  <p:tag name="MH_ORDER" val="1"/>
  <p:tag name="MH_TYPE" val="Text"/>
</p:tagLst>
</file>

<file path=ppt/tags/tag59.xml><?xml version="1.0" encoding="utf-8"?>
<p:tagLst xmlns:p="http://schemas.openxmlformats.org/presentationml/2006/main">
  <p:tag name="MH" val="20160219102052"/>
  <p:tag name="MH_LIBRARY" val="GRAPHIC"/>
  <p:tag name="MH_ORDER" val="405"/>
  <p:tag name="MH_TYPE" val="Other"/>
</p:tagLst>
</file>

<file path=ppt/tags/tag590.xml><?xml version="1.0" encoding="utf-8"?>
<p:tagLst xmlns:p="http://schemas.openxmlformats.org/presentationml/2006/main">
  <p:tag name="MH" val="20160202082519"/>
  <p:tag name="MH_LIBRARY" val="GRAPHIC"/>
  <p:tag name="MH_ORDER" val="1"/>
  <p:tag name="MH_TYPE" val="SubTitle"/>
</p:tagLst>
</file>

<file path=ppt/tags/tag591.xml><?xml version="1.0" encoding="utf-8"?>
<p:tagLst xmlns:p="http://schemas.openxmlformats.org/presentationml/2006/main">
  <p:tag name="MH" val="20160202082519"/>
  <p:tag name="MH_LIBRARY" val="GRAPHIC"/>
  <p:tag name="MH_ORDER" val="1"/>
  <p:tag name="MH_TYPE" val="Text"/>
</p:tagLst>
</file>

<file path=ppt/tags/tag592.xml><?xml version="1.0" encoding="utf-8"?>
<p:tagLst xmlns:p="http://schemas.openxmlformats.org/presentationml/2006/main">
  <p:tag name="MH" val="20160202082519"/>
  <p:tag name="MH_LIBRARY" val="GRAPHIC"/>
  <p:tag name="MH_ORDER" val="1"/>
  <p:tag name="MH_TYPE" val="SubTitle"/>
</p:tagLst>
</file>

<file path=ppt/tags/tag593.xml><?xml version="1.0" encoding="utf-8"?>
<p:tagLst xmlns:p="http://schemas.openxmlformats.org/presentationml/2006/main">
  <p:tag name="MH" val="20160202082519"/>
  <p:tag name="MH_LIBRARY" val="GRAPHIC"/>
  <p:tag name="MH_ORDER" val="1"/>
  <p:tag name="MH_TYPE" val="Text"/>
</p:tagLst>
</file>

<file path=ppt/tags/tag594.xml><?xml version="1.0" encoding="utf-8"?>
<p:tagLst xmlns:p="http://schemas.openxmlformats.org/presentationml/2006/main">
  <p:tag name="MH" val="20160202082519"/>
  <p:tag name="MH_LIBRARY" val="GRAPHIC"/>
  <p:tag name="MH_ORDER" val="1"/>
  <p:tag name="MH_TYPE" val="SubTitle"/>
</p:tagLst>
</file>

<file path=ppt/tags/tag595.xml><?xml version="1.0" encoding="utf-8"?>
<p:tagLst xmlns:p="http://schemas.openxmlformats.org/presentationml/2006/main">
  <p:tag name="MH" val="20160202215101"/>
  <p:tag name="MH_LIBRARY" val="GRAPHIC"/>
  <p:tag name="MH_ORDER" val="9"/>
  <p:tag name="MH_TYPE" val="Other"/>
</p:tagLst>
</file>

<file path=ppt/tags/tag596.xml><?xml version="1.0" encoding="utf-8"?>
<p:tagLst xmlns:p="http://schemas.openxmlformats.org/presentationml/2006/main">
  <p:tag name="MH" val="20160202215101"/>
  <p:tag name="MH_LIBRARY" val="GRAPHIC"/>
  <p:tag name="MH_ORDER" val="9"/>
  <p:tag name="MH_TYPE" val="Other"/>
</p:tagLst>
</file>

<file path=ppt/tags/tag597.xml><?xml version="1.0" encoding="utf-8"?>
<p:tagLst xmlns:p="http://schemas.openxmlformats.org/presentationml/2006/main">
  <p:tag name="MH" val="20160202215101"/>
  <p:tag name="MH_LIBRARY" val="GRAPHIC"/>
  <p:tag name="MH_ORDER" val="9"/>
  <p:tag name="MH_TYPE" val="Other"/>
</p:tagLst>
</file>

<file path=ppt/tags/tag598.xml><?xml version="1.0" encoding="utf-8"?>
<p:tagLst xmlns:p="http://schemas.openxmlformats.org/presentationml/2006/main">
  <p:tag name="MH" val="20160202215101"/>
  <p:tag name="MH_LIBRARY" val="GRAPHIC"/>
  <p:tag name="MH_ORDER" val="9"/>
  <p:tag name="MH_TYPE" val="Other"/>
</p:tagLst>
</file>

<file path=ppt/tags/tag599.xml><?xml version="1.0" encoding="utf-8"?>
<p:tagLst xmlns:p="http://schemas.openxmlformats.org/presentationml/2006/main">
  <p:tag name="MH" val="20160202204654"/>
  <p:tag name="MH_CATEGORY" val="#BingLLB#"/>
  <p:tag name="MH_LAYOUT" val="SubTitle"/>
  <p:tag name="MH_LIBRARY" val="GRAPHIC"/>
  <p:tag name="MH_NUMBER" val="4"/>
  <p:tag name="MH_TYPE" val="#NeiR#"/>
</p:tagLst>
</file>

<file path=ppt/tags/tag6.xml><?xml version="1.0" encoding="utf-8"?>
<p:tagLst xmlns:p="http://schemas.openxmlformats.org/presentationml/2006/main">
  <p:tag name="PA" val="v3.0.1"/>
</p:tagLst>
</file>

<file path=ppt/tags/tag60.xml><?xml version="1.0" encoding="utf-8"?>
<p:tagLst xmlns:p="http://schemas.openxmlformats.org/presentationml/2006/main">
  <p:tag name="MH" val="20160219102052"/>
  <p:tag name="MH_LIBRARY" val="GRAPHIC"/>
  <p:tag name="MH_ORDER" val="406"/>
  <p:tag name="MH_TYPE" val="Other"/>
</p:tagLst>
</file>

<file path=ppt/tags/tag600.xml><?xml version="1.0" encoding="utf-8"?>
<p:tagLst xmlns:p="http://schemas.openxmlformats.org/presentationml/2006/main">
  <p:tag name="MH" val="20151111200301"/>
  <p:tag name="MH_CATEGORY" val="#BingLLB#"/>
  <p:tag name="MH_LAYOUT" val="SubTitleText"/>
  <p:tag name="MH_LIBRARY" val="GRAPHIC"/>
  <p:tag name="MH_NUMBER" val="3"/>
  <p:tag name="MH_TYPE" val="#NeiR#"/>
</p:tagLst>
</file>

<file path=ppt/tags/tag601.xml><?xml version="1.0" encoding="utf-8"?>
<p:tagLst xmlns:p="http://schemas.openxmlformats.org/presentationml/2006/main">
  <p:tag name="MH" val="20160202215101"/>
  <p:tag name="MH_LIBRARY" val="GRAPHIC"/>
  <p:tag name="MH_ORDER" val="8"/>
  <p:tag name="MH_TYPE" val="Other"/>
</p:tagLst>
</file>

<file path=ppt/tags/tag602.xml><?xml version="1.0" encoding="utf-8"?>
<p:tagLst xmlns:p="http://schemas.openxmlformats.org/presentationml/2006/main">
  <p:tag name="MH" val="20160202215101"/>
  <p:tag name="MH_LIBRARY" val="GRAPHIC"/>
  <p:tag name="MH_ORDER" val="9"/>
  <p:tag name="MH_TYPE" val="Other"/>
</p:tagLst>
</file>

<file path=ppt/tags/tag603.xml><?xml version="1.0" encoding="utf-8"?>
<p:tagLst xmlns:p="http://schemas.openxmlformats.org/presentationml/2006/main">
  <p:tag name="MH" val="20160202215101"/>
  <p:tag name="MH_LIBRARY" val="GRAPHIC"/>
  <p:tag name="MH_ORDER" val="12"/>
  <p:tag name="MH_TYPE" val="Other"/>
</p:tagLst>
</file>

<file path=ppt/tags/tag604.xml><?xml version="1.0" encoding="utf-8"?>
<p:tagLst xmlns:p="http://schemas.openxmlformats.org/presentationml/2006/main">
  <p:tag name="MH" val="20160202215101"/>
  <p:tag name="MH_LIBRARY" val="GRAPHIC"/>
  <p:tag name="MH_ORDER" val="4"/>
  <p:tag name="MH_TYPE" val="Other"/>
</p:tagLst>
</file>

<file path=ppt/tags/tag605.xml><?xml version="1.0" encoding="utf-8"?>
<p:tagLst xmlns:p="http://schemas.openxmlformats.org/presentationml/2006/main">
  <p:tag name="MH" val="20160202215101"/>
  <p:tag name="MH_LIBRARY" val="GRAPHIC"/>
  <p:tag name="MH_ORDER" val="5"/>
  <p:tag name="MH_TYPE" val="Other"/>
</p:tagLst>
</file>

<file path=ppt/tags/tag606.xml><?xml version="1.0" encoding="utf-8"?>
<p:tagLst xmlns:p="http://schemas.openxmlformats.org/presentationml/2006/main">
  <p:tag name="MH" val="20160202215101"/>
  <p:tag name="MH_LIBRARY" val="GRAPHIC"/>
  <p:tag name="MH_ORDER" val="13"/>
  <p:tag name="MH_TYPE" val="Other"/>
</p:tagLst>
</file>

<file path=ppt/tags/tag607.xml><?xml version="1.0" encoding="utf-8"?>
<p:tagLst xmlns:p="http://schemas.openxmlformats.org/presentationml/2006/main">
  <p:tag name="MH" val="20160202215101"/>
  <p:tag name="MH_LIBRARY" val="GRAPHIC"/>
  <p:tag name="MH_ORDER" val="10"/>
  <p:tag name="MH_TYPE" val="Other"/>
</p:tagLst>
</file>

<file path=ppt/tags/tag608.xml><?xml version="1.0" encoding="utf-8"?>
<p:tagLst xmlns:p="http://schemas.openxmlformats.org/presentationml/2006/main">
  <p:tag name="MH" val="20160202215101"/>
  <p:tag name="MH_LIBRARY" val="GRAPHIC"/>
  <p:tag name="MH_ORDER" val="11"/>
  <p:tag name="MH_TYPE" val="Other"/>
</p:tagLst>
</file>

<file path=ppt/tags/tag609.xml><?xml version="1.0" encoding="utf-8"?>
<p:tagLst xmlns:p="http://schemas.openxmlformats.org/presentationml/2006/main">
  <p:tag name="MH" val="20160202215101"/>
  <p:tag name="MH_LIBRARY" val="GRAPHIC"/>
  <p:tag name="MH_ORDER" val="14"/>
  <p:tag name="MH_TYPE" val="Other"/>
</p:tagLst>
</file>

<file path=ppt/tags/tag61.xml><?xml version="1.0" encoding="utf-8"?>
<p:tagLst xmlns:p="http://schemas.openxmlformats.org/presentationml/2006/main">
  <p:tag name="MH" val="20160219102052"/>
  <p:tag name="MH_LIBRARY" val="GRAPHIC"/>
  <p:tag name="MH_ORDER" val="407"/>
  <p:tag name="MH_TYPE" val="Other"/>
</p:tagLst>
</file>

<file path=ppt/tags/tag610.xml><?xml version="1.0" encoding="utf-8"?>
<p:tagLst xmlns:p="http://schemas.openxmlformats.org/presentationml/2006/main">
  <p:tag name="MH" val="20160202215101"/>
  <p:tag name="MH_LIBRARY" val="GRAPHIC"/>
  <p:tag name="MH_ORDER" val="6"/>
  <p:tag name="MH_TYPE" val="Other"/>
</p:tagLst>
</file>

<file path=ppt/tags/tag611.xml><?xml version="1.0" encoding="utf-8"?>
<p:tagLst xmlns:p="http://schemas.openxmlformats.org/presentationml/2006/main">
  <p:tag name="MH" val="20160202215101"/>
  <p:tag name="MH_LIBRARY" val="GRAPHIC"/>
  <p:tag name="MH_ORDER" val="7"/>
  <p:tag name="MH_TYPE" val="Other"/>
</p:tagLst>
</file>

<file path=ppt/tags/tag612.xml><?xml version="1.0" encoding="utf-8"?>
<p:tagLst xmlns:p="http://schemas.openxmlformats.org/presentationml/2006/main">
  <p:tag name="MH" val="20160202215101"/>
  <p:tag name="MH_LIBRARY" val="GRAPHIC"/>
  <p:tag name="MH_ORDER" val="15"/>
  <p:tag name="MH_TYPE" val="Other"/>
</p:tagLst>
</file>

<file path=ppt/tags/tag613.xml><?xml version="1.0" encoding="utf-8"?>
<p:tagLst xmlns:p="http://schemas.openxmlformats.org/presentationml/2006/main">
  <p:tag name="MH" val="20160202082519"/>
  <p:tag name="MH_LIBRARY" val="GRAPHIC"/>
  <p:tag name="MH_ORDER" val="1"/>
  <p:tag name="MH_TYPE" val="Text"/>
</p:tagLst>
</file>

<file path=ppt/tags/tag614.xml><?xml version="1.0" encoding="utf-8"?>
<p:tagLst xmlns:p="http://schemas.openxmlformats.org/presentationml/2006/main">
  <p:tag name="MH" val="20160202082519"/>
  <p:tag name="MH_LIBRARY" val="GRAPHIC"/>
  <p:tag name="MH_ORDER" val="1"/>
  <p:tag name="MH_TYPE" val="SubTitle"/>
</p:tagLst>
</file>

<file path=ppt/tags/tag615.xml><?xml version="1.0" encoding="utf-8"?>
<p:tagLst xmlns:p="http://schemas.openxmlformats.org/presentationml/2006/main">
  <p:tag name="MH" val="20160202082519"/>
  <p:tag name="MH_LIBRARY" val="GRAPHIC"/>
  <p:tag name="MH_ORDER" val="1"/>
  <p:tag name="MH_TYPE" val="Text"/>
</p:tagLst>
</file>

<file path=ppt/tags/tag616.xml><?xml version="1.0" encoding="utf-8"?>
<p:tagLst xmlns:p="http://schemas.openxmlformats.org/presentationml/2006/main">
  <p:tag name="MH" val="20160202082519"/>
  <p:tag name="MH_LIBRARY" val="GRAPHIC"/>
  <p:tag name="MH_ORDER" val="1"/>
  <p:tag name="MH_TYPE" val="SubTitle"/>
</p:tagLst>
</file>

<file path=ppt/tags/tag617.xml><?xml version="1.0" encoding="utf-8"?>
<p:tagLst xmlns:p="http://schemas.openxmlformats.org/presentationml/2006/main">
  <p:tag name="MH" val="20160202082519"/>
  <p:tag name="MH_LIBRARY" val="GRAPHIC"/>
  <p:tag name="MH_ORDER" val="1"/>
  <p:tag name="MH_TYPE" val="Text"/>
</p:tagLst>
</file>

<file path=ppt/tags/tag618.xml><?xml version="1.0" encoding="utf-8"?>
<p:tagLst xmlns:p="http://schemas.openxmlformats.org/presentationml/2006/main">
  <p:tag name="MH" val="20160202082519"/>
  <p:tag name="MH_LIBRARY" val="GRAPHIC"/>
  <p:tag name="MH_ORDER" val="1"/>
  <p:tag name="MH_TYPE" val="SubTitle"/>
</p:tagLst>
</file>

<file path=ppt/tags/tag619.xml><?xml version="1.0" encoding="utf-8"?>
<p:tagLst xmlns:p="http://schemas.openxmlformats.org/presentationml/2006/main">
  <p:tag name="MH" val="20160202082519"/>
  <p:tag name="MH_LIBRARY" val="GRAPHIC"/>
  <p:tag name="MH_ORDER" val="1"/>
  <p:tag name="MH_TYPE" val="Text"/>
</p:tagLst>
</file>

<file path=ppt/tags/tag62.xml><?xml version="1.0" encoding="utf-8"?>
<p:tagLst xmlns:p="http://schemas.openxmlformats.org/presentationml/2006/main">
  <p:tag name="MH" val="20160219102052"/>
  <p:tag name="MH_LIBRARY" val="GRAPHIC"/>
  <p:tag name="MH_ORDER" val="408"/>
  <p:tag name="MH_TYPE" val="Other"/>
</p:tagLst>
</file>

<file path=ppt/tags/tag620.xml><?xml version="1.0" encoding="utf-8"?>
<p:tagLst xmlns:p="http://schemas.openxmlformats.org/presentationml/2006/main">
  <p:tag name="MH" val="20160202082519"/>
  <p:tag name="MH_LIBRARY" val="GRAPHIC"/>
  <p:tag name="MH_ORDER" val="1"/>
  <p:tag name="MH_TYPE" val="SubTitle"/>
</p:tagLst>
</file>

<file path=ppt/tags/tag621.xml><?xml version="1.0" encoding="utf-8"?>
<p:tagLst xmlns:p="http://schemas.openxmlformats.org/presentationml/2006/main">
  <p:tag name="MH" val="20151104112100"/>
  <p:tag name="MH_LIBRARY" val="GRAPHIC"/>
  <p:tag name="MH_ORDER" val="1"/>
  <p:tag name="MH_TYPE" val="Text"/>
</p:tagLst>
</file>

<file path=ppt/tags/tag622.xml><?xml version="1.0" encoding="utf-8"?>
<p:tagLst xmlns:p="http://schemas.openxmlformats.org/presentationml/2006/main">
  <p:tag name="MH" val="20160219112043"/>
  <p:tag name="MH_LIBRARY" val="GRAPHIC"/>
  <p:tag name="MH_ORDER" val="1"/>
  <p:tag name="MH_TYPE" val="SubTitle"/>
</p:tagLst>
</file>

<file path=ppt/tags/tag623.xml><?xml version="1.0" encoding="utf-8"?>
<p:tagLst xmlns:p="http://schemas.openxmlformats.org/presentationml/2006/main">
  <p:tag name="MH" val="20160219112043"/>
  <p:tag name="MH_LIBRARY" val="GRAPHIC"/>
  <p:tag name="MH_ORDER" val="1"/>
  <p:tag name="MH_TYPE" val="SubTitle"/>
</p:tagLst>
</file>

<file path=ppt/tags/tag624.xml><?xml version="1.0" encoding="utf-8"?>
<p:tagLst xmlns:p="http://schemas.openxmlformats.org/presentationml/2006/main">
  <p:tag name="MH" val="20151104112100"/>
  <p:tag name="MH_LIBRARY" val="GRAPHIC"/>
  <p:tag name="MH_ORDER" val="1"/>
  <p:tag name="MH_TYPE" val="Text"/>
</p:tagLst>
</file>

<file path=ppt/tags/tag625.xml><?xml version="1.0" encoding="utf-8"?>
<p:tagLst xmlns:p="http://schemas.openxmlformats.org/presentationml/2006/main">
  <p:tag name="MH" val="20151024161320"/>
  <p:tag name="MH_LIBRARY" val="GRAPHIC"/>
  <p:tag name="MH_ORDER" val="1"/>
  <p:tag name="MH_TYPE" val="Text"/>
</p:tagLst>
</file>

<file path=ppt/tags/tag626.xml><?xml version="1.0" encoding="utf-8"?>
<p:tagLst xmlns:p="http://schemas.openxmlformats.org/presentationml/2006/main">
  <p:tag name="MH" val="20151024161320"/>
  <p:tag name="MH_LIBRARY" val="GRAPHIC"/>
  <p:tag name="MH_ORDER" val="1"/>
  <p:tag name="MH_TYPE" val="Text"/>
</p:tagLst>
</file>

<file path=ppt/tags/tag627.xml><?xml version="1.0" encoding="utf-8"?>
<p:tagLst xmlns:p="http://schemas.openxmlformats.org/presentationml/2006/main">
  <p:tag name="MH" val="20151024161320"/>
  <p:tag name="MH_LIBRARY" val="GRAPHIC"/>
  <p:tag name="MH_ORDER" val="1"/>
  <p:tag name="MH_TYPE" val="Text"/>
</p:tagLst>
</file>

<file path=ppt/tags/tag628.xml><?xml version="1.0" encoding="utf-8"?>
<p:tagLst xmlns:p="http://schemas.openxmlformats.org/presentationml/2006/main">
  <p:tag name="MH" val="20151201112552"/>
  <p:tag name="MH_LIBRARY" val="GRAPHIC"/>
  <p:tag name="MH_ORDER" val="6"/>
  <p:tag name="MH_TYPE" val="Other"/>
</p:tagLst>
</file>

<file path=ppt/tags/tag629.xml><?xml version="1.0" encoding="utf-8"?>
<p:tagLst xmlns:p="http://schemas.openxmlformats.org/presentationml/2006/main">
  <p:tag name="MH" val="20151201112552"/>
  <p:tag name="MH_LIBRARY" val="GRAPHIC"/>
  <p:tag name="MH_ORDER" val="8"/>
  <p:tag name="MH_TYPE" val="Other"/>
</p:tagLst>
</file>

<file path=ppt/tags/tag63.xml><?xml version="1.0" encoding="utf-8"?>
<p:tagLst xmlns:p="http://schemas.openxmlformats.org/presentationml/2006/main">
  <p:tag name="MH" val="20160219102052"/>
  <p:tag name="MH_LIBRARY" val="GRAPHIC"/>
  <p:tag name="MH_ORDER" val="409"/>
  <p:tag name="MH_TYPE" val="Other"/>
</p:tagLst>
</file>

<file path=ppt/tags/tag630.xml><?xml version="1.0" encoding="utf-8"?>
<p:tagLst xmlns:p="http://schemas.openxmlformats.org/presentationml/2006/main">
  <p:tag name="MH" val="20151201112552"/>
  <p:tag name="MH_LIBRARY" val="GRAPHIC"/>
  <p:tag name="MH_ORDER" val="10"/>
  <p:tag name="MH_TYPE" val="Other"/>
</p:tagLst>
</file>

<file path=ppt/tags/tag631.xml><?xml version="1.0" encoding="utf-8"?>
<p:tagLst xmlns:p="http://schemas.openxmlformats.org/presentationml/2006/main">
  <p:tag name="MH" val="20151201112552"/>
  <p:tag name="MH_LIBRARY" val="GRAPHIC"/>
  <p:tag name="MH_ORDER" val="12"/>
  <p:tag name="MH_TYPE" val="Other"/>
</p:tagLst>
</file>

<file path=ppt/tags/tag632.xml><?xml version="1.0" encoding="utf-8"?>
<p:tagLst xmlns:p="http://schemas.openxmlformats.org/presentationml/2006/main">
  <p:tag name="MH" val="20151104112100"/>
  <p:tag name="MH_LIBRARY" val="GRAPHIC"/>
  <p:tag name="MH_ORDER" val="1"/>
  <p:tag name="MH_TYPE" val="Text"/>
</p:tagLst>
</file>

<file path=ppt/tags/tag633.xml><?xml version="1.0" encoding="utf-8"?>
<p:tagLst xmlns:p="http://schemas.openxmlformats.org/presentationml/2006/main">
  <p:tag name="MH" val="20151104112100"/>
  <p:tag name="MH_LIBRARY" val="GRAPHIC"/>
  <p:tag name="MH_ORDER" val="1"/>
  <p:tag name="MH_TYPE" val="Text"/>
</p:tagLst>
</file>

<file path=ppt/tags/tag634.xml><?xml version="1.0" encoding="utf-8"?>
<p:tagLst xmlns:p="http://schemas.openxmlformats.org/presentationml/2006/main">
  <p:tag name="MH" val="20151104112100"/>
  <p:tag name="MH_LIBRARY" val="GRAPHIC"/>
  <p:tag name="MH_ORDER" val="1"/>
  <p:tag name="MH_TYPE" val="Text"/>
</p:tagLst>
</file>

<file path=ppt/tags/tag635.xml><?xml version="1.0" encoding="utf-8"?>
<p:tagLst xmlns:p="http://schemas.openxmlformats.org/presentationml/2006/main">
  <p:tag name="MH" val="20151104112100"/>
  <p:tag name="MH_LIBRARY" val="GRAPHIC"/>
  <p:tag name="MH_ORDER" val="1"/>
  <p:tag name="MH_TYPE" val="Text"/>
</p:tagLst>
</file>

<file path=ppt/tags/tag636.xml><?xml version="1.0" encoding="utf-8"?>
<p:tagLst xmlns:p="http://schemas.openxmlformats.org/presentationml/2006/main">
  <p:tag name="MH" val="20151104112100"/>
  <p:tag name="MH_LIBRARY" val="GRAPHIC"/>
  <p:tag name="MH_ORDER" val="1"/>
  <p:tag name="MH_TYPE" val="Text"/>
</p:tagLst>
</file>

<file path=ppt/tags/tag637.xml><?xml version="1.0" encoding="utf-8"?>
<p:tagLst xmlns:p="http://schemas.openxmlformats.org/presentationml/2006/main">
  <p:tag name="MH" val="20151104112100"/>
  <p:tag name="MH_LIBRARY" val="GRAPHIC"/>
  <p:tag name="MH_ORDER" val="1"/>
  <p:tag name="MH_TYPE" val="Text"/>
</p:tagLst>
</file>

<file path=ppt/tags/tag638.xml><?xml version="1.0" encoding="utf-8"?>
<p:tagLst xmlns:p="http://schemas.openxmlformats.org/presentationml/2006/main">
  <p:tag name="MH" val="20151104112100"/>
  <p:tag name="MH_LIBRARY" val="GRAPHIC"/>
  <p:tag name="MH_ORDER" val="1"/>
  <p:tag name="MH_TYPE" val="Text"/>
</p:tagLst>
</file>

<file path=ppt/tags/tag639.xml><?xml version="1.0" encoding="utf-8"?>
<p:tagLst xmlns:p="http://schemas.openxmlformats.org/presentationml/2006/main">
  <p:tag name="MH" val="20151104112100"/>
  <p:tag name="MH_LIBRARY" val="GRAPHIC"/>
  <p:tag name="MH_ORDER" val="1"/>
  <p:tag name="MH_TYPE" val="Text"/>
</p:tagLst>
</file>

<file path=ppt/tags/tag64.xml><?xml version="1.0" encoding="utf-8"?>
<p:tagLst xmlns:p="http://schemas.openxmlformats.org/presentationml/2006/main">
  <p:tag name="MH" val="20160219102052"/>
  <p:tag name="MH_LIBRARY" val="GRAPHIC"/>
  <p:tag name="MH_ORDER" val="410"/>
  <p:tag name="MH_TYPE" val="Other"/>
</p:tagLst>
</file>

<file path=ppt/tags/tag640.xml><?xml version="1.0" encoding="utf-8"?>
<p:tagLst xmlns:p="http://schemas.openxmlformats.org/presentationml/2006/main">
  <p:tag name="MH" val="20160203101803"/>
  <p:tag name="MH_LIBRARY" val="GRAPHIC"/>
  <p:tag name="MH_ORDER" val="2"/>
  <p:tag name="MH_TYPE" val="Other"/>
</p:tagLst>
</file>

<file path=ppt/tags/tag641.xml><?xml version="1.0" encoding="utf-8"?>
<p:tagLst xmlns:p="http://schemas.openxmlformats.org/presentationml/2006/main">
  <p:tag name="MH" val="20160203101803"/>
  <p:tag name="MH_LIBRARY" val="GRAPHIC"/>
  <p:tag name="MH_ORDER" val="1"/>
  <p:tag name="MH_TYPE" val="Title"/>
</p:tagLst>
</file>

<file path=ppt/tags/tag642.xml><?xml version="1.0" encoding="utf-8"?>
<p:tagLst xmlns:p="http://schemas.openxmlformats.org/presentationml/2006/main">
  <p:tag name="MH" val="20160203101803"/>
  <p:tag name="MH_LIBRARY" val="GRAPHIC"/>
  <p:tag name="MH_ORDER" val="2"/>
  <p:tag name="MH_TYPE" val="Other"/>
</p:tagLst>
</file>

<file path=ppt/tags/tag643.xml><?xml version="1.0" encoding="utf-8"?>
<p:tagLst xmlns:p="http://schemas.openxmlformats.org/presentationml/2006/main">
  <p:tag name="MH" val="20160203101803"/>
  <p:tag name="MH_LIBRARY" val="GRAPHIC"/>
  <p:tag name="MH_ORDER" val="1"/>
  <p:tag name="MH_TYPE" val="Title"/>
</p:tagLst>
</file>

<file path=ppt/tags/tag644.xml><?xml version="1.0" encoding="utf-8"?>
<p:tagLst xmlns:p="http://schemas.openxmlformats.org/presentationml/2006/main">
  <p:tag name="MH" val="20160203101803"/>
  <p:tag name="MH_LIBRARY" val="GRAPHIC"/>
  <p:tag name="MH_ORDER" val="2"/>
  <p:tag name="MH_TYPE" val="Other"/>
</p:tagLst>
</file>

<file path=ppt/tags/tag645.xml><?xml version="1.0" encoding="utf-8"?>
<p:tagLst xmlns:p="http://schemas.openxmlformats.org/presentationml/2006/main">
  <p:tag name="MH" val="20160203101803"/>
  <p:tag name="MH_LIBRARY" val="GRAPHIC"/>
  <p:tag name="MH_ORDER" val="1"/>
  <p:tag name="MH_TYPE" val="Title"/>
</p:tagLst>
</file>

<file path=ppt/tags/tag646.xml><?xml version="1.0" encoding="utf-8"?>
<p:tagLst xmlns:p="http://schemas.openxmlformats.org/presentationml/2006/main">
  <p:tag name="MH" val="20160203101803"/>
  <p:tag name="MH_LIBRARY" val="GRAPHIC"/>
  <p:tag name="MH_ORDER" val="2"/>
  <p:tag name="MH_TYPE" val="Other"/>
</p:tagLst>
</file>

<file path=ppt/tags/tag647.xml><?xml version="1.0" encoding="utf-8"?>
<p:tagLst xmlns:p="http://schemas.openxmlformats.org/presentationml/2006/main">
  <p:tag name="MH" val="20160203101803"/>
  <p:tag name="MH_LIBRARY" val="GRAPHIC"/>
  <p:tag name="MH_ORDER" val="1"/>
  <p:tag name="MH_TYPE" val="Title"/>
</p:tagLst>
</file>

<file path=ppt/tags/tag648.xml><?xml version="1.0" encoding="utf-8"?>
<p:tagLst xmlns:p="http://schemas.openxmlformats.org/presentationml/2006/main">
  <p:tag name="MH" val="20151201112552"/>
  <p:tag name="MH_LIBRARY" val="GRAPHIC"/>
  <p:tag name="MH_ORDER" val="1"/>
  <p:tag name="MH_TYPE" val="Other"/>
</p:tagLst>
</file>

<file path=ppt/tags/tag649.xml><?xml version="1.0" encoding="utf-8"?>
<p:tagLst xmlns:p="http://schemas.openxmlformats.org/presentationml/2006/main">
  <p:tag name="MH" val="20151201112552"/>
  <p:tag name="MH_LIBRARY" val="GRAPHIC"/>
  <p:tag name="MH_ORDER" val="2"/>
  <p:tag name="MH_TYPE" val="Other"/>
</p:tagLst>
</file>

<file path=ppt/tags/tag65.xml><?xml version="1.0" encoding="utf-8"?>
<p:tagLst xmlns:p="http://schemas.openxmlformats.org/presentationml/2006/main">
  <p:tag name="MH" val="20160219102052"/>
  <p:tag name="MH_LIBRARY" val="GRAPHIC"/>
  <p:tag name="MH_ORDER" val="411"/>
  <p:tag name="MH_TYPE" val="Other"/>
</p:tagLst>
</file>

<file path=ppt/tags/tag650.xml><?xml version="1.0" encoding="utf-8"?>
<p:tagLst xmlns:p="http://schemas.openxmlformats.org/presentationml/2006/main">
  <p:tag name="MH" val="20151201112552"/>
  <p:tag name="MH_LIBRARY" val="GRAPHIC"/>
  <p:tag name="MH_ORDER" val="3"/>
  <p:tag name="MH_TYPE" val="Other"/>
</p:tagLst>
</file>

<file path=ppt/tags/tag651.xml><?xml version="1.0" encoding="utf-8"?>
<p:tagLst xmlns:p="http://schemas.openxmlformats.org/presentationml/2006/main">
  <p:tag name="MH" val="20151201112552"/>
  <p:tag name="MH_LIBRARY" val="GRAPHIC"/>
  <p:tag name="MH_ORDER" val="4"/>
  <p:tag name="MH_TYPE" val="Other"/>
</p:tagLst>
</file>

<file path=ppt/tags/tag652.xml><?xml version="1.0" encoding="utf-8"?>
<p:tagLst xmlns:p="http://schemas.openxmlformats.org/presentationml/2006/main">
  <p:tag name="MH" val="20151201112552"/>
  <p:tag name="MH_LIBRARY" val="GRAPHIC"/>
  <p:tag name="MH_ORDER" val="1"/>
  <p:tag name="MH_TYPE" val="Title"/>
</p:tagLst>
</file>

<file path=ppt/tags/tag653.xml><?xml version="1.0" encoding="utf-8"?>
<p:tagLst xmlns:p="http://schemas.openxmlformats.org/presentationml/2006/main">
  <p:tag name="MH" val="20160202215101"/>
  <p:tag name="MH_LIBRARY" val="GRAPHIC"/>
  <p:tag name="MH_ORDER" val="9"/>
  <p:tag name="MH_TYPE" val="Other"/>
</p:tagLst>
</file>

<file path=ppt/tags/tag654.xml><?xml version="1.0" encoding="utf-8"?>
<p:tagLst xmlns:p="http://schemas.openxmlformats.org/presentationml/2006/main">
  <p:tag name="MH" val="20160218211730"/>
  <p:tag name="MH_LIBRARY" val="GRAPHIC"/>
  <p:tag name="MH_ORDER" val="10"/>
  <p:tag name="MH_TYPE" val="Other"/>
</p:tagLst>
</file>

<file path=ppt/tags/tag655.xml><?xml version="1.0" encoding="utf-8"?>
<p:tagLst xmlns:p="http://schemas.openxmlformats.org/presentationml/2006/main">
  <p:tag name="MH" val="20160218211730"/>
  <p:tag name="MH_LIBRARY" val="GRAPHIC"/>
  <p:tag name="MH_ORDER" val="10"/>
  <p:tag name="MH_TYPE" val="Other"/>
</p:tagLst>
</file>

<file path=ppt/tags/tag656.xml><?xml version="1.0" encoding="utf-8"?>
<p:tagLst xmlns:p="http://schemas.openxmlformats.org/presentationml/2006/main">
  <p:tag name="MH" val="20160218211730"/>
  <p:tag name="MH_LIBRARY" val="GRAPHIC"/>
  <p:tag name="MH_ORDER" val="10"/>
  <p:tag name="MH_TYPE" val="Other"/>
</p:tagLst>
</file>

<file path=ppt/tags/tag657.xml><?xml version="1.0" encoding="utf-8"?>
<p:tagLst xmlns:p="http://schemas.openxmlformats.org/presentationml/2006/main">
  <p:tag name="MH" val="20160218211730"/>
  <p:tag name="MH_LIBRARY" val="GRAPHIC"/>
  <p:tag name="MH_ORDER" val="10"/>
  <p:tag name="MH_TYPE" val="Other"/>
</p:tagLst>
</file>

<file path=ppt/tags/tag658.xml><?xml version="1.0" encoding="utf-8"?>
<p:tagLst xmlns:p="http://schemas.openxmlformats.org/presentationml/2006/main">
  <p:tag name="MH" val="20160203101803"/>
  <p:tag name="MH_LIBRARY" val="GRAPHIC"/>
  <p:tag name="MH_ORDER" val="1"/>
  <p:tag name="MH_TYPE" val="Title"/>
</p:tagLst>
</file>

<file path=ppt/tags/tag659.xml><?xml version="1.0" encoding="utf-8"?>
<p:tagLst xmlns:p="http://schemas.openxmlformats.org/presentationml/2006/main">
  <p:tag name="MH" val="20160203101803"/>
  <p:tag name="MH_LIBRARY" val="GRAPHIC"/>
  <p:tag name="MH_ORDER" val="1"/>
  <p:tag name="MH_TYPE" val="Title"/>
</p:tagLst>
</file>

<file path=ppt/tags/tag66.xml><?xml version="1.0" encoding="utf-8"?>
<p:tagLst xmlns:p="http://schemas.openxmlformats.org/presentationml/2006/main">
  <p:tag name="MH" val="20160219102052"/>
  <p:tag name="MH_LIBRARY" val="GRAPHIC"/>
  <p:tag name="MH_ORDER" val="412"/>
  <p:tag name="MH_TYPE" val="Other"/>
</p:tagLst>
</file>

<file path=ppt/tags/tag660.xml><?xml version="1.0" encoding="utf-8"?>
<p:tagLst xmlns:p="http://schemas.openxmlformats.org/presentationml/2006/main">
  <p:tag name="MH" val="20160203101803"/>
  <p:tag name="MH_LIBRARY" val="GRAPHIC"/>
  <p:tag name="MH_ORDER" val="1"/>
  <p:tag name="MH_TYPE" val="Title"/>
</p:tagLst>
</file>

<file path=ppt/tags/tag661.xml><?xml version="1.0" encoding="utf-8"?>
<p:tagLst xmlns:p="http://schemas.openxmlformats.org/presentationml/2006/main">
  <p:tag name="MH" val="20160203101803"/>
  <p:tag name="MH_LIBRARY" val="GRAPHIC"/>
  <p:tag name="MH_ORDER" val="1"/>
  <p:tag name="MH_TYPE" val="Title"/>
</p:tagLst>
</file>

<file path=ppt/tags/tag662.xml><?xml version="1.0" encoding="utf-8"?>
<p:tagLst xmlns:p="http://schemas.openxmlformats.org/presentationml/2006/main">
  <p:tag name="MH" val="20151024180638"/>
  <p:tag name="MH_LIBRARY" val="GRAPHIC"/>
  <p:tag name="MH_ORDER" val="3"/>
  <p:tag name="MH_TYPE" val="SubTitle"/>
</p:tagLst>
</file>

<file path=ppt/tags/tag663.xml><?xml version="1.0" encoding="utf-8"?>
<p:tagLst xmlns:p="http://schemas.openxmlformats.org/presentationml/2006/main">
  <p:tag name="MH" val="20151024180638"/>
  <p:tag name="MH_LIBRARY" val="GRAPHIC"/>
  <p:tag name="MH_ORDER" val="4"/>
  <p:tag name="MH_TYPE" val="SubTitle"/>
</p:tagLst>
</file>

<file path=ppt/tags/tag664.xml><?xml version="1.0" encoding="utf-8"?>
<p:tagLst xmlns:p="http://schemas.openxmlformats.org/presentationml/2006/main">
  <p:tag name="MH" val="20151024180638"/>
  <p:tag name="MH_LIBRARY" val="GRAPHIC"/>
  <p:tag name="MH_ORDER" val="1"/>
  <p:tag name="MH_TYPE" val="SubTitle"/>
</p:tagLst>
</file>

<file path=ppt/tags/tag665.xml><?xml version="1.0" encoding="utf-8"?>
<p:tagLst xmlns:p="http://schemas.openxmlformats.org/presentationml/2006/main">
  <p:tag name="MH" val="20151024180638"/>
  <p:tag name="MH_LIBRARY" val="GRAPHIC"/>
  <p:tag name="MH_ORDER" val="2"/>
  <p:tag name="MH_TYPE" val="SubTitle"/>
</p:tagLst>
</file>

<file path=ppt/tags/tag666.xml><?xml version="1.0" encoding="utf-8"?>
<p:tagLst xmlns:p="http://schemas.openxmlformats.org/presentationml/2006/main">
  <p:tag name="MH" val="20151024180638"/>
  <p:tag name="MH_LIBRARY" val="GRAPHIC"/>
  <p:tag name="MH_ORDER" val="1"/>
  <p:tag name="MH_TYPE" val="Desc"/>
</p:tagLst>
</file>

<file path=ppt/tags/tag667.xml><?xml version="1.0" encoding="utf-8"?>
<p:tagLst xmlns:p="http://schemas.openxmlformats.org/presentationml/2006/main">
  <p:tag name="MH" val="20160203101803"/>
  <p:tag name="MH_LIBRARY" val="GRAPHIC"/>
  <p:tag name="MH_ORDER" val="2"/>
  <p:tag name="MH_TYPE" val="Other"/>
</p:tagLst>
</file>

<file path=ppt/tags/tag668.xml><?xml version="1.0" encoding="utf-8"?>
<p:tagLst xmlns:p="http://schemas.openxmlformats.org/presentationml/2006/main">
  <p:tag name="MH" val="20160203101803"/>
  <p:tag name="MH_LIBRARY" val="GRAPHIC"/>
  <p:tag name="MH_ORDER" val="1"/>
  <p:tag name="MH_TYPE" val="Title"/>
</p:tagLst>
</file>

<file path=ppt/tags/tag669.xml><?xml version="1.0" encoding="utf-8"?>
<p:tagLst xmlns:p="http://schemas.openxmlformats.org/presentationml/2006/main">
  <p:tag name="MH" val="20160203101803"/>
  <p:tag name="MH_LIBRARY" val="GRAPHIC"/>
  <p:tag name="MH_ORDER" val="2"/>
  <p:tag name="MH_TYPE" val="Other"/>
</p:tagLst>
</file>

<file path=ppt/tags/tag67.xml><?xml version="1.0" encoding="utf-8"?>
<p:tagLst xmlns:p="http://schemas.openxmlformats.org/presentationml/2006/main">
  <p:tag name="MH" val="20160219102052"/>
  <p:tag name="MH_LIBRARY" val="GRAPHIC"/>
  <p:tag name="MH_ORDER" val="413"/>
  <p:tag name="MH_TYPE" val="Other"/>
</p:tagLst>
</file>

<file path=ppt/tags/tag670.xml><?xml version="1.0" encoding="utf-8"?>
<p:tagLst xmlns:p="http://schemas.openxmlformats.org/presentationml/2006/main">
  <p:tag name="MH" val="20160203101803"/>
  <p:tag name="MH_LIBRARY" val="GRAPHIC"/>
  <p:tag name="MH_ORDER" val="1"/>
  <p:tag name="MH_TYPE" val="Title"/>
</p:tagLst>
</file>

<file path=ppt/tags/tag671.xml><?xml version="1.0" encoding="utf-8"?>
<p:tagLst xmlns:p="http://schemas.openxmlformats.org/presentationml/2006/main">
  <p:tag name="MH" val="20160203101803"/>
  <p:tag name="MH_LIBRARY" val="GRAPHIC"/>
  <p:tag name="MH_ORDER" val="2"/>
  <p:tag name="MH_TYPE" val="Other"/>
</p:tagLst>
</file>

<file path=ppt/tags/tag672.xml><?xml version="1.0" encoding="utf-8"?>
<p:tagLst xmlns:p="http://schemas.openxmlformats.org/presentationml/2006/main">
  <p:tag name="MH" val="20160203101803"/>
  <p:tag name="MH_LIBRARY" val="GRAPHIC"/>
  <p:tag name="MH_ORDER" val="1"/>
  <p:tag name="MH_TYPE" val="Title"/>
</p:tagLst>
</file>

<file path=ppt/tags/tag673.xml><?xml version="1.0" encoding="utf-8"?>
<p:tagLst xmlns:p="http://schemas.openxmlformats.org/presentationml/2006/main">
  <p:tag name="MH" val="20160203101803"/>
  <p:tag name="MH_LIBRARY" val="GRAPHIC"/>
  <p:tag name="MH_ORDER" val="2"/>
  <p:tag name="MH_TYPE" val="Other"/>
</p:tagLst>
</file>

<file path=ppt/tags/tag674.xml><?xml version="1.0" encoding="utf-8"?>
<p:tagLst xmlns:p="http://schemas.openxmlformats.org/presentationml/2006/main">
  <p:tag name="MH" val="20160203101803"/>
  <p:tag name="MH_LIBRARY" val="GRAPHIC"/>
  <p:tag name="MH_ORDER" val="1"/>
  <p:tag name="MH_TYPE" val="Title"/>
</p:tagLst>
</file>

<file path=ppt/tags/tag675.xml><?xml version="1.0" encoding="utf-8"?>
<p:tagLst xmlns:p="http://schemas.openxmlformats.org/presentationml/2006/main">
  <p:tag name="MH" val="20160218211730"/>
  <p:tag name="MH_LIBRARY" val="GRAPHIC"/>
  <p:tag name="MH_ORDER" val="PageTitle"/>
  <p:tag name="MH_TYPE" val="PageTitle"/>
</p:tagLst>
</file>

<file path=ppt/tags/tag676.xml><?xml version="1.0" encoding="utf-8"?>
<p:tagLst xmlns:p="http://schemas.openxmlformats.org/presentationml/2006/main">
  <p:tag name="MH" val="20160218211730"/>
  <p:tag name="MH_LIBRARY" val="GRAPHIC"/>
  <p:tag name="MH_ORDER" val="14"/>
  <p:tag name="MH_TYPE" val="Other"/>
</p:tagLst>
</file>

<file path=ppt/tags/tag677.xml><?xml version="1.0" encoding="utf-8"?>
<p:tagLst xmlns:p="http://schemas.openxmlformats.org/presentationml/2006/main">
  <p:tag name="MH" val="20160218211730"/>
  <p:tag name="MH_LIBRARY" val="GRAPHIC"/>
  <p:tag name="MH_ORDER" val="13"/>
  <p:tag name="MH_TYPE" val="Other"/>
</p:tagLst>
</file>

<file path=ppt/tags/tag678.xml><?xml version="1.0" encoding="utf-8"?>
<p:tagLst xmlns:p="http://schemas.openxmlformats.org/presentationml/2006/main">
  <p:tag name="MH" val="20160218211730"/>
  <p:tag name="MH_LIBRARY" val="GRAPHIC"/>
  <p:tag name="MH_ORDER" val="10"/>
  <p:tag name="MH_TYPE" val="Other"/>
</p:tagLst>
</file>

<file path=ppt/tags/tag679.xml><?xml version="1.0" encoding="utf-8"?>
<p:tagLst xmlns:p="http://schemas.openxmlformats.org/presentationml/2006/main">
  <p:tag name="MH" val="20160218211730"/>
  <p:tag name="MH_LIBRARY" val="GRAPHIC"/>
  <p:tag name="MH_ORDER" val="9"/>
  <p:tag name="MH_TYPE" val="Other"/>
</p:tagLst>
</file>

<file path=ppt/tags/tag68.xml><?xml version="1.0" encoding="utf-8"?>
<p:tagLst xmlns:p="http://schemas.openxmlformats.org/presentationml/2006/main">
  <p:tag name="MH" val="20160219102052"/>
  <p:tag name="MH_LIBRARY" val="GRAPHIC"/>
  <p:tag name="MH_ORDER" val="414"/>
  <p:tag name="MH_TYPE" val="Other"/>
</p:tagLst>
</file>

<file path=ppt/tags/tag680.xml><?xml version="1.0" encoding="utf-8"?>
<p:tagLst xmlns:p="http://schemas.openxmlformats.org/presentationml/2006/main">
  <p:tag name="MH" val="20160218211730"/>
  <p:tag name="MH_LIBRARY" val="GRAPHIC"/>
  <p:tag name="MH_ORDER" val="12"/>
  <p:tag name="MH_TYPE" val="Other"/>
</p:tagLst>
</file>

<file path=ppt/tags/tag681.xml><?xml version="1.0" encoding="utf-8"?>
<p:tagLst xmlns:p="http://schemas.openxmlformats.org/presentationml/2006/main">
  <p:tag name="MH" val="20160218211730"/>
  <p:tag name="MH_LIBRARY" val="GRAPHIC"/>
  <p:tag name="MH_ORDER" val="11"/>
  <p:tag name="MH_TYPE" val="Other"/>
</p:tagLst>
</file>

<file path=ppt/tags/tag682.xml><?xml version="1.0" encoding="utf-8"?>
<p:tagLst xmlns:p="http://schemas.openxmlformats.org/presentationml/2006/main">
  <p:tag name="MH" val="20160218211730"/>
  <p:tag name="MH_LIBRARY" val="GRAPHIC"/>
  <p:tag name="MH_ORDER" val="16"/>
  <p:tag name="MH_TYPE" val="Other"/>
</p:tagLst>
</file>

<file path=ppt/tags/tag683.xml><?xml version="1.0" encoding="utf-8"?>
<p:tagLst xmlns:p="http://schemas.openxmlformats.org/presentationml/2006/main">
  <p:tag name="MH" val="20160218211730"/>
  <p:tag name="MH_LIBRARY" val="GRAPHIC"/>
  <p:tag name="MH_ORDER" val="15"/>
  <p:tag name="MH_TYPE" val="Other"/>
</p:tagLst>
</file>

<file path=ppt/tags/tag684.xml><?xml version="1.0" encoding="utf-8"?>
<p:tagLst xmlns:p="http://schemas.openxmlformats.org/presentationml/2006/main">
  <p:tag name="MH" val="20160202082519"/>
  <p:tag name="MH_LIBRARY" val="GRAPHIC"/>
  <p:tag name="MH_ORDER" val="1"/>
  <p:tag name="MH_TYPE" val="Text"/>
</p:tagLst>
</file>

<file path=ppt/tags/tag685.xml><?xml version="1.0" encoding="utf-8"?>
<p:tagLst xmlns:p="http://schemas.openxmlformats.org/presentationml/2006/main">
  <p:tag name="MH" val="20160202082519"/>
  <p:tag name="MH_LIBRARY" val="GRAPHIC"/>
  <p:tag name="MH_ORDER" val="1"/>
  <p:tag name="MH_TYPE" val="Text"/>
</p:tagLst>
</file>

<file path=ppt/tags/tag686.xml><?xml version="1.0" encoding="utf-8"?>
<p:tagLst xmlns:p="http://schemas.openxmlformats.org/presentationml/2006/main">
  <p:tag name="MH" val="20160202082519"/>
  <p:tag name="MH_LIBRARY" val="GRAPHIC"/>
  <p:tag name="MH_ORDER" val="1"/>
  <p:tag name="MH_TYPE" val="Text"/>
</p:tagLst>
</file>

<file path=ppt/tags/tag687.xml><?xml version="1.0" encoding="utf-8"?>
<p:tagLst xmlns:p="http://schemas.openxmlformats.org/presentationml/2006/main">
  <p:tag name="MH" val="20160202082519"/>
  <p:tag name="MH_LIBRARY" val="GRAPHIC"/>
  <p:tag name="MH_ORDER" val="1"/>
  <p:tag name="MH_TYPE" val="Text"/>
</p:tagLst>
</file>

<file path=ppt/tags/tag688.xml><?xml version="1.0" encoding="utf-8"?>
<p:tagLst xmlns:p="http://schemas.openxmlformats.org/presentationml/2006/main">
  <p:tag name="MH" val="20160218211730"/>
  <p:tag name="MH_CATEGORY" val="#ShuJTB#"/>
  <p:tag name="MH_LAYOUT" val="SubTitle"/>
  <p:tag name="MH_LIBRARY" val="GRAPHIC"/>
  <p:tag name="MH_NUMBER" val="大于六"/>
  <p:tag name="MH_TYPE" val="#NeiR#"/>
</p:tagLst>
</file>

<file path=ppt/tags/tag689.xml><?xml version="1.0" encoding="utf-8"?>
<p:tagLst xmlns:p="http://schemas.openxmlformats.org/presentationml/2006/main">
  <p:tag name="MH" val="20160217203636"/>
  <p:tag name="MH_LIBRARY" val="GRAPHIC"/>
  <p:tag name="MH_ORDER" val="3"/>
  <p:tag name="MH_TYPE" val="Picture"/>
</p:tagLst>
</file>

<file path=ppt/tags/tag69.xml><?xml version="1.0" encoding="utf-8"?>
<p:tagLst xmlns:p="http://schemas.openxmlformats.org/presentationml/2006/main">
  <p:tag name="MH" val="20160219102052"/>
  <p:tag name="MH_LIBRARY" val="GRAPHIC"/>
  <p:tag name="MH_ORDER" val="415"/>
  <p:tag name="MH_TYPE" val="Other"/>
</p:tagLst>
</file>

<file path=ppt/tags/tag690.xml><?xml version="1.0" encoding="utf-8"?>
<p:tagLst xmlns:p="http://schemas.openxmlformats.org/presentationml/2006/main">
  <p:tag name="MH" val="20160218211730"/>
  <p:tag name="MH_LIBRARY" val="GRAPHIC"/>
  <p:tag name="MH_ORDER" val="10"/>
  <p:tag name="MH_TYPE" val="Other"/>
</p:tagLst>
</file>

<file path=ppt/tags/tag691.xml><?xml version="1.0" encoding="utf-8"?>
<p:tagLst xmlns:p="http://schemas.openxmlformats.org/presentationml/2006/main">
  <p:tag name="MH" val="20160203101803"/>
  <p:tag name="MH_LIBRARY" val="GRAPHIC"/>
  <p:tag name="MH_ORDER" val="1"/>
  <p:tag name="MH_TYPE" val="Title"/>
</p:tagLst>
</file>

<file path=ppt/tags/tag692.xml><?xml version="1.0" encoding="utf-8"?>
<p:tagLst xmlns:p="http://schemas.openxmlformats.org/presentationml/2006/main">
  <p:tag name="MH" val="20160218211730"/>
  <p:tag name="MH_LIBRARY" val="GRAPHIC"/>
  <p:tag name="MH_ORDER" val="10"/>
  <p:tag name="MH_TYPE" val="Other"/>
</p:tagLst>
</file>

<file path=ppt/tags/tag693.xml><?xml version="1.0" encoding="utf-8"?>
<p:tagLst xmlns:p="http://schemas.openxmlformats.org/presentationml/2006/main">
  <p:tag name="MH" val="20160203101803"/>
  <p:tag name="MH_LIBRARY" val="GRAPHIC"/>
  <p:tag name="MH_ORDER" val="1"/>
  <p:tag name="MH_TYPE" val="Title"/>
</p:tagLst>
</file>

<file path=ppt/tags/tag694.xml><?xml version="1.0" encoding="utf-8"?>
<p:tagLst xmlns:p="http://schemas.openxmlformats.org/presentationml/2006/main">
  <p:tag name="MH" val="20160218211730"/>
  <p:tag name="MH_LIBRARY" val="GRAPHIC"/>
  <p:tag name="MH_ORDER" val="10"/>
  <p:tag name="MH_TYPE" val="Other"/>
</p:tagLst>
</file>

<file path=ppt/tags/tag695.xml><?xml version="1.0" encoding="utf-8"?>
<p:tagLst xmlns:p="http://schemas.openxmlformats.org/presentationml/2006/main">
  <p:tag name="MH" val="20160203101803"/>
  <p:tag name="MH_LIBRARY" val="GRAPHIC"/>
  <p:tag name="MH_ORDER" val="1"/>
  <p:tag name="MH_TYPE" val="Title"/>
</p:tagLst>
</file>

<file path=ppt/tags/tag696.xml><?xml version="1.0" encoding="utf-8"?>
<p:tagLst xmlns:p="http://schemas.openxmlformats.org/presentationml/2006/main">
  <p:tag name="MH" val="20160202082519"/>
  <p:tag name="MH_LIBRARY" val="GRAPHIC"/>
  <p:tag name="MH_ORDER" val="1"/>
  <p:tag name="MH_TYPE" val="Text"/>
</p:tagLst>
</file>

<file path=ppt/tags/tag697.xml><?xml version="1.0" encoding="utf-8"?>
<p:tagLst xmlns:p="http://schemas.openxmlformats.org/presentationml/2006/main">
  <p:tag name="MH" val="20160202082519"/>
  <p:tag name="MH_LIBRARY" val="GRAPHIC"/>
  <p:tag name="MH_ORDER" val="1"/>
  <p:tag name="MH_TYPE" val="SubTitle"/>
</p:tagLst>
</file>

<file path=ppt/tags/tag698.xml><?xml version="1.0" encoding="utf-8"?>
<p:tagLst xmlns:p="http://schemas.openxmlformats.org/presentationml/2006/main">
  <p:tag name="MH" val="20160202082519"/>
  <p:tag name="MH_LIBRARY" val="GRAPHIC"/>
  <p:tag name="MH_ORDER" val="1"/>
  <p:tag name="MH_TYPE" val="Text"/>
</p:tagLst>
</file>

<file path=ppt/tags/tag699.xml><?xml version="1.0" encoding="utf-8"?>
<p:tagLst xmlns:p="http://schemas.openxmlformats.org/presentationml/2006/main">
  <p:tag name="MH" val="20160202082519"/>
  <p:tag name="MH_LIBRARY" val="GRAPHIC"/>
  <p:tag name="MH_ORDER" val="1"/>
  <p:tag name="MH_TYPE" val="SubTitle"/>
</p:tagLst>
</file>

<file path=ppt/tags/tag7.xml><?xml version="1.0" encoding="utf-8"?>
<p:tagLst xmlns:p="http://schemas.openxmlformats.org/presentationml/2006/main">
  <p:tag name="PA" val="v3.0.1"/>
</p:tagLst>
</file>

<file path=ppt/tags/tag70.xml><?xml version="1.0" encoding="utf-8"?>
<p:tagLst xmlns:p="http://schemas.openxmlformats.org/presentationml/2006/main">
  <p:tag name="MH" val="20160219102052"/>
  <p:tag name="MH_LIBRARY" val="GRAPHIC"/>
  <p:tag name="MH_ORDER" val="416"/>
  <p:tag name="MH_TYPE" val="Other"/>
</p:tagLst>
</file>

<file path=ppt/tags/tag700.xml><?xml version="1.0" encoding="utf-8"?>
<p:tagLst xmlns:p="http://schemas.openxmlformats.org/presentationml/2006/main">
  <p:tag name="MH" val="20160202082519"/>
  <p:tag name="MH_LIBRARY" val="GRAPHIC"/>
  <p:tag name="MH_ORDER" val="1"/>
  <p:tag name="MH_TYPE" val="Text"/>
</p:tagLst>
</file>

<file path=ppt/tags/tag701.xml><?xml version="1.0" encoding="utf-8"?>
<p:tagLst xmlns:p="http://schemas.openxmlformats.org/presentationml/2006/main">
  <p:tag name="MH" val="20160202082519"/>
  <p:tag name="MH_LIBRARY" val="GRAPHIC"/>
  <p:tag name="MH_ORDER" val="1"/>
  <p:tag name="MH_TYPE" val="SubTitle"/>
</p:tagLst>
</file>

<file path=ppt/tags/tag702.xml><?xml version="1.0" encoding="utf-8"?>
<p:tagLst xmlns:p="http://schemas.openxmlformats.org/presentationml/2006/main">
  <p:tag name="MH" val="20160218232539"/>
  <p:tag name="MH_CATEGORY" val="#TuWHP#"/>
  <p:tag name="MH_LAYOUT" val="SubTitleText"/>
  <p:tag name="MH_LIBRARY" val="GRAPHIC"/>
  <p:tag name="MH_NUMBER" val="1"/>
  <p:tag name="MH_TYPE" val="#NeiR#"/>
</p:tagLst>
</file>

<file path=ppt/tags/tag703.xml><?xml version="1.0" encoding="utf-8"?>
<p:tagLst xmlns:p="http://schemas.openxmlformats.org/presentationml/2006/main">
  <p:tag name="MH" val="20160202082519"/>
  <p:tag name="MH_LIBRARY" val="GRAPHIC"/>
  <p:tag name="MH_ORDER" val="1"/>
  <p:tag name="MH_TYPE" val="Text"/>
</p:tagLst>
</file>

<file path=ppt/tags/tag704.xml><?xml version="1.0" encoding="utf-8"?>
<p:tagLst xmlns:p="http://schemas.openxmlformats.org/presentationml/2006/main">
  <p:tag name="MH" val="20160202082519"/>
  <p:tag name="MH_LIBRARY" val="GRAPHIC"/>
  <p:tag name="MH_ORDER" val="1"/>
  <p:tag name="MH_TYPE" val="SubTitle"/>
</p:tagLst>
</file>

<file path=ppt/tags/tag705.xml><?xml version="1.0" encoding="utf-8"?>
<p:tagLst xmlns:p="http://schemas.openxmlformats.org/presentationml/2006/main">
  <p:tag name="MH" val="20160202082519"/>
  <p:tag name="MH_LIBRARY" val="GRAPHIC"/>
  <p:tag name="MH_ORDER" val="1"/>
  <p:tag name="MH_TYPE" val="Text"/>
</p:tagLst>
</file>

<file path=ppt/tags/tag706.xml><?xml version="1.0" encoding="utf-8"?>
<p:tagLst xmlns:p="http://schemas.openxmlformats.org/presentationml/2006/main">
  <p:tag name="MH" val="20160202082519"/>
  <p:tag name="MH_LIBRARY" val="GRAPHIC"/>
  <p:tag name="MH_ORDER" val="1"/>
  <p:tag name="MH_TYPE" val="SubTitle"/>
</p:tagLst>
</file>

<file path=ppt/tags/tag707.xml><?xml version="1.0" encoding="utf-8"?>
<p:tagLst xmlns:p="http://schemas.openxmlformats.org/presentationml/2006/main">
  <p:tag name="MH" val="20160202082519"/>
  <p:tag name="MH_LIBRARY" val="GRAPHIC"/>
  <p:tag name="MH_ORDER" val="1"/>
  <p:tag name="MH_TYPE" val="Text"/>
</p:tagLst>
</file>

<file path=ppt/tags/tag708.xml><?xml version="1.0" encoding="utf-8"?>
<p:tagLst xmlns:p="http://schemas.openxmlformats.org/presentationml/2006/main">
  <p:tag name="MH" val="20160202082519"/>
  <p:tag name="MH_LIBRARY" val="GRAPHIC"/>
  <p:tag name="MH_ORDER" val="1"/>
  <p:tag name="MH_TYPE" val="SubTitle"/>
</p:tagLst>
</file>

<file path=ppt/tags/tag709.xml><?xml version="1.0" encoding="utf-8"?>
<p:tagLst xmlns:p="http://schemas.openxmlformats.org/presentationml/2006/main">
  <p:tag name="MH" val="20160202082519"/>
  <p:tag name="MH_LIBRARY" val="GRAPHIC"/>
  <p:tag name="MH_ORDER" val="1"/>
  <p:tag name="MH_TYPE" val="Text"/>
</p:tagLst>
</file>

<file path=ppt/tags/tag71.xml><?xml version="1.0" encoding="utf-8"?>
<p:tagLst xmlns:p="http://schemas.openxmlformats.org/presentationml/2006/main">
  <p:tag name="MH" val="20160219102052"/>
  <p:tag name="MH_LIBRARY" val="GRAPHIC"/>
  <p:tag name="MH_ORDER" val="417"/>
  <p:tag name="MH_TYPE" val="Other"/>
</p:tagLst>
</file>

<file path=ppt/tags/tag710.xml><?xml version="1.0" encoding="utf-8"?>
<p:tagLst xmlns:p="http://schemas.openxmlformats.org/presentationml/2006/main">
  <p:tag name="MH" val="20160202082519"/>
  <p:tag name="MH_LIBRARY" val="GRAPHIC"/>
  <p:tag name="MH_ORDER" val="1"/>
  <p:tag name="MH_TYPE" val="SubTitle"/>
</p:tagLst>
</file>

<file path=ppt/tags/tag711.xml><?xml version="1.0" encoding="utf-8"?>
<p:tagLst xmlns:p="http://schemas.openxmlformats.org/presentationml/2006/main">
  <p:tag name="MH" val="20160202082519"/>
  <p:tag name="MH_LIBRARY" val="GRAPHIC"/>
  <p:tag name="MH_ORDER" val="1"/>
  <p:tag name="MH_TYPE" val="Text"/>
</p:tagLst>
</file>

<file path=ppt/tags/tag712.xml><?xml version="1.0" encoding="utf-8"?>
<p:tagLst xmlns:p="http://schemas.openxmlformats.org/presentationml/2006/main">
  <p:tag name="MH" val="20160202082519"/>
  <p:tag name="MH_LIBRARY" val="GRAPHIC"/>
  <p:tag name="MH_ORDER" val="1"/>
  <p:tag name="MH_TYPE" val="SubTitle"/>
</p:tagLst>
</file>

<file path=ppt/tags/tag713.xml><?xml version="1.0" encoding="utf-8"?>
<p:tagLst xmlns:p="http://schemas.openxmlformats.org/presentationml/2006/main">
  <p:tag name="MH" val="20160202082519"/>
  <p:tag name="MH_LIBRARY" val="GRAPHIC"/>
  <p:tag name="MH_ORDER" val="1"/>
  <p:tag name="MH_TYPE" val="Text"/>
</p:tagLst>
</file>

<file path=ppt/tags/tag714.xml><?xml version="1.0" encoding="utf-8"?>
<p:tagLst xmlns:p="http://schemas.openxmlformats.org/presentationml/2006/main">
  <p:tag name="MH" val="20160202082519"/>
  <p:tag name="MH_LIBRARY" val="GRAPHIC"/>
  <p:tag name="MH_ORDER" val="1"/>
  <p:tag name="MH_TYPE" val="SubTitle"/>
</p:tagLst>
</file>

<file path=ppt/tags/tag715.xml><?xml version="1.0" encoding="utf-8"?>
<p:tagLst xmlns:p="http://schemas.openxmlformats.org/presentationml/2006/main">
  <p:tag name="MH" val="20160312084837"/>
  <p:tag name="MH_LIBRARY" val="GRAPHIC"/>
  <p:tag name="MH_ORDER" val="PageTitle"/>
  <p:tag name="MH_TYPE" val="PageTitle"/>
</p:tagLst>
</file>

<file path=ppt/tags/tag716.xml><?xml version="1.0" encoding="utf-8"?>
<p:tagLst xmlns:p="http://schemas.openxmlformats.org/presentationml/2006/main">
  <p:tag name="MH" val="20160312084837"/>
  <p:tag name="MH_LIBRARY" val="GRAPHIC"/>
  <p:tag name="MH_ORDER" val="7"/>
  <p:tag name="MH_TYPE" val="Other"/>
</p:tagLst>
</file>

<file path=ppt/tags/tag717.xml><?xml version="1.0" encoding="utf-8"?>
<p:tagLst xmlns:p="http://schemas.openxmlformats.org/presentationml/2006/main">
  <p:tag name="MH" val="20160312084837"/>
  <p:tag name="MH_LIBRARY" val="GRAPHIC"/>
  <p:tag name="MH_ORDER" val="1"/>
  <p:tag name="MH_TYPE" val="Other"/>
</p:tagLst>
</file>

<file path=ppt/tags/tag718.xml><?xml version="1.0" encoding="utf-8"?>
<p:tagLst xmlns:p="http://schemas.openxmlformats.org/presentationml/2006/main">
  <p:tag name="MH" val="20160312084837"/>
  <p:tag name="MH_LIBRARY" val="GRAPHIC"/>
  <p:tag name="MH_ORDER" val="2"/>
  <p:tag name="MH_TYPE" val="Other"/>
</p:tagLst>
</file>

<file path=ppt/tags/tag719.xml><?xml version="1.0" encoding="utf-8"?>
<p:tagLst xmlns:p="http://schemas.openxmlformats.org/presentationml/2006/main">
  <p:tag name="MH" val="20160312084837"/>
  <p:tag name="MH_LIBRARY" val="GRAPHIC"/>
  <p:tag name="MH_ORDER" val="3"/>
  <p:tag name="MH_TYPE" val="Other"/>
</p:tagLst>
</file>

<file path=ppt/tags/tag72.xml><?xml version="1.0" encoding="utf-8"?>
<p:tagLst xmlns:p="http://schemas.openxmlformats.org/presentationml/2006/main">
  <p:tag name="MH" val="20160219102052"/>
  <p:tag name="MH_LIBRARY" val="GRAPHIC"/>
  <p:tag name="MH_ORDER" val="418"/>
  <p:tag name="MH_TYPE" val="Other"/>
</p:tagLst>
</file>

<file path=ppt/tags/tag720.xml><?xml version="1.0" encoding="utf-8"?>
<p:tagLst xmlns:p="http://schemas.openxmlformats.org/presentationml/2006/main">
  <p:tag name="MH" val="20160312084837"/>
  <p:tag name="MH_LIBRARY" val="GRAPHIC"/>
  <p:tag name="MH_ORDER" val="9"/>
  <p:tag name="MH_TYPE" val="Other"/>
</p:tagLst>
</file>

<file path=ppt/tags/tag721.xml><?xml version="1.0" encoding="utf-8"?>
<p:tagLst xmlns:p="http://schemas.openxmlformats.org/presentationml/2006/main">
  <p:tag name="MH" val="20160312084837"/>
  <p:tag name="MH_LIBRARY" val="GRAPHIC"/>
  <p:tag name="MH_ORDER" val="10"/>
  <p:tag name="MH_TYPE" val="Other"/>
</p:tagLst>
</file>

<file path=ppt/tags/tag722.xml><?xml version="1.0" encoding="utf-8"?>
<p:tagLst xmlns:p="http://schemas.openxmlformats.org/presentationml/2006/main">
  <p:tag name="MH" val="20160312084837"/>
  <p:tag name="MH_LIBRARY" val="GRAPHIC"/>
  <p:tag name="MH_ORDER" val="11"/>
  <p:tag name="MH_TYPE" val="Other"/>
</p:tagLst>
</file>

<file path=ppt/tags/tag723.xml><?xml version="1.0" encoding="utf-8"?>
<p:tagLst xmlns:p="http://schemas.openxmlformats.org/presentationml/2006/main">
  <p:tag name="MH" val="20160312084837"/>
  <p:tag name="MH_LIBRARY" val="GRAPHIC"/>
  <p:tag name="MH_ORDER" val="1"/>
  <p:tag name="MH_TYPE" val="Desc"/>
</p:tagLst>
</file>

<file path=ppt/tags/tag724.xml><?xml version="1.0" encoding="utf-8"?>
<p:tagLst xmlns:p="http://schemas.openxmlformats.org/presentationml/2006/main">
  <p:tag name="MH" val="20160312084837"/>
  <p:tag name="MH_LIBRARY" val="GRAPHIC"/>
  <p:tag name="MH_ORDER" val="1"/>
  <p:tag name="MH_TYPE" val="SubTitle"/>
</p:tagLst>
</file>

<file path=ppt/tags/tag725.xml><?xml version="1.0" encoding="utf-8"?>
<p:tagLst xmlns:p="http://schemas.openxmlformats.org/presentationml/2006/main">
  <p:tag name="MH" val="20160312084837"/>
  <p:tag name="MH_LIBRARY" val="GRAPHIC"/>
  <p:tag name="MH_ORDER" val="1"/>
  <p:tag name="MH_TYPE" val="SubTitle"/>
</p:tagLst>
</file>

<file path=ppt/tags/tag726.xml><?xml version="1.0" encoding="utf-8"?>
<p:tagLst xmlns:p="http://schemas.openxmlformats.org/presentationml/2006/main">
  <p:tag name="MH" val="20160312084837"/>
  <p:tag name="MH_LIBRARY" val="GRAPHIC"/>
  <p:tag name="MH_ORDER" val="1"/>
  <p:tag name="MH_TYPE" val="SubTitle"/>
</p:tagLst>
</file>

<file path=ppt/tags/tag727.xml><?xml version="1.0" encoding="utf-8"?>
<p:tagLst xmlns:p="http://schemas.openxmlformats.org/presentationml/2006/main">
  <p:tag name="MH" val="20160312084837"/>
  <p:tag name="MH_LIBRARY" val="GRAPHIC"/>
  <p:tag name="MH_ORDER" val="5"/>
  <p:tag name="MH_TYPE" val="Other"/>
</p:tagLst>
</file>

<file path=ppt/tags/tag728.xml><?xml version="1.0" encoding="utf-8"?>
<p:tagLst xmlns:p="http://schemas.openxmlformats.org/presentationml/2006/main">
  <p:tag name="MH" val="20160312084837"/>
  <p:tag name="MH_LIBRARY" val="GRAPHIC"/>
  <p:tag name="MH_ORDER" val="6"/>
  <p:tag name="MH_TYPE" val="Other"/>
</p:tagLst>
</file>

<file path=ppt/tags/tag729.xml><?xml version="1.0" encoding="utf-8"?>
<p:tagLst xmlns:p="http://schemas.openxmlformats.org/presentationml/2006/main">
  <p:tag name="MH" val="20160217203636"/>
  <p:tag name="MH_LIBRARY" val="GRAPHIC"/>
  <p:tag name="MH_ORDER" val="3"/>
  <p:tag name="MH_TYPE" val="Picture"/>
</p:tagLst>
</file>

<file path=ppt/tags/tag73.xml><?xml version="1.0" encoding="utf-8"?>
<p:tagLst xmlns:p="http://schemas.openxmlformats.org/presentationml/2006/main">
  <p:tag name="MH" val="20160219102052"/>
  <p:tag name="MH_LIBRARY" val="GRAPHIC"/>
  <p:tag name="MH_ORDER" val="419"/>
  <p:tag name="MH_TYPE" val="Other"/>
</p:tagLst>
</file>

<file path=ppt/tags/tag730.xml><?xml version="1.0" encoding="utf-8"?>
<p:tagLst xmlns:p="http://schemas.openxmlformats.org/presentationml/2006/main">
  <p:tag name="MH" val="20160312084837"/>
  <p:tag name="MH_CATEGORY" val="#QiTTB#"/>
  <p:tag name="MH_LAYOUT" val="SubTitleTextDesc"/>
  <p:tag name="MH_LIBRARY" val="GRAPHIC"/>
  <p:tag name="MH_NUMBER" val="3"/>
  <p:tag name="MH_TYPE" val="#NeiR#"/>
</p:tagLst>
</file>

<file path=ppt/tags/tag731.xml><?xml version="1.0" encoding="utf-8"?>
<p:tagLst xmlns:p="http://schemas.openxmlformats.org/presentationml/2006/main">
  <p:tag name="MH" val="20151024174845"/>
  <p:tag name="MH_LIBRARY" val="GRAPHIC"/>
  <p:tag name="MH_ORDER" val="1"/>
  <p:tag name="MH_TYPE" val="Other"/>
</p:tagLst>
</file>

<file path=ppt/tags/tag732.xml><?xml version="1.0" encoding="utf-8"?>
<p:tagLst xmlns:p="http://schemas.openxmlformats.org/presentationml/2006/main">
  <p:tag name="MH" val="20151024174845"/>
  <p:tag name="MH_LIBRARY" val="GRAPHIC"/>
  <p:tag name="MH_ORDER" val="2"/>
  <p:tag name="MH_TYPE" val="Other"/>
</p:tagLst>
</file>

<file path=ppt/tags/tag733.xml><?xml version="1.0" encoding="utf-8"?>
<p:tagLst xmlns:p="http://schemas.openxmlformats.org/presentationml/2006/main">
  <p:tag name="MH" val="20151024174845"/>
  <p:tag name="MH_LIBRARY" val="GRAPHIC"/>
  <p:tag name="MH_ORDER" val="3"/>
  <p:tag name="MH_TYPE" val="Other"/>
</p:tagLst>
</file>

<file path=ppt/tags/tag734.xml><?xml version="1.0" encoding="utf-8"?>
<p:tagLst xmlns:p="http://schemas.openxmlformats.org/presentationml/2006/main">
  <p:tag name="MH" val="20151024174845"/>
  <p:tag name="MH_LIBRARY" val="GRAPHIC"/>
  <p:tag name="MH_ORDER" val="4"/>
  <p:tag name="MH_TYPE" val="Other"/>
</p:tagLst>
</file>

<file path=ppt/tags/tag735.xml><?xml version="1.0" encoding="utf-8"?>
<p:tagLst xmlns:p="http://schemas.openxmlformats.org/presentationml/2006/main">
  <p:tag name="MH" val="20151024174845"/>
  <p:tag name="MH_LIBRARY" val="GRAPHIC"/>
  <p:tag name="MH_ORDER" val="5"/>
  <p:tag name="MH_TYPE" val="Other"/>
</p:tagLst>
</file>

<file path=ppt/tags/tag736.xml><?xml version="1.0" encoding="utf-8"?>
<p:tagLst xmlns:p="http://schemas.openxmlformats.org/presentationml/2006/main">
  <p:tag name="MH" val="20151024174845"/>
  <p:tag name="MH_LIBRARY" val="GRAPHIC"/>
  <p:tag name="MH_ORDER" val="6"/>
  <p:tag name="MH_TYPE" val="Other"/>
</p:tagLst>
</file>

<file path=ppt/tags/tag737.xml><?xml version="1.0" encoding="utf-8"?>
<p:tagLst xmlns:p="http://schemas.openxmlformats.org/presentationml/2006/main">
  <p:tag name="MH" val="20151024174845"/>
  <p:tag name="MH_LIBRARY" val="GRAPHIC"/>
  <p:tag name="MH_ORDER" val="7"/>
  <p:tag name="MH_TYPE" val="Other"/>
</p:tagLst>
</file>

<file path=ppt/tags/tag738.xml><?xml version="1.0" encoding="utf-8"?>
<p:tagLst xmlns:p="http://schemas.openxmlformats.org/presentationml/2006/main">
  <p:tag name="MH" val="20151024174845"/>
  <p:tag name="MH_LIBRARY" val="GRAPHIC"/>
  <p:tag name="MH_ORDER" val="9"/>
  <p:tag name="MH_TYPE" val="Other"/>
</p:tagLst>
</file>

<file path=ppt/tags/tag739.xml><?xml version="1.0" encoding="utf-8"?>
<p:tagLst xmlns:p="http://schemas.openxmlformats.org/presentationml/2006/main">
  <p:tag name="MH" val="20151024174845"/>
  <p:tag name="MH_LIBRARY" val="GRAPHIC"/>
  <p:tag name="MH_ORDER" val="10"/>
  <p:tag name="MH_TYPE" val="Other"/>
</p:tagLst>
</file>

<file path=ppt/tags/tag74.xml><?xml version="1.0" encoding="utf-8"?>
<p:tagLst xmlns:p="http://schemas.openxmlformats.org/presentationml/2006/main">
  <p:tag name="MH" val="20160219102052"/>
  <p:tag name="MH_LIBRARY" val="GRAPHIC"/>
  <p:tag name="MH_ORDER" val="420"/>
  <p:tag name="MH_TYPE" val="Other"/>
</p:tagLst>
</file>

<file path=ppt/tags/tag740.xml><?xml version="1.0" encoding="utf-8"?>
<p:tagLst xmlns:p="http://schemas.openxmlformats.org/presentationml/2006/main">
  <p:tag name="MH" val="20151024174845"/>
  <p:tag name="MH_LIBRARY" val="GRAPHIC"/>
  <p:tag name="MH_ORDER" val="11"/>
  <p:tag name="MH_TYPE" val="Other"/>
</p:tagLst>
</file>

<file path=ppt/tags/tag741.xml><?xml version="1.0" encoding="utf-8"?>
<p:tagLst xmlns:p="http://schemas.openxmlformats.org/presentationml/2006/main">
  <p:tag name="PA" val="v3.0.1"/>
</p:tagLst>
</file>

<file path=ppt/tags/tag742.xml><?xml version="1.0" encoding="utf-8"?>
<p:tagLst xmlns:p="http://schemas.openxmlformats.org/presentationml/2006/main">
  <p:tag name="PA" val="v3.0.1"/>
</p:tagLst>
</file>

<file path=ppt/tags/tag743.xml><?xml version="1.0" encoding="utf-8"?>
<p:tagLst xmlns:p="http://schemas.openxmlformats.org/presentationml/2006/main">
  <p:tag name="PA" val="v3.0.1"/>
</p:tagLst>
</file>

<file path=ppt/tags/tag744.xml><?xml version="1.0" encoding="utf-8"?>
<p:tagLst xmlns:p="http://schemas.openxmlformats.org/presentationml/2006/main">
  <p:tag name="PA" val="v3.0.1"/>
</p:tagLst>
</file>

<file path=ppt/tags/tag745.xml><?xml version="1.0" encoding="utf-8"?>
<p:tagLst xmlns:p="http://schemas.openxmlformats.org/presentationml/2006/main">
  <p:tag name="PA" val="v3.0.1"/>
</p:tagLst>
</file>

<file path=ppt/tags/tag746.xml><?xml version="1.0" encoding="utf-8"?>
<p:tagLst xmlns:p="http://schemas.openxmlformats.org/presentationml/2006/main">
  <p:tag name="PA" val="v3.0.1"/>
</p:tagLst>
</file>

<file path=ppt/tags/tag747.xml><?xml version="1.0" encoding="utf-8"?>
<p:tagLst xmlns:p="http://schemas.openxmlformats.org/presentationml/2006/main">
  <p:tag name="PA" val="v3.0.1"/>
</p:tagLst>
</file>

<file path=ppt/tags/tag748.xml><?xml version="1.0" encoding="utf-8"?>
<p:tagLst xmlns:p="http://schemas.openxmlformats.org/presentationml/2006/main">
  <p:tag name="PA" val="v3.0.1"/>
</p:tagLst>
</file>

<file path=ppt/tags/tag74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75.xml><?xml version="1.0" encoding="utf-8"?>
<p:tagLst xmlns:p="http://schemas.openxmlformats.org/presentationml/2006/main">
  <p:tag name="MH" val="20160219102052"/>
  <p:tag name="MH_LIBRARY" val="GRAPHIC"/>
  <p:tag name="MH_ORDER" val="421"/>
  <p:tag name="MH_TYPE" val="Other"/>
</p:tagLst>
</file>

<file path=ppt/tags/tag76.xml><?xml version="1.0" encoding="utf-8"?>
<p:tagLst xmlns:p="http://schemas.openxmlformats.org/presentationml/2006/main">
  <p:tag name="MH" val="20160219102052"/>
  <p:tag name="MH_LIBRARY" val="GRAPHIC"/>
  <p:tag name="MH_ORDER" val="422"/>
  <p:tag name="MH_TYPE" val="Other"/>
</p:tagLst>
</file>

<file path=ppt/tags/tag77.xml><?xml version="1.0" encoding="utf-8"?>
<p:tagLst xmlns:p="http://schemas.openxmlformats.org/presentationml/2006/main">
  <p:tag name="MH" val="20160219102052"/>
  <p:tag name="MH_LIBRARY" val="GRAPHIC"/>
  <p:tag name="MH_ORDER" val="423"/>
  <p:tag name="MH_TYPE" val="Other"/>
</p:tagLst>
</file>

<file path=ppt/tags/tag78.xml><?xml version="1.0" encoding="utf-8"?>
<p:tagLst xmlns:p="http://schemas.openxmlformats.org/presentationml/2006/main">
  <p:tag name="MH" val="20160219102052"/>
  <p:tag name="MH_LIBRARY" val="GRAPHIC"/>
  <p:tag name="MH_ORDER" val="424"/>
  <p:tag name="MH_TYPE" val="Other"/>
</p:tagLst>
</file>

<file path=ppt/tags/tag79.xml><?xml version="1.0" encoding="utf-8"?>
<p:tagLst xmlns:p="http://schemas.openxmlformats.org/presentationml/2006/main">
  <p:tag name="MH" val="20160219102052"/>
  <p:tag name="MH_LIBRARY" val="GRAPHIC"/>
  <p:tag name="MH_ORDER" val="425"/>
  <p:tag name="MH_TYPE" val="Other"/>
</p:tagLst>
</file>

<file path=ppt/tags/tag8.xml><?xml version="1.0" encoding="utf-8"?>
<p:tagLst xmlns:p="http://schemas.openxmlformats.org/presentationml/2006/main">
  <p:tag name="PA" val="v3.0.1"/>
</p:tagLst>
</file>

<file path=ppt/tags/tag80.xml><?xml version="1.0" encoding="utf-8"?>
<p:tagLst xmlns:p="http://schemas.openxmlformats.org/presentationml/2006/main">
  <p:tag name="MH" val="20160219102052"/>
  <p:tag name="MH_LIBRARY" val="GRAPHIC"/>
  <p:tag name="MH_ORDER" val="426"/>
  <p:tag name="MH_TYPE" val="Other"/>
</p:tagLst>
</file>

<file path=ppt/tags/tag81.xml><?xml version="1.0" encoding="utf-8"?>
<p:tagLst xmlns:p="http://schemas.openxmlformats.org/presentationml/2006/main">
  <p:tag name="MH" val="20160219102052"/>
  <p:tag name="MH_LIBRARY" val="GRAPHIC"/>
  <p:tag name="MH_ORDER" val="427"/>
  <p:tag name="MH_TYPE" val="Other"/>
</p:tagLst>
</file>

<file path=ppt/tags/tag82.xml><?xml version="1.0" encoding="utf-8"?>
<p:tagLst xmlns:p="http://schemas.openxmlformats.org/presentationml/2006/main">
  <p:tag name="MH" val="20160219102052"/>
  <p:tag name="MH_LIBRARY" val="GRAPHIC"/>
  <p:tag name="MH_ORDER" val="428"/>
  <p:tag name="MH_TYPE" val="Other"/>
</p:tagLst>
</file>

<file path=ppt/tags/tag83.xml><?xml version="1.0" encoding="utf-8"?>
<p:tagLst xmlns:p="http://schemas.openxmlformats.org/presentationml/2006/main">
  <p:tag name="MH" val="20160219102052"/>
  <p:tag name="MH_LIBRARY" val="GRAPHIC"/>
  <p:tag name="MH_ORDER" val="429"/>
  <p:tag name="MH_TYPE" val="Other"/>
</p:tagLst>
</file>

<file path=ppt/tags/tag84.xml><?xml version="1.0" encoding="utf-8"?>
<p:tagLst xmlns:p="http://schemas.openxmlformats.org/presentationml/2006/main">
  <p:tag name="MH" val="20160219102052"/>
  <p:tag name="MH_LIBRARY" val="GRAPHIC"/>
  <p:tag name="MH_ORDER" val="430"/>
  <p:tag name="MH_TYPE" val="Other"/>
</p:tagLst>
</file>

<file path=ppt/tags/tag85.xml><?xml version="1.0" encoding="utf-8"?>
<p:tagLst xmlns:p="http://schemas.openxmlformats.org/presentationml/2006/main">
  <p:tag name="MH" val="20160219102052"/>
  <p:tag name="MH_LIBRARY" val="GRAPHIC"/>
  <p:tag name="MH_ORDER" val="431"/>
  <p:tag name="MH_TYPE" val="Other"/>
</p:tagLst>
</file>

<file path=ppt/tags/tag86.xml><?xml version="1.0" encoding="utf-8"?>
<p:tagLst xmlns:p="http://schemas.openxmlformats.org/presentationml/2006/main">
  <p:tag name="MH" val="20160219102052"/>
  <p:tag name="MH_LIBRARY" val="GRAPHIC"/>
  <p:tag name="MH_ORDER" val="432"/>
  <p:tag name="MH_TYPE" val="Other"/>
</p:tagLst>
</file>

<file path=ppt/tags/tag87.xml><?xml version="1.0" encoding="utf-8"?>
<p:tagLst xmlns:p="http://schemas.openxmlformats.org/presentationml/2006/main">
  <p:tag name="MH" val="20160219102052"/>
  <p:tag name="MH_LIBRARY" val="GRAPHIC"/>
  <p:tag name="MH_ORDER" val="433"/>
  <p:tag name="MH_TYPE" val="Other"/>
</p:tagLst>
</file>

<file path=ppt/tags/tag88.xml><?xml version="1.0" encoding="utf-8"?>
<p:tagLst xmlns:p="http://schemas.openxmlformats.org/presentationml/2006/main">
  <p:tag name="MH" val="20160219102052"/>
  <p:tag name="MH_LIBRARY" val="GRAPHIC"/>
  <p:tag name="MH_ORDER" val="434"/>
  <p:tag name="MH_TYPE" val="Other"/>
</p:tagLst>
</file>

<file path=ppt/tags/tag89.xml><?xml version="1.0" encoding="utf-8"?>
<p:tagLst xmlns:p="http://schemas.openxmlformats.org/presentationml/2006/main">
  <p:tag name="MH" val="20160219102052"/>
  <p:tag name="MH_LIBRARY" val="GRAPHIC"/>
  <p:tag name="MH_ORDER" val="435"/>
  <p:tag name="MH_TYPE" val="Other"/>
</p:tagLst>
</file>

<file path=ppt/tags/tag9.xml><?xml version="1.0" encoding="utf-8"?>
<p:tagLst xmlns:p="http://schemas.openxmlformats.org/presentationml/2006/main">
  <p:tag name="MH" val="20160203101803"/>
  <p:tag name="MH_LIBRARY" val="GRAPHIC"/>
  <p:tag name="MH_ORDER" val="2"/>
  <p:tag name="MH_TYPE" val="Other"/>
</p:tagLst>
</file>

<file path=ppt/tags/tag90.xml><?xml version="1.0" encoding="utf-8"?>
<p:tagLst xmlns:p="http://schemas.openxmlformats.org/presentationml/2006/main">
  <p:tag name="MH" val="20160219102052"/>
  <p:tag name="MH_LIBRARY" val="GRAPHIC"/>
  <p:tag name="MH_ORDER" val="436"/>
  <p:tag name="MH_TYPE" val="Other"/>
</p:tagLst>
</file>

<file path=ppt/tags/tag91.xml><?xml version="1.0" encoding="utf-8"?>
<p:tagLst xmlns:p="http://schemas.openxmlformats.org/presentationml/2006/main">
  <p:tag name="MH" val="20160219102052"/>
  <p:tag name="MH_LIBRARY" val="GRAPHIC"/>
  <p:tag name="MH_ORDER" val="437"/>
  <p:tag name="MH_TYPE" val="Other"/>
</p:tagLst>
</file>

<file path=ppt/tags/tag92.xml><?xml version="1.0" encoding="utf-8"?>
<p:tagLst xmlns:p="http://schemas.openxmlformats.org/presentationml/2006/main">
  <p:tag name="MH" val="20160219102052"/>
  <p:tag name="MH_LIBRARY" val="GRAPHIC"/>
  <p:tag name="MH_ORDER" val="438"/>
  <p:tag name="MH_TYPE" val="Other"/>
</p:tagLst>
</file>

<file path=ppt/tags/tag93.xml><?xml version="1.0" encoding="utf-8"?>
<p:tagLst xmlns:p="http://schemas.openxmlformats.org/presentationml/2006/main">
  <p:tag name="MH" val="20160219102052"/>
  <p:tag name="MH_LIBRARY" val="GRAPHIC"/>
  <p:tag name="MH_ORDER" val="439"/>
  <p:tag name="MH_TYPE" val="Other"/>
</p:tagLst>
</file>

<file path=ppt/tags/tag94.xml><?xml version="1.0" encoding="utf-8"?>
<p:tagLst xmlns:p="http://schemas.openxmlformats.org/presentationml/2006/main">
  <p:tag name="MH" val="20160219102052"/>
  <p:tag name="MH_LIBRARY" val="GRAPHIC"/>
  <p:tag name="MH_ORDER" val="440"/>
  <p:tag name="MH_TYPE" val="Other"/>
</p:tagLst>
</file>

<file path=ppt/tags/tag95.xml><?xml version="1.0" encoding="utf-8"?>
<p:tagLst xmlns:p="http://schemas.openxmlformats.org/presentationml/2006/main">
  <p:tag name="MH" val="20160219102052"/>
  <p:tag name="MH_LIBRARY" val="GRAPHIC"/>
  <p:tag name="MH_ORDER" val="441"/>
  <p:tag name="MH_TYPE" val="Other"/>
</p:tagLst>
</file>

<file path=ppt/tags/tag96.xml><?xml version="1.0" encoding="utf-8"?>
<p:tagLst xmlns:p="http://schemas.openxmlformats.org/presentationml/2006/main">
  <p:tag name="MH" val="20160219102052"/>
  <p:tag name="MH_LIBRARY" val="GRAPHIC"/>
  <p:tag name="MH_ORDER" val="442"/>
  <p:tag name="MH_TYPE" val="Other"/>
</p:tagLst>
</file>

<file path=ppt/tags/tag97.xml><?xml version="1.0" encoding="utf-8"?>
<p:tagLst xmlns:p="http://schemas.openxmlformats.org/presentationml/2006/main">
  <p:tag name="MH" val="20160219102052"/>
  <p:tag name="MH_LIBRARY" val="GRAPHIC"/>
  <p:tag name="MH_ORDER" val="443"/>
  <p:tag name="MH_TYPE" val="Other"/>
</p:tagLst>
</file>

<file path=ppt/tags/tag98.xml><?xml version="1.0" encoding="utf-8"?>
<p:tagLst xmlns:p="http://schemas.openxmlformats.org/presentationml/2006/main">
  <p:tag name="MH" val="20160219102052"/>
  <p:tag name="MH_LIBRARY" val="GRAPHIC"/>
  <p:tag name="MH_ORDER" val="444"/>
  <p:tag name="MH_TYPE" val="Other"/>
</p:tagLst>
</file>

<file path=ppt/tags/tag99.xml><?xml version="1.0" encoding="utf-8"?>
<p:tagLst xmlns:p="http://schemas.openxmlformats.org/presentationml/2006/main">
  <p:tag name="MH" val="20160219102052"/>
  <p:tag name="MH_LIBRARY" val="GRAPHIC"/>
  <p:tag name="MH_ORDER" val="445"/>
  <p:tag name="MH_TYPE" val="Other"/>
</p:tagLst>
</file>

<file path=ppt/theme/theme1.xml><?xml version="1.0" encoding="utf-8"?>
<a:theme xmlns:r="http://schemas.openxmlformats.org/officeDocument/2006/relationships" xmlns:a="http://schemas.openxmlformats.org/drawingml/2006/main" name="">
  <a:themeElements>
    <a:clrScheme name="07-青色方案">
      <a:dk1>
        <a:srgbClr val="000000"/>
      </a:dk1>
      <a:lt1>
        <a:srgbClr val="FFFFFF"/>
      </a:lt1>
      <a:dk2>
        <a:srgbClr val="262626"/>
      </a:dk2>
      <a:lt2>
        <a:srgbClr val="F8F8F8"/>
      </a:lt2>
      <a:accent1>
        <a:srgbClr val="538C2E"/>
      </a:accent1>
      <a:accent2>
        <a:srgbClr val="6D9E38"/>
      </a:accent2>
      <a:accent3>
        <a:srgbClr val="7FB344"/>
      </a:accent3>
      <a:accent4>
        <a:srgbClr val="8BC24A"/>
      </a:accent4>
      <a:accent5>
        <a:srgbClr val="9ECF61"/>
      </a:accent5>
      <a:accent6>
        <a:srgbClr val="ADD581"/>
      </a:accent6>
      <a:hlink>
        <a:srgbClr val="00B050"/>
      </a:hlink>
      <a:folHlink>
        <a:srgbClr val="8BC24A"/>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369</Paragraphs>
  <Slides>32</Slides>
  <Notes>25</Notes>
  <TotalTime>4</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32</vt:i4>
      </vt:variant>
    </vt:vector>
  </HeadingPairs>
  <TitlesOfParts>
    <vt:vector baseType="lpstr" size="47">
      <vt:lpstr>Arial</vt:lpstr>
      <vt:lpstr>Arial Black</vt:lpstr>
      <vt:lpstr>微软雅黑</vt:lpstr>
      <vt:lpstr>Calibri Light</vt:lpstr>
      <vt:lpstr>Calibri</vt:lpstr>
      <vt:lpstr>张海山锐线体简</vt:lpstr>
      <vt:lpstr>Open Sans</vt:lpstr>
      <vt:lpstr>Impact</vt:lpstr>
      <vt:lpstr>宋体</vt:lpstr>
      <vt:lpstr>Times New Roman</vt:lpstr>
      <vt:lpstr>Wingdings</vt:lpstr>
      <vt:lpstr>Roboto Condensed</vt:lpstr>
      <vt:lpstr>Segoe UI</vt:lpstr>
      <vt:lpstr>Arial Narrow</vt:lpstr>
      <vt:lpstr>Office 主题</vt:lpstr>
      <vt:lpstr>PowerPoint Presentation</vt:lpstr>
      <vt:lpstr>PowerPoint Presentation</vt:lpstr>
      <vt:lpstr>PowerPoint Presentation</vt:lpstr>
      <vt:lpstr>添加文字内容（文字可以编辑）</vt:lpstr>
      <vt:lpstr>添加文字内容（文字可以编辑）</vt:lpstr>
      <vt:lpstr>添加文字内容（文字可以编辑）</vt:lpstr>
      <vt:lpstr>添加文字内容（文字可以编辑）</vt:lpstr>
      <vt:lpstr>添加文字内容（文字可以编辑）</vt:lpstr>
      <vt:lpstr>添加文字内容（文字可以编辑）</vt:lpstr>
      <vt:lpstr>PowerPoint Presentation</vt:lpstr>
      <vt:lpstr>添加文字内容（文字可以编辑）</vt:lpstr>
      <vt:lpstr>添加文字内容（文字可以编辑）</vt:lpstr>
      <vt:lpstr>添加文字内容（文字可以编辑）</vt:lpstr>
      <vt:lpstr>添加文字内容（文字可以编辑）</vt:lpstr>
      <vt:lpstr>添加文字内容（文字可以编辑）</vt:lpstr>
      <vt:lpstr>添加文字内容（文字可以编辑）</vt:lpstr>
      <vt:lpstr>添加文字内容（文字可以编辑）</vt:lpstr>
      <vt:lpstr>PowerPoint Presentation</vt:lpstr>
      <vt:lpstr>添加文字内容（文字可以编辑）</vt:lpstr>
      <vt:lpstr>添加文字内容（文字可以编辑）</vt:lpstr>
      <vt:lpstr>添加文字内容（文字可以编辑）</vt:lpstr>
      <vt:lpstr>添加文字内容（文字可以编辑）</vt:lpstr>
      <vt:lpstr>添加文字内容（文字可以编辑）</vt:lpstr>
      <vt:lpstr>添加文字内容（文字可以编辑）</vt:lpstr>
      <vt:lpstr>PowerPoint Presentation</vt:lpstr>
      <vt:lpstr>添加文字内容（文字可以编辑）</vt:lpstr>
      <vt:lpstr>添加文字内容（文字可以编辑）</vt:lpstr>
      <vt:lpstr>添加文字内容（文字可以编辑）</vt:lpstr>
      <vt:lpstr>添加文字内容（文字可以编辑）</vt:lpstr>
      <vt:lpstr>添加文字内容（文字可以编辑）</vt:lpstr>
      <vt:lpstr>添加文字内容（文字可以编辑）</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2015-05-05T08:02:00Z</dcterms:created>
  <cp:lastModifiedBy>优品PPT</cp:lastModifiedBy>
  <dcterms:modified xsi:type="dcterms:W3CDTF">2021-08-20T11:19:21Z</dcterms:modified>
  <cp:revision>14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