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3"/>
  </p:notesMasterIdLst>
  <p:sldIdLst>
    <p:sldId id="301" r:id="rId4"/>
    <p:sldId id="314" r:id="rId5"/>
    <p:sldId id="256" r:id="rId6"/>
    <p:sldId id="309" r:id="rId7"/>
    <p:sldId id="295" r:id="rId8"/>
    <p:sldId id="287" r:id="rId9"/>
    <p:sldId id="305" r:id="rId10"/>
    <p:sldId id="262" r:id="rId11"/>
    <p:sldId id="263" r:id="rId12"/>
    <p:sldId id="265" r:id="rId13"/>
    <p:sldId id="269" r:id="rId14"/>
    <p:sldId id="312" r:id="rId15"/>
    <p:sldId id="270" r:id="rId16"/>
    <p:sldId id="268" r:id="rId17"/>
    <p:sldId id="271" r:id="rId18"/>
    <p:sldId id="281" r:id="rId19"/>
    <p:sldId id="313" r:id="rId20"/>
    <p:sldId id="283" r:id="rId21"/>
    <p:sldId id="284" r:id="rId22"/>
    <p:sldId id="276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03" autoAdjust="0"/>
    <p:restoredTop sz="92642" autoAdjust="0"/>
  </p:normalViewPr>
  <p:slideViewPr>
    <p:cSldViewPr snapToGrid="0">
      <p:cViewPr varScale="1">
        <p:scale>
          <a:sx n="105" d="100"/>
          <a:sy n="105" d="100"/>
        </p:scale>
        <p:origin x="92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886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tags/tag1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colors4.xml" Type="http://schemas.microsoft.com/office/2011/relationships/chartColorStyle"/><Relationship Id="rId3" Target="style4.xml" Type="http://schemas.microsoft.com/office/2011/relationships/chartStyl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Relationship Id="rId2" Target="colors5.xml" Type="http://schemas.microsoft.com/office/2011/relationships/chartColorStyle"/><Relationship Id="rId3" Target="style5.xml" Type="http://schemas.microsoft.com/office/2011/relationships/chartStyle"/></Relationships>
</file>

<file path=ppt/charts/_rels/chart6.xml.rels><?xml version="1.0" encoding="UTF-8" standalone="yes"?><Relationships xmlns="http://schemas.openxmlformats.org/package/2006/relationships"><Relationship Id="rId1" Target="../embeddings/Microsoft_Excel_Worksheet6.xlsx" Type="http://schemas.openxmlformats.org/officeDocument/2006/relationships/package"/><Relationship Id="rId2" Target="colors6.xml" Type="http://schemas.microsoft.com/office/2011/relationships/chartColorStyle"/><Relationship Id="rId3" Target="style6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51060676574707"/>
          <c:w val="0.95179831981658936"/>
          <c:h val="0.842032730579376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spPr>
              <a:solidFill>
                <a:srgbClr val="2E75B6"/>
              </a:solidFill>
              <a:ln>
                <a:noFill/>
              </a:ln>
              <a:effectLst/>
            </c:spPr>
          </c:dPt>
          <c:dPt>
            <c:idx val="1"/>
            <c:invertIfNegative val="0"/>
            <c:spPr>
              <a:solidFill>
                <a:srgbClr val="2E75B6"/>
              </a:solidFill>
              <a:ln>
                <a:noFill/>
              </a:ln>
              <a:effectLst/>
            </c:spPr>
          </c:dPt>
          <c:dPt>
            <c:idx val="2"/>
            <c:invertIfNegative val="0"/>
            <c:spPr>
              <a:solidFill>
                <a:srgbClr val="2E75B6"/>
              </a:solidFill>
              <a:ln>
                <a:noFill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2C2C2C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213087440"/>
        <c:axId val="213617064"/>
      </c:barChart>
      <c:catAx>
        <c:axId val="213087440"/>
        <c:scaling>
          <c:orientation/>
        </c:scaling>
        <c:delete val="1"/>
        <c:axPos val="b"/>
        <c:numFmt formatCode="General" sourceLinked="1"/>
        <c:majorTickMark val="out"/>
        <c:minorTickMark val="none"/>
        <c:crossAx val="213617064"/>
        <c:auto val="0"/>
        <c:lblAlgn val="ctr"/>
        <c:lblOffset/>
        <c:noMultiLvlLbl val="0"/>
      </c:catAx>
      <c:valAx>
        <c:axId val="213617064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200" b="0" i="0" u="none" strike="noStrike" kern="1200" baseline="0" smtId="4294967295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sz="1200" b="0" i="0" u="none" strike="noStrike" kern="1200" baseline="0" smtId="4294967295">
              <a:solidFill>
                <a:schemeClr val="bg1"/>
              </a:solidFill>
              <a:latin typeface="+mn-lt"/>
              <a:ea typeface="+mn-ea"/>
              <a:cs typeface="+mn-cs"/>
            </a:endParaRPr>
          </a:p>
        </c:txPr>
        <c:crossAx val="21308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0070C0"/>
            </a:solidFill>
          </c:spPr>
          <c:dPt>
            <c:idx val="0"/>
            <c:invertIfNegative val="1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</c:spPr>
          </c:dPt>
          <c:dPt>
            <c:idx val="1"/>
            <c:invertIfNegative val="1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2C2C2C"/>
            </a:solidFill>
          </c:spPr>
          <c:dPt>
            <c:idx val="0"/>
            <c:invertIfNegative val="1"/>
            <c:spPr>
              <a:solidFill>
                <a:srgbClr val="2C2C2C"/>
              </a:solidFill>
              <a:ln w="19050">
                <a:solidFill>
                  <a:schemeClr val="lt1"/>
                </a:solidFill>
              </a:ln>
            </c:spPr>
          </c:dPt>
          <c:dPt>
            <c:idx val="1"/>
            <c:invertIfNegative val="1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7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</c:spPr>
          </c:dPt>
          <c:dPt>
            <c:idx val="1"/>
            <c:invertIfNegative val="1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spPr>
              <a:solidFill>
                <a:srgbClr val="2C2C2C"/>
              </a:solidFill>
              <a:ln w="19050">
                <a:noFill/>
              </a:ln>
            </c:spPr>
          </c:dPt>
          <c:dPt>
            <c:idx val="1"/>
            <c:invertIfNegative val="1"/>
            <c:spPr>
              <a:solidFill>
                <a:srgbClr val="2E75B6"/>
              </a:solidFill>
              <a:ln w="190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2C2C2C"/>
              </a:solidFill>
              <a:ln w="19050">
                <a:noFill/>
              </a:ln>
            </c:spPr>
          </c:dPt>
          <c:dPt>
            <c:idx val="1"/>
            <c:invertIfNegative val="1"/>
            <c:spPr>
              <a:solidFill>
                <a:schemeClr val="accent2">
                  <a:lumMod val="75000"/>
                </a:schemeClr>
              </a:solidFill>
              <a:ln w="19050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a="http://schemas.openxmlformats.org/drawingml/2006/main" xmlns:cs="http://schemas.microsoft.com/office/drawing/2012/chartStyle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a="http://schemas.openxmlformats.org/drawingml/2006/main" xmlns:cs="http://schemas.microsoft.com/office/drawing/2012/chartStyle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B5EDD-FF9E-4057-A488-E848CDD604EF}" type="datetimeFigureOut">
              <a:rPr lang="zh-CN" altLang="en-US" smtClean="0"/>
              <a:t>2015/5/24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E4CA6-4D40-4370-8D93-DA5309A02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7614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17133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9596948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9437420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7187246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88757800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1980385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8421906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val="240671154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6123999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3431947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291751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6997998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2335079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742778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5856146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slideLayouts/slideLayout12.xml" Type="http://schemas.openxmlformats.org/officeDocument/2006/relationships/slideLayout"/><Relationship Id="rId11" Target="../slideLayouts/slideLayout1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4.xml" Type="http://schemas.openxmlformats.org/officeDocument/2006/relationships/slideLayout"/><Relationship Id="rId3" Target="../slideLayouts/slideLayout5.xml" Type="http://schemas.openxmlformats.org/officeDocument/2006/relationships/slideLayout"/><Relationship Id="rId4" Target="../slideLayouts/slideLayout6.xml" Type="http://schemas.openxmlformats.org/officeDocument/2006/relationships/slideLayout"/><Relationship Id="rId5" Target="../slideLayouts/slideLayout7.xml" Type="http://schemas.openxmlformats.org/officeDocument/2006/relationships/slideLayout"/><Relationship Id="rId6" Target="../slideLayouts/slideLayout8.xml" Type="http://schemas.openxmlformats.org/officeDocument/2006/relationships/slideLayout"/><Relationship Id="rId7" Target="../slideLayouts/slideLayout9.xml" Type="http://schemas.openxmlformats.org/officeDocument/2006/relationships/slideLayout"/><Relationship Id="rId8" Target="../slideLayouts/slideLayout10.xml" Type="http://schemas.openxmlformats.org/officeDocument/2006/relationships/slideLayout"/><Relationship Id="rId9" Target="../slideLayouts/slideLayout1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1145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282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wdp" Type="http://schemas.microsoft.com/office/2007/relationships/hdphoto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2.jpeg" Type="http://schemas.openxmlformats.org/officeDocument/2006/relationships/image"/><Relationship Id="rId3" Target="../media/image13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4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5.png" Type="http://schemas.openxmlformats.org/officeDocument/2006/relationships/image"/><Relationship Id="rId3" Target="../media/image16.png" Type="http://schemas.openxmlformats.org/officeDocument/2006/relationships/image"/><Relationship Id="rId4" Target="../media/image17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8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2.xml" Type="http://schemas.openxmlformats.org/officeDocument/2006/relationships/chart"/><Relationship Id="rId3" Target="../charts/chart3.xml" Type="http://schemas.openxmlformats.org/officeDocument/2006/relationships/chart"/><Relationship Id="rId4" Target="../charts/chart4.xml" Type="http://schemas.openxmlformats.org/officeDocument/2006/relationships/char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5.xml" Type="http://schemas.openxmlformats.org/officeDocument/2006/relationships/chart"/><Relationship Id="rId3" Target="../charts/chart6.xml" Type="http://schemas.openxmlformats.org/officeDocument/2006/relationships/chart"/><Relationship Id="rId4" Target="../media/image19.png" Type="http://schemas.openxmlformats.org/officeDocument/2006/relationships/image"/><Relationship Id="rId5" Target="../media/image20.wdp" Type="http://schemas.microsoft.com/office/2007/relationships/hdphoto"/><Relationship Id="rId6" Target="../media/image21.png" Type="http://schemas.openxmlformats.org/officeDocument/2006/relationships/image"/><Relationship Id="rId7" Target="../media/image22.wdp" Type="http://schemas.microsoft.com/office/2007/relationships/hdphoto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3.png" Type="http://schemas.openxmlformats.org/officeDocument/2006/relationships/image"/><Relationship Id="rId3" Target="../media/image24.png" Type="http://schemas.openxmlformats.org/officeDocument/2006/relationships/image"/><Relationship Id="rId4" Target="../media/image25.png" Type="http://schemas.openxmlformats.org/officeDocument/2006/relationships/image"/><Relationship Id="rId5" Target="../media/image26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7.png" Type="http://schemas.openxmlformats.org/officeDocument/2006/relationships/image"/><Relationship Id="rId3" Target="../media/image8.png" Type="http://schemas.openxmlformats.org/officeDocument/2006/relationships/image"/><Relationship Id="rId4" Target="../media/image9.png" Type="http://schemas.openxmlformats.org/officeDocument/2006/relationships/image"/><Relationship Id="rId5" Target="../media/image10.wdp" Type="http://schemas.microsoft.com/office/2007/relationships/hdphoto"/><Relationship Id="rId6" Target="../charts/chart1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1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511124" y="2241799"/>
            <a:ext cx="10011205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ADD YOUR TITLE</a:t>
            </a:r>
          </a:p>
        </p:txBody>
      </p:sp>
      <p:sp>
        <p:nvSpPr>
          <p:cNvPr id="43" name="五边形 42"/>
          <p:cNvSpPr/>
          <p:nvPr/>
        </p:nvSpPr>
        <p:spPr>
          <a:xfrm rot="5400000">
            <a:off x="10469880" y="-118382"/>
            <a:ext cx="1066802" cy="1303567"/>
          </a:xfrm>
          <a:prstGeom prst="homePlate">
            <a:avLst>
              <a:gd fmla="val 19603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文本框 29"/>
          <p:cNvSpPr txBox="1"/>
          <p:nvPr/>
        </p:nvSpPr>
        <p:spPr>
          <a:xfrm>
            <a:off x="10251924" y="349714"/>
            <a:ext cx="153220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/>
              <a:t>BY UNDRELAN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3165759" y="3644076"/>
            <a:ext cx="606254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describe you need to add the text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4794959" y="4122424"/>
            <a:ext cx="280414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 text here</a:t>
            </a:r>
          </a:p>
        </p:txBody>
      </p:sp>
      <p:pic>
        <p:nvPicPr>
          <p:cNvPr id="46" name="图片 4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>
                  <a14:imgLayer r:embed="rId3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447818" y="4667272"/>
            <a:ext cx="950921" cy="950921"/>
          </a:xfrm>
          <a:prstGeom prst="rect">
            <a:avLst/>
          </a:prstGeom>
        </p:spPr>
      </p:pic>
    </p:spTree>
    <p:extLst>
      <p:ext uri="{BB962C8B-B14F-4D97-AF65-F5344CB8AC3E}">
        <p14:creationId val="2607215474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1 </a:t>
            </a:r>
          </a:p>
        </p:txBody>
      </p:sp>
      <p:sp>
        <p:nvSpPr>
          <p:cNvPr id="91" name="等腰三角形 90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矩形 91"/>
          <p:cNvSpPr/>
          <p:nvPr/>
        </p:nvSpPr>
        <p:spPr>
          <a:xfrm>
            <a:off x="28576" y="643657"/>
            <a:ext cx="990280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TWO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12" name="矩形 11"/>
          <p:cNvSpPr/>
          <p:nvPr/>
        </p:nvSpPr>
        <p:spPr>
          <a:xfrm>
            <a:off x="480622" y="1881188"/>
            <a:ext cx="3471863" cy="16541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6" name="矩形 125"/>
          <p:cNvSpPr/>
          <p:nvPr/>
        </p:nvSpPr>
        <p:spPr>
          <a:xfrm>
            <a:off x="480621" y="3838576"/>
            <a:ext cx="3471863" cy="1654148"/>
          </a:xfrm>
          <a:prstGeom prst="rect">
            <a:avLst/>
          </a:prstGeom>
          <a:solidFill>
            <a:srgbClr val="1E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7" name="矩形 126"/>
          <p:cNvSpPr/>
          <p:nvPr/>
        </p:nvSpPr>
        <p:spPr>
          <a:xfrm>
            <a:off x="4281096" y="3838576"/>
            <a:ext cx="3471863" cy="1654148"/>
          </a:xfrm>
          <a:prstGeom prst="rect">
            <a:avLst/>
          </a:prstGeom>
          <a:solidFill>
            <a:srgbClr val="1E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8" name="矩形 127"/>
          <p:cNvSpPr/>
          <p:nvPr/>
        </p:nvSpPr>
        <p:spPr>
          <a:xfrm>
            <a:off x="4281096" y="1881188"/>
            <a:ext cx="3471863" cy="1654148"/>
          </a:xfrm>
          <a:prstGeom prst="rect">
            <a:avLst/>
          </a:prstGeom>
          <a:solidFill>
            <a:srgbClr val="1E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9" name="矩形 128"/>
          <p:cNvSpPr/>
          <p:nvPr/>
        </p:nvSpPr>
        <p:spPr>
          <a:xfrm>
            <a:off x="8119671" y="1854214"/>
            <a:ext cx="3471863" cy="1654148"/>
          </a:xfrm>
          <a:prstGeom prst="rect">
            <a:avLst/>
          </a:prstGeom>
          <a:solidFill>
            <a:srgbClr val="1E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0" name="矩形 129"/>
          <p:cNvSpPr/>
          <p:nvPr/>
        </p:nvSpPr>
        <p:spPr>
          <a:xfrm>
            <a:off x="8119671" y="3829010"/>
            <a:ext cx="3471863" cy="1654148"/>
          </a:xfrm>
          <a:prstGeom prst="rect">
            <a:avLst/>
          </a:prstGeom>
          <a:solidFill>
            <a:srgbClr val="1E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1" name="矩形 130"/>
          <p:cNvSpPr/>
          <p:nvPr/>
        </p:nvSpPr>
        <p:spPr>
          <a:xfrm>
            <a:off x="480621" y="5783236"/>
            <a:ext cx="11110913" cy="457200"/>
          </a:xfrm>
          <a:prstGeom prst="rect">
            <a:avLst/>
          </a:prstGeom>
          <a:solidFill>
            <a:srgbClr val="1E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4" name="矩形 133"/>
          <p:cNvSpPr/>
          <p:nvPr/>
        </p:nvSpPr>
        <p:spPr>
          <a:xfrm>
            <a:off x="1223885" y="2449163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137" name="矩形 136"/>
          <p:cNvSpPr/>
          <p:nvPr/>
        </p:nvSpPr>
        <p:spPr>
          <a:xfrm>
            <a:off x="654190" y="4144044"/>
            <a:ext cx="3298294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000">
                <a:solidFill>
                  <a:schemeClr val="bg1">
                    <a:lumMod val="95000"/>
                  </a:schemeClr>
                </a:solidFill>
                <a:latin typeface="+mj-lt"/>
                <a:ea charset="-127" panose="020b0600000101010101" pitchFamily="34" typeface="Gulim"/>
              </a:rPr>
              <a:t>Please described your though </a:t>
            </a:r>
          </a:p>
          <a:p>
            <a:pPr lvl="0"/>
            <a:r>
              <a:rPr altLang="zh-CN" lang="en-US" smtClean="0" sz="2000">
                <a:solidFill>
                  <a:schemeClr val="bg1">
                    <a:lumMod val="95000"/>
                  </a:schemeClr>
                </a:solidFill>
                <a:latin typeface="+mj-lt"/>
                <a:ea charset="-127" panose="020b0600000101010101" pitchFamily="34" typeface="Gulim"/>
              </a:rPr>
              <a:t>to put into the text</a:t>
            </a:r>
          </a:p>
        </p:txBody>
      </p:sp>
      <p:sp>
        <p:nvSpPr>
          <p:cNvPr id="138" name="矩形 137"/>
          <p:cNvSpPr/>
          <p:nvPr/>
        </p:nvSpPr>
        <p:spPr>
          <a:xfrm>
            <a:off x="654190" y="4882562"/>
            <a:ext cx="2631935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000">
                <a:solidFill>
                  <a:schemeClr val="accent2">
                    <a:lumMod val="75000"/>
                  </a:schemeClr>
                </a:solidFill>
                <a:latin typeface="+mj-lt"/>
                <a:ea charset="-127" panose="020b0600000101010101" pitchFamily="34" typeface="Gulim"/>
              </a:rPr>
              <a:t>Tags:xxxxx,xxxx,xxxx</a:t>
            </a:r>
          </a:p>
        </p:txBody>
      </p:sp>
      <p:sp>
        <p:nvSpPr>
          <p:cNvPr id="139" name="矩形 138"/>
          <p:cNvSpPr/>
          <p:nvPr/>
        </p:nvSpPr>
        <p:spPr>
          <a:xfrm>
            <a:off x="4408533" y="4129960"/>
            <a:ext cx="3344426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000">
                <a:solidFill>
                  <a:schemeClr val="bg1">
                    <a:lumMod val="95000"/>
                  </a:schemeClr>
                </a:solidFill>
                <a:latin typeface="+mj-lt"/>
                <a:ea charset="-127" panose="020b0600000101010101" pitchFamily="34" typeface="Gulim"/>
              </a:rPr>
              <a:t>Please described your though </a:t>
            </a:r>
          </a:p>
          <a:p>
            <a:pPr lvl="0"/>
            <a:r>
              <a:rPr altLang="zh-CN" lang="en-US" smtClean="0" sz="2000">
                <a:solidFill>
                  <a:schemeClr val="bg1">
                    <a:lumMod val="95000"/>
                  </a:schemeClr>
                </a:solidFill>
                <a:latin typeface="+mj-lt"/>
                <a:ea charset="-127" panose="020b0600000101010101" pitchFamily="34" typeface="Gulim"/>
              </a:rPr>
              <a:t>to put into the text</a:t>
            </a:r>
          </a:p>
        </p:txBody>
      </p:sp>
      <p:sp>
        <p:nvSpPr>
          <p:cNvPr id="141" name="矩形 140"/>
          <p:cNvSpPr/>
          <p:nvPr/>
        </p:nvSpPr>
        <p:spPr>
          <a:xfrm>
            <a:off x="8346465" y="4044523"/>
            <a:ext cx="3240931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000">
                <a:solidFill>
                  <a:schemeClr val="bg1">
                    <a:lumMod val="95000"/>
                  </a:schemeClr>
                </a:solidFill>
                <a:latin typeface="+mj-lt"/>
                <a:ea charset="-127" panose="020b0600000101010101" pitchFamily="34" typeface="Gulim"/>
              </a:rPr>
              <a:t>Please described your though </a:t>
            </a:r>
          </a:p>
          <a:p>
            <a:pPr lvl="0"/>
            <a:r>
              <a:rPr altLang="zh-CN" lang="en-US" smtClean="0" sz="2000">
                <a:solidFill>
                  <a:schemeClr val="bg1">
                    <a:lumMod val="95000"/>
                  </a:schemeClr>
                </a:solidFill>
                <a:latin typeface="+mj-lt"/>
                <a:ea charset="-127" panose="020b0600000101010101" pitchFamily="34" typeface="Gulim"/>
              </a:rPr>
              <a:t>to put into the text</a:t>
            </a:r>
          </a:p>
        </p:txBody>
      </p:sp>
      <p:sp>
        <p:nvSpPr>
          <p:cNvPr id="143" name="矩形 142"/>
          <p:cNvSpPr/>
          <p:nvPr/>
        </p:nvSpPr>
        <p:spPr>
          <a:xfrm>
            <a:off x="3592930" y="5819264"/>
            <a:ext cx="6571069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000">
                <a:solidFill>
                  <a:schemeClr val="bg1">
                    <a:lumMod val="95000"/>
                  </a:schemeClr>
                </a:solidFill>
                <a:latin typeface="+mj-lt"/>
                <a:ea charset="-127" panose="020b0600000101010101" pitchFamily="34" typeface="Gulim"/>
              </a:rPr>
              <a:t>Please described your though to put into the text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8743" l="439" r="-439" t="23892"/>
          <a:stretch>
            <a:fillRect/>
          </a:stretch>
        </p:blipFill>
        <p:spPr>
          <a:xfrm>
            <a:off x="4337486" y="1854214"/>
            <a:ext cx="3415473" cy="171493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45841" l="197" r="15895" t="11549"/>
          <a:stretch>
            <a:fillRect/>
          </a:stretch>
        </p:blipFill>
        <p:spPr>
          <a:xfrm>
            <a:off x="8148246" y="1881188"/>
            <a:ext cx="3439151" cy="1687965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4408532" y="4882562"/>
            <a:ext cx="2631935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000">
                <a:solidFill>
                  <a:schemeClr val="accent2">
                    <a:lumMod val="75000"/>
                  </a:schemeClr>
                </a:solidFill>
                <a:latin typeface="+mj-lt"/>
                <a:ea charset="-127" panose="020b0600000101010101" pitchFamily="34" typeface="Gulim"/>
              </a:rPr>
              <a:t>Tags:xxxxx,xxxx,xxxx</a:t>
            </a:r>
          </a:p>
        </p:txBody>
      </p:sp>
      <p:sp>
        <p:nvSpPr>
          <p:cNvPr id="26" name="矩形 25"/>
          <p:cNvSpPr/>
          <p:nvPr/>
        </p:nvSpPr>
        <p:spPr>
          <a:xfrm>
            <a:off x="8346465" y="4882562"/>
            <a:ext cx="2631935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000">
                <a:solidFill>
                  <a:schemeClr val="accent2">
                    <a:lumMod val="75000"/>
                  </a:schemeClr>
                </a:solidFill>
                <a:latin typeface="+mj-lt"/>
                <a:ea charset="-127" panose="020b0600000101010101" pitchFamily="34" typeface="Gulim"/>
              </a:rPr>
              <a:t>Tags:xxxxx,xxxx,xxxx</a:t>
            </a:r>
          </a:p>
        </p:txBody>
      </p:sp>
    </p:spTree>
    <p:extLst>
      <p:ext uri="{BB962C8B-B14F-4D97-AF65-F5344CB8AC3E}">
        <p14:creationId val="625058855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7436914" y="1972444"/>
            <a:ext cx="3618724" cy="4616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2 </a:t>
            </a:r>
          </a:p>
        </p:txBody>
      </p:sp>
      <p:sp>
        <p:nvSpPr>
          <p:cNvPr id="91" name="等腰三角形 90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矩形 91"/>
          <p:cNvSpPr/>
          <p:nvPr/>
        </p:nvSpPr>
        <p:spPr>
          <a:xfrm>
            <a:off x="28576" y="643657"/>
            <a:ext cx="990280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TWO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4" name="椭圆 3"/>
          <p:cNvSpPr/>
          <p:nvPr/>
        </p:nvSpPr>
        <p:spPr>
          <a:xfrm>
            <a:off x="791997" y="2452592"/>
            <a:ext cx="1294952" cy="129495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772197" y="4008829"/>
            <a:ext cx="1294952" cy="179489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2546085" y="4509620"/>
            <a:ext cx="1294952" cy="1294103"/>
          </a:xfrm>
          <a:prstGeom prst="rect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2510939" y="3011961"/>
            <a:ext cx="1294952" cy="1294952"/>
          </a:xfrm>
          <a:prstGeom prst="ellipse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4416118" y="4972050"/>
            <a:ext cx="1294952" cy="83167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4393632" y="3501927"/>
            <a:ext cx="1294952" cy="129495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538304" y="1684553"/>
            <a:ext cx="2007781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400">
                <a:solidFill>
                  <a:schemeClr val="bg1"/>
                </a:solidFill>
                <a:latin typeface="+mj-lt"/>
              </a:rPr>
              <a:t>＞70%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2714851" y="2203277"/>
            <a:ext cx="1678782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typeface="+mj-lt"/>
              </a:rPr>
              <a:t>64%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4608174" y="2834178"/>
            <a:ext cx="1668152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typeface="+mj-lt"/>
              </a:rPr>
              <a:t>48%</a:t>
            </a:r>
          </a:p>
        </p:txBody>
      </p:sp>
      <p:sp>
        <p:nvSpPr>
          <p:cNvPr id="48" name="矩形 47"/>
          <p:cNvSpPr/>
          <p:nvPr/>
        </p:nvSpPr>
        <p:spPr>
          <a:xfrm>
            <a:off x="7365699" y="2467503"/>
            <a:ext cx="383163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4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sp>
        <p:nvSpPr>
          <p:cNvPr id="8" name="矩形 7"/>
          <p:cNvSpPr/>
          <p:nvPr/>
        </p:nvSpPr>
        <p:spPr>
          <a:xfrm>
            <a:off x="7436913" y="1972444"/>
            <a:ext cx="3278604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About This Graphic Chart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21638" y="4636224"/>
            <a:ext cx="1508291" cy="518160"/>
          </a:xfrm>
          <a:prstGeom prst="rect">
            <a:avLst/>
          </a:prstGeom>
          <a:solidFill>
            <a:schemeClr val="tx1"/>
          </a:solidFill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content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2197052" y="4933425"/>
            <a:ext cx="1508291" cy="518160"/>
          </a:xfrm>
          <a:prstGeom prst="rect">
            <a:avLst/>
          </a:prstGeom>
          <a:solidFill>
            <a:schemeClr val="tx1"/>
          </a:solidFill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content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3969921" y="5162980"/>
            <a:ext cx="1508291" cy="518160"/>
          </a:xfrm>
          <a:prstGeom prst="rect">
            <a:avLst/>
          </a:prstGeom>
          <a:solidFill>
            <a:schemeClr val="tx1"/>
          </a:solidFill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content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82001" y="2570596"/>
            <a:ext cx="927324" cy="927324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694753" y="3157290"/>
            <a:ext cx="927324" cy="927324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609648" y="3619789"/>
            <a:ext cx="927324" cy="927324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7436914" y="3395549"/>
            <a:ext cx="3618724" cy="461665"/>
          </a:xfrm>
          <a:prstGeom prst="rect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7436913" y="3395549"/>
            <a:ext cx="3278604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About This Graphic Chart</a:t>
            </a:r>
          </a:p>
        </p:txBody>
      </p:sp>
      <p:sp>
        <p:nvSpPr>
          <p:cNvPr id="31" name="矩形 30"/>
          <p:cNvSpPr/>
          <p:nvPr/>
        </p:nvSpPr>
        <p:spPr>
          <a:xfrm>
            <a:off x="7436914" y="4828222"/>
            <a:ext cx="3618724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矩形 36"/>
          <p:cNvSpPr/>
          <p:nvPr/>
        </p:nvSpPr>
        <p:spPr>
          <a:xfrm>
            <a:off x="7436913" y="4828222"/>
            <a:ext cx="3278604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About This Graphic Chart</a:t>
            </a:r>
          </a:p>
        </p:txBody>
      </p:sp>
      <p:sp>
        <p:nvSpPr>
          <p:cNvPr id="38" name="矩形 37"/>
          <p:cNvSpPr/>
          <p:nvPr/>
        </p:nvSpPr>
        <p:spPr>
          <a:xfrm>
            <a:off x="300464" y="5884232"/>
            <a:ext cx="6643226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28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here。</a:t>
            </a:r>
          </a:p>
        </p:txBody>
      </p:sp>
      <p:sp>
        <p:nvSpPr>
          <p:cNvPr id="42" name="矩形 41"/>
          <p:cNvSpPr/>
          <p:nvPr/>
        </p:nvSpPr>
        <p:spPr>
          <a:xfrm>
            <a:off x="7436912" y="3954263"/>
            <a:ext cx="383163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4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sp>
        <p:nvSpPr>
          <p:cNvPr id="45" name="矩形 44"/>
          <p:cNvSpPr/>
          <p:nvPr/>
        </p:nvSpPr>
        <p:spPr>
          <a:xfrm>
            <a:off x="7389885" y="5332849"/>
            <a:ext cx="383163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4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</p:spTree>
    <p:extLst>
      <p:ext uri="{BB962C8B-B14F-4D97-AF65-F5344CB8AC3E}">
        <p14:creationId val="3238884098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3 </a:t>
            </a:r>
          </a:p>
        </p:txBody>
      </p:sp>
      <p:sp>
        <p:nvSpPr>
          <p:cNvPr id="43" name="矩形 42"/>
          <p:cNvSpPr/>
          <p:nvPr/>
        </p:nvSpPr>
        <p:spPr>
          <a:xfrm>
            <a:off x="28576" y="643657"/>
            <a:ext cx="990280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TWO</a:t>
            </a:r>
          </a:p>
        </p:txBody>
      </p:sp>
      <p:sp>
        <p:nvSpPr>
          <p:cNvPr id="44" name="等腰三角形 43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文本框 60"/>
          <p:cNvSpPr txBox="1"/>
          <p:nvPr/>
        </p:nvSpPr>
        <p:spPr>
          <a:xfrm>
            <a:off x="660961" y="5580074"/>
            <a:ext cx="339091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0" lang="en-US" smtClean="0" sz="2400">
                <a:ln>
                  <a:noFill/>
                </a:ln>
                <a:solidFill>
                  <a:schemeClr val="bg1"/>
                </a:solidFill>
              </a:rPr>
              <a:t>Please add text here . </a:t>
            </a:r>
          </a:p>
        </p:txBody>
      </p:sp>
      <p:cxnSp>
        <p:nvCxnSpPr>
          <p:cNvPr id="63" name="直接连接符 62"/>
          <p:cNvCxnSpPr/>
          <p:nvPr/>
        </p:nvCxnSpPr>
        <p:spPr>
          <a:xfrm>
            <a:off x="2477598" y="2194848"/>
            <a:ext cx="3752" cy="132247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文本框 71"/>
          <p:cNvSpPr txBox="1"/>
          <p:nvPr/>
        </p:nvSpPr>
        <p:spPr>
          <a:xfrm>
            <a:off x="1543651" y="1600720"/>
            <a:ext cx="130058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70%</a:t>
            </a:r>
          </a:p>
        </p:txBody>
      </p:sp>
      <p:sp>
        <p:nvSpPr>
          <p:cNvPr id="64" name="流程图: 终止 8"/>
          <p:cNvSpPr/>
          <p:nvPr/>
        </p:nvSpPr>
        <p:spPr>
          <a:xfrm flipH="1" rot="16200000">
            <a:off x="559260" y="3357506"/>
            <a:ext cx="2840595" cy="481799"/>
          </a:xfrm>
          <a:custGeom>
            <a:gdLst>
              <a:gd fmla="*/ 2399 w 19779" name="connsiteX0"/>
              <a:gd fmla="*/ 0 h 21600" name="connsiteY0"/>
              <a:gd fmla="*/ 17049 w 19779" name="connsiteX1"/>
              <a:gd fmla="*/ 0 h 21600" name="connsiteY1"/>
              <a:gd fmla="*/ 19779 w 19779" name="connsiteX2"/>
              <a:gd fmla="*/ 10800 h 21600" name="connsiteY2"/>
              <a:gd fmla="*/ 17049 w 19779" name="connsiteX3"/>
              <a:gd fmla="*/ 21600 h 21600" name="connsiteY3"/>
              <a:gd fmla="*/ 2399 w 19779" name="connsiteX4"/>
              <a:gd fmla="*/ 21600 h 21600" name="connsiteY4"/>
              <a:gd fmla="*/ 0 w 19779" name="connsiteX5"/>
              <a:gd fmla="*/ 10800 h 21600" name="connsiteY5"/>
              <a:gd fmla="*/ 2399 w 19779" name="connsiteX6"/>
              <a:gd fmla="*/ 0 h 216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1600" w="19779">
                <a:moveTo>
                  <a:pt x="2399" y="0"/>
                </a:moveTo>
                <a:lnTo>
                  <a:pt x="17049" y="0"/>
                </a:lnTo>
                <a:cubicBezTo>
                  <a:pt x="18968" y="0"/>
                  <a:pt x="19779" y="4835"/>
                  <a:pt x="19779" y="10800"/>
                </a:cubicBezTo>
                <a:cubicBezTo>
                  <a:pt x="19779" y="16765"/>
                  <a:pt x="18968" y="21600"/>
                  <a:pt x="17049" y="21600"/>
                </a:cubicBezTo>
                <a:lnTo>
                  <a:pt x="2399" y="21600"/>
                </a:lnTo>
                <a:cubicBezTo>
                  <a:pt x="480" y="21600"/>
                  <a:pt x="0" y="16765"/>
                  <a:pt x="0" y="10800"/>
                </a:cubicBezTo>
                <a:cubicBezTo>
                  <a:pt x="0" y="4835"/>
                  <a:pt x="480" y="0"/>
                  <a:pt x="2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流程图: 终止 8"/>
          <p:cNvSpPr/>
          <p:nvPr/>
        </p:nvSpPr>
        <p:spPr>
          <a:xfrm flipH="1" rot="16200000">
            <a:off x="834731" y="3651635"/>
            <a:ext cx="2289616" cy="481835"/>
          </a:xfrm>
          <a:custGeom>
            <a:gdLst>
              <a:gd fmla="*/ 2399 w 19779" name="connsiteX0"/>
              <a:gd fmla="*/ 0 h 21600" name="connsiteY0"/>
              <a:gd fmla="*/ 17049 w 19779" name="connsiteX1"/>
              <a:gd fmla="*/ 0 h 21600" name="connsiteY1"/>
              <a:gd fmla="*/ 19779 w 19779" name="connsiteX2"/>
              <a:gd fmla="*/ 10800 h 21600" name="connsiteY2"/>
              <a:gd fmla="*/ 17049 w 19779" name="connsiteX3"/>
              <a:gd fmla="*/ 21600 h 21600" name="connsiteY3"/>
              <a:gd fmla="*/ 2399 w 19779" name="connsiteX4"/>
              <a:gd fmla="*/ 21600 h 21600" name="connsiteY4"/>
              <a:gd fmla="*/ 0 w 19779" name="connsiteX5"/>
              <a:gd fmla="*/ 10800 h 21600" name="connsiteY5"/>
              <a:gd fmla="*/ 2399 w 19779" name="connsiteX6"/>
              <a:gd fmla="*/ 0 h 216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1600" w="19779">
                <a:moveTo>
                  <a:pt x="2399" y="0"/>
                </a:moveTo>
                <a:lnTo>
                  <a:pt x="17049" y="0"/>
                </a:lnTo>
                <a:cubicBezTo>
                  <a:pt x="18968" y="0"/>
                  <a:pt x="19779" y="4835"/>
                  <a:pt x="19779" y="10800"/>
                </a:cubicBezTo>
                <a:cubicBezTo>
                  <a:pt x="19779" y="16765"/>
                  <a:pt x="18968" y="21600"/>
                  <a:pt x="17049" y="21600"/>
                </a:cubicBezTo>
                <a:lnTo>
                  <a:pt x="2399" y="21600"/>
                </a:lnTo>
                <a:cubicBezTo>
                  <a:pt x="480" y="21600"/>
                  <a:pt x="0" y="16765"/>
                  <a:pt x="0" y="10800"/>
                </a:cubicBezTo>
                <a:cubicBezTo>
                  <a:pt x="0" y="4835"/>
                  <a:pt x="480" y="0"/>
                  <a:pt x="2399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 rot="16200000">
            <a:off x="1382443" y="4248243"/>
            <a:ext cx="1156245" cy="11562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0" name="组合 79"/>
          <p:cNvGrpSpPr/>
          <p:nvPr/>
        </p:nvGrpSpPr>
        <p:grpSpPr>
          <a:xfrm>
            <a:off x="1605173" y="4492393"/>
            <a:ext cx="685029" cy="668479"/>
            <a:chOff x="2387314" y="1988895"/>
            <a:chExt cx="1082965" cy="1056804"/>
          </a:xfrm>
          <a:solidFill>
            <a:schemeClr val="bg1"/>
          </a:solidFill>
        </p:grpSpPr>
        <p:sp>
          <p:nvSpPr>
            <p:cNvPr id="81" name="等腰三角形 80"/>
            <p:cNvSpPr/>
            <p:nvPr userDrawn="1"/>
          </p:nvSpPr>
          <p:spPr>
            <a:xfrm>
              <a:off x="2387314" y="1988895"/>
              <a:ext cx="1082965" cy="21323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2" name="矩形 81"/>
            <p:cNvSpPr/>
            <p:nvPr userDrawn="1"/>
          </p:nvSpPr>
          <p:spPr>
            <a:xfrm>
              <a:off x="2434702" y="2245883"/>
              <a:ext cx="122160" cy="658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3" name="矩形 82"/>
            <p:cNvSpPr/>
            <p:nvPr userDrawn="1"/>
          </p:nvSpPr>
          <p:spPr>
            <a:xfrm>
              <a:off x="2743425" y="2245883"/>
              <a:ext cx="122160" cy="658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4" name="矩形 83"/>
            <p:cNvSpPr/>
            <p:nvPr userDrawn="1"/>
          </p:nvSpPr>
          <p:spPr>
            <a:xfrm>
              <a:off x="3052148" y="2245883"/>
              <a:ext cx="122160" cy="658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5" name="矩形 84"/>
            <p:cNvSpPr/>
            <p:nvPr userDrawn="1"/>
          </p:nvSpPr>
          <p:spPr>
            <a:xfrm>
              <a:off x="3313782" y="2245883"/>
              <a:ext cx="122160" cy="658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6" name="矩形 85"/>
            <p:cNvSpPr/>
            <p:nvPr userDrawn="1"/>
          </p:nvSpPr>
          <p:spPr>
            <a:xfrm rot="16200000">
              <a:off x="2884852" y="2473150"/>
              <a:ext cx="122400" cy="10226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" name="矩形 5"/>
          <p:cNvSpPr/>
          <p:nvPr/>
        </p:nvSpPr>
        <p:spPr>
          <a:xfrm>
            <a:off x="2538688" y="1996169"/>
            <a:ext cx="2543885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zh-CN" lang="en-US">
              <a:solidFill>
                <a:schemeClr val="bg1"/>
              </a:solidFill>
            </a:endParaRPr>
          </a:p>
          <a:p>
            <a:r>
              <a:rPr altLang="zh-CN" lang="en-US">
                <a:solidFill>
                  <a:schemeClr val="bg1"/>
                </a:solidFill>
              </a:rPr>
              <a:t>Add you need of contact If necessarily you can put into the content. Add you need of contact.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8318973" y="1698836"/>
            <a:ext cx="130058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40%</a:t>
            </a:r>
          </a:p>
        </p:txBody>
      </p:sp>
      <p:sp>
        <p:nvSpPr>
          <p:cNvPr id="110" name="流程图: 终止 8"/>
          <p:cNvSpPr/>
          <p:nvPr/>
        </p:nvSpPr>
        <p:spPr>
          <a:xfrm flipH="1" rot="16200000">
            <a:off x="7289962" y="3466313"/>
            <a:ext cx="2876803" cy="481799"/>
          </a:xfrm>
          <a:custGeom>
            <a:gdLst>
              <a:gd fmla="*/ 2399 w 19779" name="connsiteX0"/>
              <a:gd fmla="*/ 0 h 21600" name="connsiteY0"/>
              <a:gd fmla="*/ 17049 w 19779" name="connsiteX1"/>
              <a:gd fmla="*/ 0 h 21600" name="connsiteY1"/>
              <a:gd fmla="*/ 19779 w 19779" name="connsiteX2"/>
              <a:gd fmla="*/ 10800 h 21600" name="connsiteY2"/>
              <a:gd fmla="*/ 17049 w 19779" name="connsiteX3"/>
              <a:gd fmla="*/ 21600 h 21600" name="connsiteY3"/>
              <a:gd fmla="*/ 2399 w 19779" name="connsiteX4"/>
              <a:gd fmla="*/ 21600 h 21600" name="connsiteY4"/>
              <a:gd fmla="*/ 0 w 19779" name="connsiteX5"/>
              <a:gd fmla="*/ 10800 h 21600" name="connsiteY5"/>
              <a:gd fmla="*/ 2399 w 19779" name="connsiteX6"/>
              <a:gd fmla="*/ 0 h 216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1600" w="19779">
                <a:moveTo>
                  <a:pt x="2399" y="0"/>
                </a:moveTo>
                <a:lnTo>
                  <a:pt x="17049" y="0"/>
                </a:lnTo>
                <a:cubicBezTo>
                  <a:pt x="18968" y="0"/>
                  <a:pt x="19779" y="4835"/>
                  <a:pt x="19779" y="10800"/>
                </a:cubicBezTo>
                <a:cubicBezTo>
                  <a:pt x="19779" y="16765"/>
                  <a:pt x="18968" y="21600"/>
                  <a:pt x="17049" y="21600"/>
                </a:cubicBezTo>
                <a:lnTo>
                  <a:pt x="2399" y="21600"/>
                </a:lnTo>
                <a:cubicBezTo>
                  <a:pt x="480" y="21600"/>
                  <a:pt x="0" y="16765"/>
                  <a:pt x="0" y="10800"/>
                </a:cubicBezTo>
                <a:cubicBezTo>
                  <a:pt x="0" y="4835"/>
                  <a:pt x="480" y="0"/>
                  <a:pt x="2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1" name="流程图: 终止 8"/>
          <p:cNvSpPr/>
          <p:nvPr/>
        </p:nvSpPr>
        <p:spPr>
          <a:xfrm flipH="1" rot="16200000">
            <a:off x="7902603" y="4097612"/>
            <a:ext cx="1651485" cy="481835"/>
          </a:xfrm>
          <a:custGeom>
            <a:gdLst>
              <a:gd fmla="*/ 2399 w 19779" name="connsiteX0"/>
              <a:gd fmla="*/ 0 h 21600" name="connsiteY0"/>
              <a:gd fmla="*/ 17049 w 19779" name="connsiteX1"/>
              <a:gd fmla="*/ 0 h 21600" name="connsiteY1"/>
              <a:gd fmla="*/ 19779 w 19779" name="connsiteX2"/>
              <a:gd fmla="*/ 10800 h 21600" name="connsiteY2"/>
              <a:gd fmla="*/ 17049 w 19779" name="connsiteX3"/>
              <a:gd fmla="*/ 21600 h 21600" name="connsiteY3"/>
              <a:gd fmla="*/ 2399 w 19779" name="connsiteX4"/>
              <a:gd fmla="*/ 21600 h 21600" name="connsiteY4"/>
              <a:gd fmla="*/ 0 w 19779" name="connsiteX5"/>
              <a:gd fmla="*/ 10800 h 21600" name="connsiteY5"/>
              <a:gd fmla="*/ 2399 w 19779" name="connsiteX6"/>
              <a:gd fmla="*/ 0 h 216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1600" w="19779">
                <a:moveTo>
                  <a:pt x="2399" y="0"/>
                </a:moveTo>
                <a:lnTo>
                  <a:pt x="17049" y="0"/>
                </a:lnTo>
                <a:cubicBezTo>
                  <a:pt x="18968" y="0"/>
                  <a:pt x="19779" y="4835"/>
                  <a:pt x="19779" y="10800"/>
                </a:cubicBezTo>
                <a:cubicBezTo>
                  <a:pt x="19779" y="16765"/>
                  <a:pt x="18968" y="21600"/>
                  <a:pt x="17049" y="21600"/>
                </a:cubicBezTo>
                <a:lnTo>
                  <a:pt x="2399" y="21600"/>
                </a:lnTo>
                <a:cubicBezTo>
                  <a:pt x="480" y="21600"/>
                  <a:pt x="0" y="16765"/>
                  <a:pt x="0" y="10800"/>
                </a:cubicBezTo>
                <a:cubicBezTo>
                  <a:pt x="0" y="4835"/>
                  <a:pt x="480" y="0"/>
                  <a:pt x="2399" y="0"/>
                </a:cubicBezTo>
                <a:close/>
              </a:path>
            </a:pathLst>
          </a:cu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椭圆 76"/>
          <p:cNvSpPr/>
          <p:nvPr/>
        </p:nvSpPr>
        <p:spPr>
          <a:xfrm rot="16200000">
            <a:off x="8136141" y="4338945"/>
            <a:ext cx="1156245" cy="115624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7" name="组合 86"/>
          <p:cNvGrpSpPr/>
          <p:nvPr/>
        </p:nvGrpSpPr>
        <p:grpSpPr>
          <a:xfrm>
            <a:off x="8386695" y="4524050"/>
            <a:ext cx="727633" cy="736148"/>
            <a:chOff x="9557563" y="2702002"/>
            <a:chExt cx="663702" cy="873395"/>
          </a:xfrm>
          <a:solidFill>
            <a:schemeClr val="bg1"/>
          </a:solidFill>
        </p:grpSpPr>
        <p:sp>
          <p:nvSpPr>
            <p:cNvPr id="88" name="矩形 87"/>
            <p:cNvSpPr/>
            <p:nvPr userDrawn="1"/>
          </p:nvSpPr>
          <p:spPr>
            <a:xfrm rot="16200000">
              <a:off x="9841889" y="3196021"/>
              <a:ext cx="95050" cy="66370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0" name="矩形 89"/>
            <p:cNvSpPr/>
            <p:nvPr userDrawn="1"/>
          </p:nvSpPr>
          <p:spPr>
            <a:xfrm rot="16200000">
              <a:off x="9824939" y="2535263"/>
              <a:ext cx="79834" cy="4133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2" name="矩形 91"/>
            <p:cNvSpPr/>
            <p:nvPr userDrawn="1"/>
          </p:nvSpPr>
          <p:spPr>
            <a:xfrm rot="16200000">
              <a:off x="9824940" y="2673451"/>
              <a:ext cx="79834" cy="4133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5" name="矩形 94"/>
            <p:cNvSpPr/>
            <p:nvPr userDrawn="1"/>
          </p:nvSpPr>
          <p:spPr>
            <a:xfrm rot="16200000">
              <a:off x="9824940" y="2841029"/>
              <a:ext cx="79834" cy="4133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6" name="矩形 95"/>
            <p:cNvSpPr/>
            <p:nvPr userDrawn="1"/>
          </p:nvSpPr>
          <p:spPr>
            <a:xfrm rot="16200000">
              <a:off x="9824940" y="3006255"/>
              <a:ext cx="79834" cy="4133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7" name="矩形 96"/>
            <p:cNvSpPr/>
            <p:nvPr userDrawn="1"/>
          </p:nvSpPr>
          <p:spPr>
            <a:xfrm rot="10800000">
              <a:off x="9658198" y="2873227"/>
              <a:ext cx="45719" cy="6071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8" name="矩形 97"/>
            <p:cNvSpPr/>
            <p:nvPr userDrawn="1"/>
          </p:nvSpPr>
          <p:spPr>
            <a:xfrm rot="10800000">
              <a:off x="10019992" y="2861014"/>
              <a:ext cx="51519" cy="6193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9" name="矩形 98"/>
            <p:cNvSpPr/>
            <p:nvPr userDrawn="1"/>
          </p:nvSpPr>
          <p:spPr>
            <a:xfrm rot="10800000">
              <a:off x="9825375" y="2841244"/>
              <a:ext cx="83254" cy="48885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0" name="矩形 99"/>
            <p:cNvSpPr/>
            <p:nvPr userDrawn="1"/>
          </p:nvSpPr>
          <p:spPr>
            <a:xfrm rot="16200000">
              <a:off x="9824939" y="3159674"/>
              <a:ext cx="79834" cy="4133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7514086" y="5624603"/>
            <a:ext cx="339091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0" lang="en-US" smtClean="0" sz="2400">
                <a:ln>
                  <a:noFill/>
                </a:ln>
                <a:solidFill>
                  <a:schemeClr val="bg1"/>
                </a:solidFill>
              </a:rPr>
              <a:t>Please add text here . </a:t>
            </a:r>
          </a:p>
        </p:txBody>
      </p:sp>
      <p:cxnSp>
        <p:nvCxnSpPr>
          <p:cNvPr id="52" name="直接连接符 51"/>
          <p:cNvCxnSpPr/>
          <p:nvPr/>
        </p:nvCxnSpPr>
        <p:spPr>
          <a:xfrm>
            <a:off x="9186002" y="2292239"/>
            <a:ext cx="3752" cy="132247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9247093" y="2093560"/>
            <a:ext cx="2543885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zh-CN" lang="en-US">
              <a:solidFill>
                <a:schemeClr val="bg1"/>
              </a:solidFill>
            </a:endParaRPr>
          </a:p>
          <a:p>
            <a:r>
              <a:rPr altLang="zh-CN" lang="en-US">
                <a:solidFill>
                  <a:schemeClr val="bg1"/>
                </a:solidFill>
              </a:rPr>
              <a:t>Add you need of contact If necessarily you can put into the content. Add you need of contact.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4991432" y="1670857"/>
            <a:ext cx="130058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112" name="流程图: 终止 8"/>
          <p:cNvSpPr/>
          <p:nvPr/>
        </p:nvSpPr>
        <p:spPr>
          <a:xfrm flipH="1" rot="16200000">
            <a:off x="3929359" y="3541869"/>
            <a:ext cx="2858144" cy="481799"/>
          </a:xfrm>
          <a:custGeom>
            <a:gdLst>
              <a:gd fmla="*/ 2399 w 19779" name="connsiteX0"/>
              <a:gd fmla="*/ 0 h 21600" name="connsiteY0"/>
              <a:gd fmla="*/ 17049 w 19779" name="connsiteX1"/>
              <a:gd fmla="*/ 0 h 21600" name="connsiteY1"/>
              <a:gd fmla="*/ 19779 w 19779" name="connsiteX2"/>
              <a:gd fmla="*/ 10800 h 21600" name="connsiteY2"/>
              <a:gd fmla="*/ 17049 w 19779" name="connsiteX3"/>
              <a:gd fmla="*/ 21600 h 21600" name="connsiteY3"/>
              <a:gd fmla="*/ 2399 w 19779" name="connsiteX4"/>
              <a:gd fmla="*/ 21600 h 21600" name="connsiteY4"/>
              <a:gd fmla="*/ 0 w 19779" name="connsiteX5"/>
              <a:gd fmla="*/ 10800 h 21600" name="connsiteY5"/>
              <a:gd fmla="*/ 2399 w 19779" name="connsiteX6"/>
              <a:gd fmla="*/ 0 h 216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1600" w="19779">
                <a:moveTo>
                  <a:pt x="2399" y="0"/>
                </a:moveTo>
                <a:lnTo>
                  <a:pt x="17049" y="0"/>
                </a:lnTo>
                <a:cubicBezTo>
                  <a:pt x="18968" y="0"/>
                  <a:pt x="19779" y="4835"/>
                  <a:pt x="19779" y="10800"/>
                </a:cubicBezTo>
                <a:cubicBezTo>
                  <a:pt x="19779" y="16765"/>
                  <a:pt x="18968" y="21600"/>
                  <a:pt x="17049" y="21600"/>
                </a:cubicBezTo>
                <a:lnTo>
                  <a:pt x="2399" y="21600"/>
                </a:lnTo>
                <a:cubicBezTo>
                  <a:pt x="480" y="21600"/>
                  <a:pt x="0" y="16765"/>
                  <a:pt x="0" y="10800"/>
                </a:cubicBezTo>
                <a:cubicBezTo>
                  <a:pt x="0" y="4835"/>
                  <a:pt x="480" y="0"/>
                  <a:pt x="2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3" name="流程图: 终止 8"/>
          <p:cNvSpPr/>
          <p:nvPr/>
        </p:nvSpPr>
        <p:spPr>
          <a:xfrm flipH="1" rot="16200000">
            <a:off x="4407059" y="4038226"/>
            <a:ext cx="1902709" cy="481835"/>
          </a:xfrm>
          <a:custGeom>
            <a:gdLst>
              <a:gd fmla="*/ 2399 w 19779" name="connsiteX0"/>
              <a:gd fmla="*/ 0 h 21600" name="connsiteY0"/>
              <a:gd fmla="*/ 17049 w 19779" name="connsiteX1"/>
              <a:gd fmla="*/ 0 h 21600" name="connsiteY1"/>
              <a:gd fmla="*/ 19779 w 19779" name="connsiteX2"/>
              <a:gd fmla="*/ 10800 h 21600" name="connsiteY2"/>
              <a:gd fmla="*/ 17049 w 19779" name="connsiteX3"/>
              <a:gd fmla="*/ 21600 h 21600" name="connsiteY3"/>
              <a:gd fmla="*/ 2399 w 19779" name="connsiteX4"/>
              <a:gd fmla="*/ 21600 h 21600" name="connsiteY4"/>
              <a:gd fmla="*/ 0 w 19779" name="connsiteX5"/>
              <a:gd fmla="*/ 10800 h 21600" name="connsiteY5"/>
              <a:gd fmla="*/ 2399 w 19779" name="connsiteX6"/>
              <a:gd fmla="*/ 0 h 216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1600" w="19779">
                <a:moveTo>
                  <a:pt x="2399" y="0"/>
                </a:moveTo>
                <a:lnTo>
                  <a:pt x="17049" y="0"/>
                </a:lnTo>
                <a:cubicBezTo>
                  <a:pt x="18968" y="0"/>
                  <a:pt x="19779" y="4835"/>
                  <a:pt x="19779" y="10800"/>
                </a:cubicBezTo>
                <a:cubicBezTo>
                  <a:pt x="19779" y="16765"/>
                  <a:pt x="18968" y="21600"/>
                  <a:pt x="17049" y="21600"/>
                </a:cubicBezTo>
                <a:lnTo>
                  <a:pt x="2399" y="21600"/>
                </a:lnTo>
                <a:cubicBezTo>
                  <a:pt x="480" y="21600"/>
                  <a:pt x="0" y="16765"/>
                  <a:pt x="0" y="10800"/>
                </a:cubicBezTo>
                <a:cubicBezTo>
                  <a:pt x="0" y="4835"/>
                  <a:pt x="480" y="0"/>
                  <a:pt x="2399" y="0"/>
                </a:cubicBezTo>
                <a:close/>
              </a:path>
            </a:pathLst>
          </a:cu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椭圆 77"/>
          <p:cNvSpPr/>
          <p:nvPr/>
        </p:nvSpPr>
        <p:spPr>
          <a:xfrm rot="16200000">
            <a:off x="4771100" y="4423829"/>
            <a:ext cx="1156245" cy="1156245"/>
          </a:xfrm>
          <a:prstGeom prst="ellipse">
            <a:avLst/>
          </a:prstGeom>
          <a:solidFill>
            <a:srgbClr val="2C2C2C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1" name="任意多边形 100"/>
          <p:cNvSpPr/>
          <p:nvPr/>
        </p:nvSpPr>
        <p:spPr>
          <a:xfrm rot="5400000">
            <a:off x="5018212" y="4713951"/>
            <a:ext cx="662018" cy="585003"/>
          </a:xfrm>
          <a:custGeom>
            <a:gdLst>
              <a:gd fmla="*/ 280241 w 710089" name="connsiteX0"/>
              <a:gd fmla="*/ 54962 h 627483" name="connsiteY0"/>
              <a:gd fmla="*/ 272621 w 710089" name="connsiteX1"/>
              <a:gd fmla="*/ 62582 h 627483" name="connsiteY1"/>
              <a:gd fmla="*/ 272621 w 710089" name="connsiteX2"/>
              <a:gd fmla="*/ 562204 h 627483" name="connsiteY2"/>
              <a:gd fmla="*/ 280241 w 710089" name="connsiteX3"/>
              <a:gd fmla="*/ 569824 h 627483" name="connsiteY3"/>
              <a:gd fmla="*/ 310720 w 710089" name="connsiteX4"/>
              <a:gd fmla="*/ 569824 h 627483" name="connsiteY4"/>
              <a:gd fmla="*/ 318340 w 710089" name="connsiteX5"/>
              <a:gd fmla="*/ 562204 h 627483" name="connsiteY5"/>
              <a:gd fmla="*/ 318340 w 710089" name="connsiteX6"/>
              <a:gd fmla="*/ 62582 h 627483" name="connsiteY6"/>
              <a:gd fmla="*/ 310720 w 710089" name="connsiteX7"/>
              <a:gd fmla="*/ 54962 h 627483" name="connsiteY7"/>
              <a:gd fmla="*/ 117661 w 710089" name="connsiteX8"/>
              <a:gd fmla="*/ 0 h 627483" name="connsiteY8"/>
              <a:gd fmla="*/ 710089 w 710089" name="connsiteX9"/>
              <a:gd fmla="*/ 0 h 627483" name="connsiteY9"/>
              <a:gd fmla="*/ 710089 w 710089" name="connsiteX10"/>
              <a:gd fmla="*/ 627483 h 627483" name="connsiteY10"/>
              <a:gd fmla="*/ 117661 w 710089" name="connsiteX11"/>
              <a:gd fmla="*/ 627483 h 627483" name="connsiteY11"/>
              <a:gd fmla="*/ 117661 w 710089" name="connsiteX12"/>
              <a:gd fmla="*/ 531604 h 627483" name="connsiteY12"/>
              <a:gd fmla="*/ 17138 w 710089" name="connsiteX13"/>
              <a:gd fmla="*/ 531604 h 627483" name="connsiteY13"/>
              <a:gd fmla="*/ 0 w 710089" name="connsiteX14"/>
              <a:gd fmla="*/ 514466 h 627483" name="connsiteY14"/>
              <a:gd fmla="*/ 0 w 710089" name="connsiteX15"/>
              <a:gd fmla="*/ 445915 h 627483" name="connsiteY15"/>
              <a:gd fmla="*/ 17138 w 710089" name="connsiteX16"/>
              <a:gd fmla="*/ 428777 h 627483" name="connsiteY16"/>
              <a:gd fmla="*/ 117661 w 710089" name="connsiteX17"/>
              <a:gd fmla="*/ 428777 h 627483" name="connsiteY17"/>
              <a:gd fmla="*/ 117661 w 710089" name="connsiteX18"/>
              <a:gd fmla="*/ 374629 h 627483" name="connsiteY18"/>
              <a:gd fmla="*/ 17138 w 710089" name="connsiteX19"/>
              <a:gd fmla="*/ 374629 h 627483" name="connsiteY19"/>
              <a:gd fmla="*/ 0 w 710089" name="connsiteX20"/>
              <a:gd fmla="*/ 357491 h 627483" name="connsiteY20"/>
              <a:gd fmla="*/ 0 w 710089" name="connsiteX21"/>
              <a:gd fmla="*/ 288940 h 627483" name="connsiteY21"/>
              <a:gd fmla="*/ 17138 w 710089" name="connsiteX22"/>
              <a:gd fmla="*/ 271802 h 627483" name="connsiteY22"/>
              <a:gd fmla="*/ 117661 w 710089" name="connsiteX23"/>
              <a:gd fmla="*/ 271802 h 627483" name="connsiteY23"/>
              <a:gd fmla="*/ 117661 w 710089" name="connsiteX24"/>
              <a:gd fmla="*/ 210906 h 627483" name="connsiteY24"/>
              <a:gd fmla="*/ 17138 w 710089" name="connsiteX25"/>
              <a:gd fmla="*/ 210906 h 627483" name="connsiteY25"/>
              <a:gd fmla="*/ 0 w 710089" name="connsiteX26"/>
              <a:gd fmla="*/ 193768 h 627483" name="connsiteY26"/>
              <a:gd fmla="*/ 0 w 710089" name="connsiteX27"/>
              <a:gd fmla="*/ 125217 h 627483" name="connsiteY27"/>
              <a:gd fmla="*/ 17138 w 710089" name="connsiteX28"/>
              <a:gd fmla="*/ 108079 h 627483" name="connsiteY28"/>
              <a:gd fmla="*/ 117661 w 710089" name="connsiteX29"/>
              <a:gd fmla="*/ 108079 h 627483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627483" w="710089">
                <a:moveTo>
                  <a:pt x="280241" y="54962"/>
                </a:moveTo>
                <a:cubicBezTo>
                  <a:pt x="276033" y="54962"/>
                  <a:pt x="272621" y="58374"/>
                  <a:pt x="272621" y="62582"/>
                </a:cubicBezTo>
                <a:lnTo>
                  <a:pt x="272621" y="562204"/>
                </a:lnTo>
                <a:cubicBezTo>
                  <a:pt x="272621" y="566412"/>
                  <a:pt x="276033" y="569824"/>
                  <a:pt x="280241" y="569824"/>
                </a:cubicBezTo>
                <a:lnTo>
                  <a:pt x="310720" y="569824"/>
                </a:lnTo>
                <a:cubicBezTo>
                  <a:pt x="314928" y="569824"/>
                  <a:pt x="318340" y="566412"/>
                  <a:pt x="318340" y="562204"/>
                </a:cubicBezTo>
                <a:lnTo>
                  <a:pt x="318340" y="62582"/>
                </a:lnTo>
                <a:cubicBezTo>
                  <a:pt x="318340" y="58374"/>
                  <a:pt x="314928" y="54962"/>
                  <a:pt x="310720" y="54962"/>
                </a:cubicBezTo>
                <a:close/>
                <a:moveTo>
                  <a:pt x="117661" y="0"/>
                </a:moveTo>
                <a:lnTo>
                  <a:pt x="710089" y="0"/>
                </a:lnTo>
                <a:lnTo>
                  <a:pt x="710089" y="627483"/>
                </a:lnTo>
                <a:lnTo>
                  <a:pt x="117661" y="627483"/>
                </a:lnTo>
                <a:lnTo>
                  <a:pt x="117661" y="531604"/>
                </a:lnTo>
                <a:lnTo>
                  <a:pt x="17138" y="531604"/>
                </a:lnTo>
                <a:cubicBezTo>
                  <a:pt x="7673" y="531604"/>
                  <a:pt x="0" y="523931"/>
                  <a:pt x="0" y="514466"/>
                </a:cubicBezTo>
                <a:lnTo>
                  <a:pt x="0" y="445915"/>
                </a:lnTo>
                <a:cubicBezTo>
                  <a:pt x="0" y="436450"/>
                  <a:pt x="7673" y="428777"/>
                  <a:pt x="17138" y="428777"/>
                </a:cubicBezTo>
                <a:lnTo>
                  <a:pt x="117661" y="428777"/>
                </a:lnTo>
                <a:lnTo>
                  <a:pt x="117661" y="374629"/>
                </a:lnTo>
                <a:lnTo>
                  <a:pt x="17138" y="374629"/>
                </a:lnTo>
                <a:cubicBezTo>
                  <a:pt x="7673" y="374629"/>
                  <a:pt x="0" y="366956"/>
                  <a:pt x="0" y="357491"/>
                </a:cubicBezTo>
                <a:lnTo>
                  <a:pt x="0" y="288940"/>
                </a:lnTo>
                <a:cubicBezTo>
                  <a:pt x="0" y="279475"/>
                  <a:pt x="7673" y="271802"/>
                  <a:pt x="17138" y="271802"/>
                </a:cubicBezTo>
                <a:lnTo>
                  <a:pt x="117661" y="271802"/>
                </a:lnTo>
                <a:lnTo>
                  <a:pt x="117661" y="210906"/>
                </a:lnTo>
                <a:lnTo>
                  <a:pt x="17138" y="210906"/>
                </a:lnTo>
                <a:cubicBezTo>
                  <a:pt x="7673" y="210906"/>
                  <a:pt x="0" y="203233"/>
                  <a:pt x="0" y="193768"/>
                </a:cubicBezTo>
                <a:lnTo>
                  <a:pt x="0" y="125217"/>
                </a:lnTo>
                <a:cubicBezTo>
                  <a:pt x="0" y="115752"/>
                  <a:pt x="7673" y="108079"/>
                  <a:pt x="17138" y="108079"/>
                </a:cubicBezTo>
                <a:lnTo>
                  <a:pt x="117661" y="1080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文本框 48"/>
          <p:cNvSpPr txBox="1"/>
          <p:nvPr/>
        </p:nvSpPr>
        <p:spPr>
          <a:xfrm>
            <a:off x="4191079" y="5580074"/>
            <a:ext cx="339091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0" lang="en-US" smtClean="0" sz="2400">
                <a:ln>
                  <a:noFill/>
                </a:ln>
                <a:solidFill>
                  <a:schemeClr val="bg1"/>
                </a:solidFill>
              </a:rPr>
              <a:t>Please add text here . </a:t>
            </a:r>
          </a:p>
        </p:txBody>
      </p:sp>
      <p:cxnSp>
        <p:nvCxnSpPr>
          <p:cNvPr id="54" name="直接连接符 53"/>
          <p:cNvCxnSpPr/>
          <p:nvPr/>
        </p:nvCxnSpPr>
        <p:spPr>
          <a:xfrm>
            <a:off x="5777012" y="2269138"/>
            <a:ext cx="3752" cy="132247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矩形 54"/>
          <p:cNvSpPr/>
          <p:nvPr/>
        </p:nvSpPr>
        <p:spPr>
          <a:xfrm>
            <a:off x="5838103" y="2070459"/>
            <a:ext cx="2543885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zh-CN" lang="en-US">
              <a:solidFill>
                <a:schemeClr val="bg1"/>
              </a:solidFill>
            </a:endParaRPr>
          </a:p>
          <a:p>
            <a:r>
              <a:rPr altLang="zh-CN" lang="en-US">
                <a:solidFill>
                  <a:schemeClr val="bg1"/>
                </a:solidFill>
              </a:rPr>
              <a:t>Add you need of contact If necessarily you can put into the content. Add you need of contact.</a:t>
            </a:r>
          </a:p>
        </p:txBody>
      </p:sp>
    </p:spTree>
    <p:extLst>
      <p:ext uri="{BB962C8B-B14F-4D97-AF65-F5344CB8AC3E}">
        <p14:creationId val="296712561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4 </a:t>
            </a:r>
          </a:p>
        </p:txBody>
      </p:sp>
      <p:sp>
        <p:nvSpPr>
          <p:cNvPr id="91" name="等腰三角形 90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矩形 91"/>
          <p:cNvSpPr/>
          <p:nvPr/>
        </p:nvSpPr>
        <p:spPr>
          <a:xfrm>
            <a:off x="28576" y="643657"/>
            <a:ext cx="990280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TWO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12" name="矩形 11"/>
          <p:cNvSpPr/>
          <p:nvPr/>
        </p:nvSpPr>
        <p:spPr>
          <a:xfrm>
            <a:off x="1214435" y="1812734"/>
            <a:ext cx="2514601" cy="6143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五边形 12"/>
          <p:cNvSpPr/>
          <p:nvPr/>
        </p:nvSpPr>
        <p:spPr>
          <a:xfrm rot="5400000">
            <a:off x="994285" y="2935609"/>
            <a:ext cx="2954902" cy="2514600"/>
          </a:xfrm>
          <a:prstGeom prst="homePlate">
            <a:avLst>
              <a:gd fmla="val 23809" name="adj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矩形 46"/>
          <p:cNvSpPr/>
          <p:nvPr/>
        </p:nvSpPr>
        <p:spPr>
          <a:xfrm>
            <a:off x="4672011" y="1812734"/>
            <a:ext cx="2514601" cy="614362"/>
          </a:xfrm>
          <a:prstGeom prst="rect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矩形 51"/>
          <p:cNvSpPr/>
          <p:nvPr/>
        </p:nvSpPr>
        <p:spPr>
          <a:xfrm>
            <a:off x="8429626" y="1812733"/>
            <a:ext cx="2514601" cy="61436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矩形 53"/>
          <p:cNvSpPr/>
          <p:nvPr/>
        </p:nvSpPr>
        <p:spPr>
          <a:xfrm>
            <a:off x="1333948" y="4499354"/>
            <a:ext cx="2514601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</a:t>
            </a:r>
          </a:p>
        </p:txBody>
      </p:sp>
      <p:sp>
        <p:nvSpPr>
          <p:cNvPr id="59" name="五边形 58"/>
          <p:cNvSpPr/>
          <p:nvPr/>
        </p:nvSpPr>
        <p:spPr>
          <a:xfrm rot="5400000">
            <a:off x="4451858" y="2935607"/>
            <a:ext cx="2954905" cy="2514600"/>
          </a:xfrm>
          <a:prstGeom prst="homePlate">
            <a:avLst>
              <a:gd fmla="val 23809" name="adj"/>
            </a:avLst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五边形 59"/>
          <p:cNvSpPr/>
          <p:nvPr/>
        </p:nvSpPr>
        <p:spPr>
          <a:xfrm rot="5400000">
            <a:off x="8209473" y="2935607"/>
            <a:ext cx="2954905" cy="2514600"/>
          </a:xfrm>
          <a:prstGeom prst="homePlate">
            <a:avLst>
              <a:gd fmla="val 23809" name="adj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8" name="组合 17"/>
          <p:cNvGrpSpPr/>
          <p:nvPr/>
        </p:nvGrpSpPr>
        <p:grpSpPr>
          <a:xfrm>
            <a:off x="5129280" y="2805479"/>
            <a:ext cx="1625397" cy="1625397"/>
            <a:chOff x="5170408" y="3118055"/>
            <a:chExt cx="1625397" cy="1625397"/>
          </a:xfrm>
        </p:grpSpPr>
        <p:sp>
          <p:nvSpPr>
            <p:cNvPr id="17" name="椭圆 16"/>
            <p:cNvSpPr/>
            <p:nvPr/>
          </p:nvSpPr>
          <p:spPr>
            <a:xfrm>
              <a:off x="5184696" y="3149984"/>
              <a:ext cx="1590114" cy="159011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5170408" y="3118055"/>
              <a:ext cx="1625397" cy="1625397"/>
            </a:xfrm>
            <a:prstGeom prst="rect">
              <a:avLst/>
            </a:prstGeom>
          </p:spPr>
        </p:pic>
      </p:grpSp>
      <p:grpSp>
        <p:nvGrpSpPr>
          <p:cNvPr id="21" name="组合 20"/>
          <p:cNvGrpSpPr/>
          <p:nvPr/>
        </p:nvGrpSpPr>
        <p:grpSpPr>
          <a:xfrm>
            <a:off x="8909510" y="2810183"/>
            <a:ext cx="1590114" cy="1590114"/>
            <a:chOff x="1667757" y="3119024"/>
            <a:chExt cx="1590114" cy="1590114"/>
          </a:xfrm>
        </p:grpSpPr>
        <p:sp>
          <p:nvSpPr>
            <p:cNvPr id="63" name="椭圆 62"/>
            <p:cNvSpPr/>
            <p:nvPr/>
          </p:nvSpPr>
          <p:spPr>
            <a:xfrm>
              <a:off x="1667757" y="3119024"/>
              <a:ext cx="1590114" cy="159011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816523" y="3295016"/>
              <a:ext cx="1257300" cy="1257298"/>
            </a:xfrm>
            <a:prstGeom prst="rect">
              <a:avLst/>
            </a:prstGeom>
          </p:spPr>
        </p:pic>
      </p:grpSp>
      <p:grpSp>
        <p:nvGrpSpPr>
          <p:cNvPr id="23" name="组合 22"/>
          <p:cNvGrpSpPr/>
          <p:nvPr/>
        </p:nvGrpSpPr>
        <p:grpSpPr>
          <a:xfrm>
            <a:off x="1665303" y="2837408"/>
            <a:ext cx="1590114" cy="1590114"/>
            <a:chOff x="1805384" y="3188611"/>
            <a:chExt cx="1590114" cy="1590114"/>
          </a:xfrm>
        </p:grpSpPr>
        <p:sp>
          <p:nvSpPr>
            <p:cNvPr id="65" name="椭圆 64"/>
            <p:cNvSpPr/>
            <p:nvPr/>
          </p:nvSpPr>
          <p:spPr>
            <a:xfrm>
              <a:off x="1805384" y="3188611"/>
              <a:ext cx="1590114" cy="159011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979842" y="3334369"/>
              <a:ext cx="1230278" cy="1230278"/>
            </a:xfrm>
            <a:prstGeom prst="rect">
              <a:avLst/>
            </a:prstGeom>
          </p:spPr>
        </p:pic>
      </p:grpSp>
      <p:sp>
        <p:nvSpPr>
          <p:cNvPr id="67" name="矩形 66"/>
          <p:cNvSpPr/>
          <p:nvPr/>
        </p:nvSpPr>
        <p:spPr>
          <a:xfrm>
            <a:off x="4791522" y="4520902"/>
            <a:ext cx="2514601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</a:t>
            </a:r>
          </a:p>
        </p:txBody>
      </p:sp>
      <p:sp>
        <p:nvSpPr>
          <p:cNvPr id="68" name="矩形 67"/>
          <p:cNvSpPr/>
          <p:nvPr/>
        </p:nvSpPr>
        <p:spPr>
          <a:xfrm>
            <a:off x="8558887" y="4499354"/>
            <a:ext cx="2514601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</a:t>
            </a:r>
          </a:p>
        </p:txBody>
      </p:sp>
      <p:sp>
        <p:nvSpPr>
          <p:cNvPr id="69" name="矩形 68"/>
          <p:cNvSpPr/>
          <p:nvPr/>
        </p:nvSpPr>
        <p:spPr>
          <a:xfrm>
            <a:off x="3174253" y="5844396"/>
            <a:ext cx="7069953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8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</a:t>
            </a:r>
          </a:p>
        </p:txBody>
      </p:sp>
    </p:spTree>
    <p:extLst>
      <p:ext uri="{BB962C8B-B14F-4D97-AF65-F5344CB8AC3E}">
        <p14:creationId val="285401415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475767" y="982550"/>
            <a:ext cx="7546447" cy="5395709"/>
          </a:xfrm>
          <a:prstGeom prst="rect">
            <a:avLst/>
          </a:prstGeom>
        </p:spPr>
      </p:pic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5 </a:t>
            </a:r>
          </a:p>
        </p:txBody>
      </p:sp>
      <p:sp>
        <p:nvSpPr>
          <p:cNvPr id="91" name="等腰三角形 90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矩形 91"/>
          <p:cNvSpPr/>
          <p:nvPr/>
        </p:nvSpPr>
        <p:spPr>
          <a:xfrm>
            <a:off x="28576" y="643657"/>
            <a:ext cx="990280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TWO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64" name="矩形 63"/>
          <p:cNvSpPr/>
          <p:nvPr/>
        </p:nvSpPr>
        <p:spPr>
          <a:xfrm>
            <a:off x="658844" y="2562049"/>
            <a:ext cx="383163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4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3328624" y="2051678"/>
            <a:ext cx="2140842" cy="461665"/>
            <a:chOff x="2979214" y="2523393"/>
            <a:chExt cx="2140842" cy="461665"/>
          </a:xfrm>
        </p:grpSpPr>
        <p:sp>
          <p:nvSpPr>
            <p:cNvPr id="63" name="矩形 62"/>
            <p:cNvSpPr/>
            <p:nvPr/>
          </p:nvSpPr>
          <p:spPr>
            <a:xfrm>
              <a:off x="2979214" y="2523393"/>
              <a:ext cx="2140842" cy="4616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矩形 64"/>
            <p:cNvSpPr/>
            <p:nvPr/>
          </p:nvSpPr>
          <p:spPr>
            <a:xfrm>
              <a:off x="2979215" y="2523393"/>
              <a:ext cx="2120176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</a:rPr>
                <a:t>About your text</a:t>
              </a: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3314336" y="3415079"/>
            <a:ext cx="2140842" cy="461665"/>
            <a:chOff x="2979214" y="2523393"/>
            <a:chExt cx="2140842" cy="461665"/>
          </a:xfrm>
        </p:grpSpPr>
        <p:sp>
          <p:nvSpPr>
            <p:cNvPr id="67" name="矩形 66"/>
            <p:cNvSpPr/>
            <p:nvPr/>
          </p:nvSpPr>
          <p:spPr>
            <a:xfrm>
              <a:off x="2979214" y="2523393"/>
              <a:ext cx="2140842" cy="4616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矩形 67"/>
            <p:cNvSpPr/>
            <p:nvPr/>
          </p:nvSpPr>
          <p:spPr>
            <a:xfrm>
              <a:off x="2979214" y="2523393"/>
              <a:ext cx="2120176" cy="457200"/>
            </a:xfrm>
            <a:prstGeom prst="rect">
              <a:avLst/>
            </a:prstGeom>
            <a:solidFill>
              <a:srgbClr val="2C2C2C"/>
            </a:solidFill>
          </p:spPr>
          <p:txBody>
            <a:bodyPr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</a:rPr>
                <a:t>About your text</a:t>
              </a:r>
            </a:p>
          </p:txBody>
        </p:sp>
      </p:grpSp>
      <p:sp>
        <p:nvSpPr>
          <p:cNvPr id="69" name="矩形 68"/>
          <p:cNvSpPr/>
          <p:nvPr/>
        </p:nvSpPr>
        <p:spPr>
          <a:xfrm>
            <a:off x="552291" y="3894437"/>
            <a:ext cx="383163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4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grpSp>
        <p:nvGrpSpPr>
          <p:cNvPr id="70" name="组合 69"/>
          <p:cNvGrpSpPr/>
          <p:nvPr/>
        </p:nvGrpSpPr>
        <p:grpSpPr>
          <a:xfrm>
            <a:off x="3313502" y="4785999"/>
            <a:ext cx="2140842" cy="461665"/>
            <a:chOff x="2979214" y="2523393"/>
            <a:chExt cx="2140842" cy="461665"/>
          </a:xfrm>
          <a:solidFill>
            <a:schemeClr val="accent2">
              <a:lumMod val="75000"/>
            </a:schemeClr>
          </a:solidFill>
        </p:grpSpPr>
        <p:sp>
          <p:nvSpPr>
            <p:cNvPr id="71" name="矩形 70"/>
            <p:cNvSpPr/>
            <p:nvPr/>
          </p:nvSpPr>
          <p:spPr>
            <a:xfrm>
              <a:off x="2979214" y="2523393"/>
              <a:ext cx="2140842" cy="46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矩形 71"/>
            <p:cNvSpPr/>
            <p:nvPr/>
          </p:nvSpPr>
          <p:spPr>
            <a:xfrm>
              <a:off x="2979214" y="2523393"/>
              <a:ext cx="2120176" cy="45720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</a:rPr>
                <a:t>About your text</a:t>
              </a:r>
            </a:p>
          </p:txBody>
        </p:sp>
      </p:grpSp>
      <p:sp>
        <p:nvSpPr>
          <p:cNvPr id="73" name="矩形 72"/>
          <p:cNvSpPr/>
          <p:nvPr/>
        </p:nvSpPr>
        <p:spPr>
          <a:xfrm>
            <a:off x="567413" y="5252760"/>
            <a:ext cx="383163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4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</p:spTree>
    <p:extLst>
      <p:ext uri="{BB962C8B-B14F-4D97-AF65-F5344CB8AC3E}">
        <p14:creationId val="2723797226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文本框 12"/>
          <p:cNvSpPr txBox="1"/>
          <p:nvPr/>
        </p:nvSpPr>
        <p:spPr>
          <a:xfrm>
            <a:off x="2265894" y="1911466"/>
            <a:ext cx="503501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15" name="矩形 14"/>
          <p:cNvSpPr/>
          <p:nvPr/>
        </p:nvSpPr>
        <p:spPr>
          <a:xfrm>
            <a:off x="2280181" y="2997930"/>
            <a:ext cx="2949043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54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THREE</a:t>
            </a:r>
          </a:p>
        </p:txBody>
      </p:sp>
      <p:cxnSp>
        <p:nvCxnSpPr>
          <p:cNvPr id="17" name="直接连接符 16"/>
          <p:cNvCxnSpPr/>
          <p:nvPr/>
        </p:nvCxnSpPr>
        <p:spPr>
          <a:xfrm flipV="1">
            <a:off x="4826782" y="2188738"/>
            <a:ext cx="616756" cy="18871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4562867" y="2947505"/>
            <a:ext cx="60140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1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655457" y="2024311"/>
            <a:ext cx="5786437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Add you need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612594" y="3006556"/>
            <a:ext cx="5786437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Please describe you need to</a:t>
            </a:r>
          </a:p>
          <a:p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Add the text</a:t>
            </a:r>
          </a:p>
        </p:txBody>
      </p:sp>
    </p:spTree>
    <p:extLst>
      <p:ext uri="{BB962C8B-B14F-4D97-AF65-F5344CB8AC3E}">
        <p14:creationId val="909684993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1003143" y="2138516"/>
            <a:ext cx="4429824" cy="3787814"/>
            <a:chOff x="2848682" y="2684206"/>
            <a:chExt cx="4429824" cy="3787814"/>
          </a:xfrm>
        </p:grpSpPr>
        <p:grpSp>
          <p:nvGrpSpPr>
            <p:cNvPr id="4" name="组合 3"/>
            <p:cNvGrpSpPr/>
            <p:nvPr/>
          </p:nvGrpSpPr>
          <p:grpSpPr>
            <a:xfrm>
              <a:off x="2848682" y="2684206"/>
              <a:ext cx="4429824" cy="2698955"/>
              <a:chOff x="2848682" y="2684206"/>
              <a:chExt cx="4429824" cy="2698955"/>
            </a:xfrm>
          </p:grpSpPr>
          <p:sp>
            <p:nvSpPr>
              <p:cNvPr id="3" name="圆角矩形 2"/>
              <p:cNvSpPr/>
              <p:nvPr/>
            </p:nvSpPr>
            <p:spPr>
              <a:xfrm>
                <a:off x="2848682" y="2684206"/>
                <a:ext cx="4429824" cy="2698955"/>
              </a:xfrm>
              <a:prstGeom prst="roundRect">
                <a:avLst>
                  <a:gd fmla="val 8470" name="adj"/>
                </a:avLst>
              </a:prstGeom>
              <a:solidFill>
                <a:srgbClr val="2C2C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3062711" y="2831690"/>
                <a:ext cx="4001766" cy="234499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3343659" y="3432687"/>
                <a:ext cx="1026811" cy="31709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4616235" y="3432687"/>
                <a:ext cx="1026811" cy="317090"/>
              </a:xfrm>
              <a:prstGeom prst="rect">
                <a:avLst/>
              </a:prstGeom>
              <a:solidFill>
                <a:srgbClr val="2C2C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5888811" y="3432687"/>
                <a:ext cx="1026811" cy="31709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3343659" y="3837038"/>
                <a:ext cx="1026811" cy="1133168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616234" y="3837038"/>
                <a:ext cx="1026811" cy="1133168"/>
              </a:xfrm>
              <a:prstGeom prst="rect">
                <a:avLst/>
              </a:prstGeom>
              <a:solidFill>
                <a:srgbClr val="2C2C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5903361" y="3837038"/>
                <a:ext cx="1026811" cy="113316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4055807" y="3064853"/>
                <a:ext cx="2859815" cy="179013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" name="梯形 4"/>
            <p:cNvSpPr/>
            <p:nvPr/>
          </p:nvSpPr>
          <p:spPr>
            <a:xfrm flipV="1">
              <a:off x="2916470" y="5281538"/>
              <a:ext cx="4294247" cy="290443"/>
            </a:xfrm>
            <a:prstGeom prst="trapezoid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椭圆 5"/>
            <p:cNvSpPr/>
            <p:nvPr/>
          </p:nvSpPr>
          <p:spPr>
            <a:xfrm flipH="1">
              <a:off x="6416766" y="5372839"/>
              <a:ext cx="125477" cy="1483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椭圆 25"/>
            <p:cNvSpPr/>
            <p:nvPr/>
          </p:nvSpPr>
          <p:spPr>
            <a:xfrm flipH="1">
              <a:off x="6610031" y="5372839"/>
              <a:ext cx="125477" cy="14832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梯形 26"/>
            <p:cNvSpPr/>
            <p:nvPr/>
          </p:nvSpPr>
          <p:spPr>
            <a:xfrm flipV="1" rot="10800000">
              <a:off x="4336593" y="5571981"/>
              <a:ext cx="1454000" cy="775128"/>
            </a:xfrm>
            <a:prstGeom prst="trapezoid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矩形 27"/>
            <p:cNvSpPr/>
            <p:nvPr/>
          </p:nvSpPr>
          <p:spPr>
            <a:xfrm flipV="1">
              <a:off x="4207863" y="6329389"/>
              <a:ext cx="1695498" cy="14263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0" name="矩形 29"/>
          <p:cNvSpPr/>
          <p:nvPr/>
        </p:nvSpPr>
        <p:spPr>
          <a:xfrm>
            <a:off x="6236992" y="2913118"/>
            <a:ext cx="498628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Add you need of contact If necessarily you can put into the content. Add you need of contact.</a:t>
            </a:r>
          </a:p>
        </p:txBody>
      </p:sp>
      <p:sp>
        <p:nvSpPr>
          <p:cNvPr id="32" name="圆角矩形 31"/>
          <p:cNvSpPr/>
          <p:nvPr/>
        </p:nvSpPr>
        <p:spPr>
          <a:xfrm>
            <a:off x="6388710" y="2202581"/>
            <a:ext cx="1433443" cy="54732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6458423" y="2245412"/>
            <a:ext cx="1433443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400">
                <a:solidFill>
                  <a:schemeClr val="bg1"/>
                </a:solidFill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34" name="矩形 33"/>
          <p:cNvSpPr/>
          <p:nvPr/>
        </p:nvSpPr>
        <p:spPr>
          <a:xfrm>
            <a:off x="6236992" y="4217270"/>
            <a:ext cx="498628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Add you need of contact If necessarily you can put into the content. Add you need of contact.</a:t>
            </a:r>
          </a:p>
        </p:txBody>
      </p:sp>
      <p:sp>
        <p:nvSpPr>
          <p:cNvPr id="42" name="矩形 41"/>
          <p:cNvSpPr/>
          <p:nvPr/>
        </p:nvSpPr>
        <p:spPr>
          <a:xfrm>
            <a:off x="28575" y="643657"/>
            <a:ext cx="1391097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THREE</a:t>
            </a:r>
          </a:p>
        </p:txBody>
      </p:sp>
      <p:sp>
        <p:nvSpPr>
          <p:cNvPr id="43" name="等腰三角形 42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文本框 43"/>
          <p:cNvSpPr txBox="1"/>
          <p:nvPr/>
        </p:nvSpPr>
        <p:spPr>
          <a:xfrm>
            <a:off x="1150533" y="565663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1 </a:t>
            </a:r>
          </a:p>
        </p:txBody>
      </p:sp>
    </p:spTree>
    <p:extLst>
      <p:ext uri="{BB962C8B-B14F-4D97-AF65-F5344CB8AC3E}">
        <p14:creationId val="1145631809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" name="矩形 56"/>
          <p:cNvSpPr/>
          <p:nvPr/>
        </p:nvSpPr>
        <p:spPr>
          <a:xfrm>
            <a:off x="4711312" y="1681316"/>
            <a:ext cx="2928313" cy="4589128"/>
          </a:xfrm>
          <a:prstGeom prst="rect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矩形 57"/>
          <p:cNvSpPr/>
          <p:nvPr/>
        </p:nvSpPr>
        <p:spPr>
          <a:xfrm>
            <a:off x="8303939" y="1681316"/>
            <a:ext cx="2928313" cy="4589128"/>
          </a:xfrm>
          <a:prstGeom prst="rect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矩形 35"/>
          <p:cNvSpPr/>
          <p:nvPr/>
        </p:nvSpPr>
        <p:spPr>
          <a:xfrm>
            <a:off x="1118685" y="1681316"/>
            <a:ext cx="2928313" cy="4589128"/>
          </a:xfrm>
          <a:prstGeom prst="rect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42" name="矩形 41"/>
          <p:cNvSpPr/>
          <p:nvPr/>
        </p:nvSpPr>
        <p:spPr>
          <a:xfrm>
            <a:off x="28575" y="643657"/>
            <a:ext cx="1391097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THREE</a:t>
            </a:r>
          </a:p>
        </p:txBody>
      </p:sp>
      <p:sp>
        <p:nvSpPr>
          <p:cNvPr id="43" name="等腰三角形 42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文本框 43"/>
          <p:cNvSpPr txBox="1"/>
          <p:nvPr/>
        </p:nvSpPr>
        <p:spPr>
          <a:xfrm>
            <a:off x="1150533" y="565663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2 </a:t>
            </a:r>
          </a:p>
        </p:txBody>
      </p:sp>
      <p:sp>
        <p:nvSpPr>
          <p:cNvPr id="48" name="矩形 47"/>
          <p:cNvSpPr/>
          <p:nvPr/>
        </p:nvSpPr>
        <p:spPr>
          <a:xfrm>
            <a:off x="1419672" y="4650879"/>
            <a:ext cx="2543885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zh-CN" lang="en-US">
              <a:solidFill>
                <a:schemeClr val="bg1"/>
              </a:solidFill>
            </a:endParaRPr>
          </a:p>
          <a:p>
            <a:r>
              <a:rPr altLang="zh-CN" lang="en-US">
                <a:solidFill>
                  <a:schemeClr val="bg1"/>
                </a:solidFill>
              </a:rPr>
              <a:t>Add you need of contact If necessarily you can put into the content. Add you need of contact.</a:t>
            </a:r>
          </a:p>
        </p:txBody>
      </p:sp>
      <p:sp>
        <p:nvSpPr>
          <p:cNvPr id="49" name="矩形 48"/>
          <p:cNvSpPr/>
          <p:nvPr/>
        </p:nvSpPr>
        <p:spPr>
          <a:xfrm>
            <a:off x="5052785" y="4650879"/>
            <a:ext cx="2543885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zh-CN" lang="en-US">
              <a:solidFill>
                <a:schemeClr val="bg1"/>
              </a:solidFill>
            </a:endParaRPr>
          </a:p>
          <a:p>
            <a:r>
              <a:rPr altLang="zh-CN" lang="en-US">
                <a:solidFill>
                  <a:schemeClr val="bg1"/>
                </a:solidFill>
              </a:rPr>
              <a:t>Add you need of contact If necessarily you can put into the content. Add you need of contact.</a:t>
            </a:r>
          </a:p>
        </p:txBody>
      </p:sp>
      <p:sp>
        <p:nvSpPr>
          <p:cNvPr id="50" name="矩形 49"/>
          <p:cNvSpPr/>
          <p:nvPr/>
        </p:nvSpPr>
        <p:spPr>
          <a:xfrm>
            <a:off x="8688367" y="4650879"/>
            <a:ext cx="2543885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altLang="zh-CN" lang="en-US">
              <a:solidFill>
                <a:schemeClr val="bg1"/>
              </a:solidFill>
            </a:endParaRPr>
          </a:p>
          <a:p>
            <a:r>
              <a:rPr altLang="zh-CN" lang="en-US">
                <a:solidFill>
                  <a:schemeClr val="bg1"/>
                </a:solidFill>
              </a:rPr>
              <a:t>Add you need of contact If necessarily you can put into the content. Add you need of contact.</a:t>
            </a:r>
          </a:p>
        </p:txBody>
      </p:sp>
      <p:graphicFrame>
        <p:nvGraphicFramePr>
          <p:cNvPr id="29" name="图表 28"/>
          <p:cNvGraphicFramePr/>
          <p:nvPr>
            <p:extLst>
              <p:ext uri="{D42A27DB-BD31-4B8C-83A1-F6EECF244321}">
                <p14:modId val="1497995558"/>
              </p:ext>
            </p:extLst>
          </p:nvPr>
        </p:nvGraphicFramePr>
        <p:xfrm>
          <a:off x="413304" y="1895911"/>
          <a:ext cx="4265561" cy="283469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45" name="图表 44"/>
          <p:cNvGraphicFramePr/>
          <p:nvPr>
            <p:extLst>
              <p:ext uri="{D42A27DB-BD31-4B8C-83A1-F6EECF244321}">
                <p14:modId val="4044780533"/>
              </p:ext>
            </p:extLst>
          </p:nvPr>
        </p:nvGraphicFramePr>
        <p:xfrm>
          <a:off x="4046998" y="1899016"/>
          <a:ext cx="4265561" cy="2834694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46" name="图表 45"/>
          <p:cNvGraphicFramePr/>
          <p:nvPr>
            <p:extLst>
              <p:ext uri="{D42A27DB-BD31-4B8C-83A1-F6EECF244321}">
                <p14:modId val="4121087799"/>
              </p:ext>
            </p:extLst>
          </p:nvPr>
        </p:nvGraphicFramePr>
        <p:xfrm>
          <a:off x="7637848" y="1910667"/>
          <a:ext cx="4265561" cy="2834694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sp>
        <p:nvSpPr>
          <p:cNvPr id="53" name="文本框 52"/>
          <p:cNvSpPr txBox="1"/>
          <p:nvPr/>
        </p:nvSpPr>
        <p:spPr>
          <a:xfrm>
            <a:off x="1773536" y="3434863"/>
            <a:ext cx="209527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5353914" y="3434863"/>
            <a:ext cx="209527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8912672" y="3434863"/>
            <a:ext cx="209527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TITLE</a:t>
            </a:r>
          </a:p>
        </p:txBody>
      </p:sp>
    </p:spTree>
    <p:extLst>
      <p:ext uri="{BB962C8B-B14F-4D97-AF65-F5344CB8AC3E}">
        <p14:creationId val="4020757555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003143" y="2148347"/>
            <a:ext cx="2471782" cy="3408007"/>
            <a:chOff x="1314644" y="1720116"/>
            <a:chExt cx="3242608" cy="4129548"/>
          </a:xfrm>
        </p:grpSpPr>
        <p:sp>
          <p:nvSpPr>
            <p:cNvPr id="5" name="圆角矩形 4"/>
            <p:cNvSpPr/>
            <p:nvPr/>
          </p:nvSpPr>
          <p:spPr>
            <a:xfrm>
              <a:off x="1314644" y="1720116"/>
              <a:ext cx="3242608" cy="4129548"/>
            </a:xfrm>
            <a:prstGeom prst="roundRect">
              <a:avLst>
                <a:gd fmla="val 4858" name="adj"/>
              </a:avLst>
            </a:prstGeom>
            <a:solidFill>
              <a:srgbClr val="2C2C2C"/>
            </a:solidFill>
            <a:ln cap="rnd">
              <a:noFill/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/>
            <p:cNvSpPr/>
            <p:nvPr/>
          </p:nvSpPr>
          <p:spPr>
            <a:xfrm>
              <a:off x="1618114" y="2097670"/>
              <a:ext cx="2595716" cy="33739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2521974" y="1887794"/>
              <a:ext cx="103238" cy="1032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流程图: 终止 7"/>
            <p:cNvSpPr/>
            <p:nvPr/>
          </p:nvSpPr>
          <p:spPr>
            <a:xfrm>
              <a:off x="2722093" y="1906768"/>
              <a:ext cx="448807" cy="69516"/>
            </a:xfrm>
            <a:prstGeom prst="flowChartTermina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/>
            <p:cNvSpPr/>
            <p:nvPr/>
          </p:nvSpPr>
          <p:spPr>
            <a:xfrm>
              <a:off x="2841117" y="5555279"/>
              <a:ext cx="210758" cy="2107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883661" y="2895250"/>
            <a:ext cx="1867751" cy="2655839"/>
            <a:chOff x="1314644" y="1720116"/>
            <a:chExt cx="3242608" cy="4129548"/>
          </a:xfrm>
        </p:grpSpPr>
        <p:sp>
          <p:nvSpPr>
            <p:cNvPr id="18" name="圆角矩形 17"/>
            <p:cNvSpPr/>
            <p:nvPr/>
          </p:nvSpPr>
          <p:spPr>
            <a:xfrm>
              <a:off x="1314644" y="1720116"/>
              <a:ext cx="3242608" cy="4129548"/>
            </a:xfrm>
            <a:prstGeom prst="roundRect">
              <a:avLst>
                <a:gd fmla="val 4858" name="adj"/>
              </a:avLst>
            </a:prstGeom>
            <a:solidFill>
              <a:srgbClr val="2C2C2C"/>
            </a:solidFill>
            <a:ln cap="rnd">
              <a:noFill/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矩形 18"/>
            <p:cNvSpPr/>
            <p:nvPr/>
          </p:nvSpPr>
          <p:spPr>
            <a:xfrm>
              <a:off x="1452185" y="2097671"/>
              <a:ext cx="2951453" cy="3373982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椭圆 19"/>
            <p:cNvSpPr/>
            <p:nvPr/>
          </p:nvSpPr>
          <p:spPr>
            <a:xfrm>
              <a:off x="2521974" y="1887794"/>
              <a:ext cx="103238" cy="1032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流程图: 终止 20"/>
            <p:cNvSpPr/>
            <p:nvPr/>
          </p:nvSpPr>
          <p:spPr>
            <a:xfrm>
              <a:off x="2722093" y="1906768"/>
              <a:ext cx="448807" cy="69516"/>
            </a:xfrm>
            <a:prstGeom prst="flowChartTermina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2841117" y="5555279"/>
              <a:ext cx="210758" cy="2107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937540" y="3859540"/>
            <a:ext cx="1382215" cy="1939631"/>
            <a:chOff x="1314644" y="1720116"/>
            <a:chExt cx="3242608" cy="4129548"/>
          </a:xfrm>
        </p:grpSpPr>
        <p:sp>
          <p:nvSpPr>
            <p:cNvPr id="24" name="圆角矩形 23"/>
            <p:cNvSpPr/>
            <p:nvPr/>
          </p:nvSpPr>
          <p:spPr>
            <a:xfrm>
              <a:off x="1314644" y="1720116"/>
              <a:ext cx="3242608" cy="4129548"/>
            </a:xfrm>
            <a:prstGeom prst="roundRect">
              <a:avLst>
                <a:gd fmla="val 4858" name="adj"/>
              </a:avLst>
            </a:prstGeom>
            <a:solidFill>
              <a:srgbClr val="2C2C2C"/>
            </a:solidFill>
            <a:ln cap="rnd">
              <a:noFill/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矩形 24"/>
            <p:cNvSpPr/>
            <p:nvPr/>
          </p:nvSpPr>
          <p:spPr>
            <a:xfrm>
              <a:off x="1452185" y="2097671"/>
              <a:ext cx="2951453" cy="337398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椭圆 25"/>
            <p:cNvSpPr/>
            <p:nvPr/>
          </p:nvSpPr>
          <p:spPr>
            <a:xfrm>
              <a:off x="2521974" y="1887794"/>
              <a:ext cx="103238" cy="1032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流程图: 终止 26"/>
            <p:cNvSpPr/>
            <p:nvPr/>
          </p:nvSpPr>
          <p:spPr>
            <a:xfrm>
              <a:off x="2722093" y="1906768"/>
              <a:ext cx="448807" cy="69516"/>
            </a:xfrm>
            <a:prstGeom prst="flowChartTermina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椭圆 27"/>
            <p:cNvSpPr/>
            <p:nvPr/>
          </p:nvSpPr>
          <p:spPr>
            <a:xfrm>
              <a:off x="2841117" y="5555279"/>
              <a:ext cx="210758" cy="2107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2" name="矩形 51"/>
          <p:cNvSpPr/>
          <p:nvPr/>
        </p:nvSpPr>
        <p:spPr>
          <a:xfrm>
            <a:off x="6958388" y="3187260"/>
            <a:ext cx="3831632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here. Some text about your related goes here. Some text about your related goes here. Some text about your related goes here.</a:t>
            </a:r>
          </a:p>
        </p:txBody>
      </p:sp>
      <p:sp>
        <p:nvSpPr>
          <p:cNvPr id="53" name="矩形 52"/>
          <p:cNvSpPr/>
          <p:nvPr/>
        </p:nvSpPr>
        <p:spPr>
          <a:xfrm>
            <a:off x="1356381" y="3561309"/>
            <a:ext cx="1920748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3200"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14" name="圆角矩形 13"/>
          <p:cNvSpPr/>
          <p:nvPr/>
        </p:nvSpPr>
        <p:spPr>
          <a:xfrm>
            <a:off x="7076376" y="2517937"/>
            <a:ext cx="1433443" cy="54732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矩形 59"/>
          <p:cNvSpPr/>
          <p:nvPr/>
        </p:nvSpPr>
        <p:spPr>
          <a:xfrm>
            <a:off x="7086064" y="2587860"/>
            <a:ext cx="1433443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400">
                <a:solidFill>
                  <a:schemeClr val="bg1"/>
                </a:solidFill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61" name="矩形 60"/>
          <p:cNvSpPr/>
          <p:nvPr/>
        </p:nvSpPr>
        <p:spPr>
          <a:xfrm>
            <a:off x="4226346" y="4005314"/>
            <a:ext cx="1433443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400">
                <a:solidFill>
                  <a:schemeClr val="bg1"/>
                </a:solidFill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62" name="矩形 61"/>
          <p:cNvSpPr/>
          <p:nvPr/>
        </p:nvSpPr>
        <p:spPr>
          <a:xfrm>
            <a:off x="3050662" y="4603056"/>
            <a:ext cx="1433443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000">
                <a:solidFill>
                  <a:schemeClr val="bg1"/>
                </a:solidFill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32" name="矩形 31"/>
          <p:cNvSpPr/>
          <p:nvPr/>
        </p:nvSpPr>
        <p:spPr>
          <a:xfrm>
            <a:off x="28575" y="643657"/>
            <a:ext cx="1391097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THREE</a:t>
            </a:r>
          </a:p>
        </p:txBody>
      </p:sp>
      <p:sp>
        <p:nvSpPr>
          <p:cNvPr id="33" name="等腰三角形 32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文本框 33"/>
          <p:cNvSpPr txBox="1"/>
          <p:nvPr/>
        </p:nvSpPr>
        <p:spPr>
          <a:xfrm>
            <a:off x="1150533" y="565663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3 </a:t>
            </a:r>
          </a:p>
        </p:txBody>
      </p:sp>
    </p:spTree>
    <p:extLst>
      <p:ext uri="{BB962C8B-B14F-4D97-AF65-F5344CB8AC3E}">
        <p14:creationId val="2323969758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32" name="矩形 31"/>
          <p:cNvSpPr/>
          <p:nvPr/>
        </p:nvSpPr>
        <p:spPr>
          <a:xfrm>
            <a:off x="1753280" y="4589843"/>
            <a:ext cx="395104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here. Some text about your related goes here. </a:t>
            </a:r>
          </a:p>
        </p:txBody>
      </p:sp>
      <p:sp>
        <p:nvSpPr>
          <p:cNvPr id="33" name="矩形 32"/>
          <p:cNvSpPr/>
          <p:nvPr/>
        </p:nvSpPr>
        <p:spPr>
          <a:xfrm>
            <a:off x="6938163" y="4580922"/>
            <a:ext cx="395104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here. Some text about your related goes here. </a:t>
            </a:r>
          </a:p>
        </p:txBody>
      </p:sp>
      <p:graphicFrame>
        <p:nvGraphicFramePr>
          <p:cNvPr id="37" name="图表 36"/>
          <p:cNvGraphicFramePr/>
          <p:nvPr>
            <p:extLst>
              <p:ext uri="{D42A27DB-BD31-4B8C-83A1-F6EECF244321}">
                <p14:modId val="2166760517"/>
              </p:ext>
            </p:extLst>
          </p:nvPr>
        </p:nvGraphicFramePr>
        <p:xfrm>
          <a:off x="1676421" y="1735043"/>
          <a:ext cx="4014838" cy="2676559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49" name="图表 48"/>
          <p:cNvGraphicFramePr/>
          <p:nvPr>
            <p:extLst>
              <p:ext uri="{D42A27DB-BD31-4B8C-83A1-F6EECF244321}">
                <p14:modId val="1840323830"/>
              </p:ext>
            </p:extLst>
          </p:nvPr>
        </p:nvGraphicFramePr>
        <p:xfrm>
          <a:off x="6633924" y="1746276"/>
          <a:ext cx="4014838" cy="2676559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pic>
        <p:nvPicPr>
          <p:cNvPr id="39" name="图片 38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05275" y="2251637"/>
            <a:ext cx="1625397" cy="1625397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>
                  <a14:imgLayer r:embed="rId7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899561" y="2283716"/>
            <a:ext cx="1625397" cy="1625397"/>
          </a:xfrm>
          <a:prstGeom prst="rect">
            <a:avLst/>
          </a:prstGeom>
        </p:spPr>
      </p:pic>
      <p:sp>
        <p:nvSpPr>
          <p:cNvPr id="54" name="圆角矩形 53"/>
          <p:cNvSpPr/>
          <p:nvPr/>
        </p:nvSpPr>
        <p:spPr>
          <a:xfrm>
            <a:off x="1088662" y="3544798"/>
            <a:ext cx="1433443" cy="54732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矩形 54"/>
          <p:cNvSpPr/>
          <p:nvPr/>
        </p:nvSpPr>
        <p:spPr>
          <a:xfrm>
            <a:off x="1098349" y="3614721"/>
            <a:ext cx="1433443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400">
                <a:solidFill>
                  <a:schemeClr val="bg1"/>
                </a:solidFill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56" name="圆角矩形 55"/>
          <p:cNvSpPr/>
          <p:nvPr/>
        </p:nvSpPr>
        <p:spPr>
          <a:xfrm>
            <a:off x="9881504" y="3560538"/>
            <a:ext cx="1433443" cy="547328"/>
          </a:xfrm>
          <a:prstGeom prst="roundRect">
            <a:avLst/>
          </a:prstGeom>
          <a:solidFill>
            <a:srgbClr val="2E75B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矩形 56"/>
          <p:cNvSpPr/>
          <p:nvPr/>
        </p:nvSpPr>
        <p:spPr>
          <a:xfrm>
            <a:off x="9891192" y="3630461"/>
            <a:ext cx="1433443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400">
                <a:solidFill>
                  <a:schemeClr val="bg1"/>
                </a:solidFill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18" name="矩形 17"/>
          <p:cNvSpPr/>
          <p:nvPr/>
        </p:nvSpPr>
        <p:spPr>
          <a:xfrm>
            <a:off x="28575" y="643657"/>
            <a:ext cx="1391097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THREE</a:t>
            </a:r>
          </a:p>
        </p:txBody>
      </p:sp>
      <p:sp>
        <p:nvSpPr>
          <p:cNvPr id="19" name="等腰三角形 18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文本框 19"/>
          <p:cNvSpPr txBox="1"/>
          <p:nvPr/>
        </p:nvSpPr>
        <p:spPr>
          <a:xfrm>
            <a:off x="1150533" y="565663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4 </a:t>
            </a:r>
          </a:p>
        </p:txBody>
      </p:sp>
    </p:spTree>
    <p:extLst>
      <p:ext uri="{BB962C8B-B14F-4D97-AF65-F5344CB8AC3E}">
        <p14:creationId val="89104860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272543" y="1288030"/>
            <a:ext cx="10011205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8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ADD </a:t>
            </a:r>
          </a:p>
          <a:p>
            <a:pPr algn="ctr"/>
            <a:r>
              <a:rPr altLang="zh-CN" lang="en-US" smtClean="0" sz="8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0251924" y="349714"/>
            <a:ext cx="153220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/>
              <a:t>BY UNDRELAN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5134171" y="4031908"/>
            <a:ext cx="280414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 text here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3217858" y="3905686"/>
            <a:ext cx="612058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5422739" y="5197543"/>
            <a:ext cx="1710813" cy="4277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5512041" y="5227707"/>
            <a:ext cx="153220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BY UNDRELAN</a:t>
            </a:r>
          </a:p>
        </p:txBody>
      </p:sp>
    </p:spTree>
    <p:extLst>
      <p:ext uri="{BB962C8B-B14F-4D97-AF65-F5344CB8AC3E}">
        <p14:creationId val="1160663814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/>
        </p:nvSpPr>
        <p:spPr>
          <a:xfrm>
            <a:off x="1246422" y="1005558"/>
            <a:ext cx="5348723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THANK YOU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79978" y="2315140"/>
            <a:ext cx="506437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If you are interested in me</a:t>
            </a:r>
          </a:p>
          <a:p>
            <a:r>
              <a:rPr altLang="zh-CN" lang="en-US" smtClean="0">
                <a:solidFill>
                  <a:schemeClr val="bg1"/>
                </a:solidFill>
              </a:rPr>
              <a:t> you can through the following ways to contact me</a:t>
            </a:r>
          </a:p>
        </p:txBody>
      </p:sp>
      <p:sp>
        <p:nvSpPr>
          <p:cNvPr id="6" name="矩形 5"/>
          <p:cNvSpPr/>
          <p:nvPr/>
        </p:nvSpPr>
        <p:spPr>
          <a:xfrm>
            <a:off x="1379978" y="3568137"/>
            <a:ext cx="4825219" cy="66021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1379978" y="5003041"/>
            <a:ext cx="4825219" cy="660210"/>
          </a:xfrm>
          <a:prstGeom prst="rect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3490131" y="4431028"/>
            <a:ext cx="60491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and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698755" y="4827746"/>
            <a:ext cx="2507637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xxxxxx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645711" y="3422370"/>
            <a:ext cx="304455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xxxxxx</a:t>
            </a:r>
          </a:p>
        </p:txBody>
      </p:sp>
      <p:grpSp>
        <p:nvGrpSpPr>
          <p:cNvPr id="70" name="组合 69"/>
          <p:cNvGrpSpPr/>
          <p:nvPr/>
        </p:nvGrpSpPr>
        <p:grpSpPr>
          <a:xfrm>
            <a:off x="7710081" y="970112"/>
            <a:ext cx="3384318" cy="5196050"/>
            <a:chOff x="8027855" y="842775"/>
            <a:chExt cx="3384318" cy="5196050"/>
          </a:xfrm>
        </p:grpSpPr>
        <p:grpSp>
          <p:nvGrpSpPr>
            <p:cNvPr id="69" name="组合 68"/>
            <p:cNvGrpSpPr/>
            <p:nvPr/>
          </p:nvGrpSpPr>
          <p:grpSpPr>
            <a:xfrm>
              <a:off x="8027855" y="842775"/>
              <a:ext cx="3384318" cy="5196050"/>
              <a:chOff x="7104789" y="995421"/>
              <a:chExt cx="3384318" cy="5196050"/>
            </a:xfrm>
          </p:grpSpPr>
          <p:grpSp>
            <p:nvGrpSpPr>
              <p:cNvPr id="68" name="组合 67"/>
              <p:cNvGrpSpPr/>
              <p:nvPr/>
            </p:nvGrpSpPr>
            <p:grpSpPr>
              <a:xfrm>
                <a:off x="7104789" y="995421"/>
                <a:ext cx="3384318" cy="5196050"/>
                <a:chOff x="7104789" y="995421"/>
                <a:chExt cx="3384318" cy="5196050"/>
              </a:xfrm>
            </p:grpSpPr>
            <p:grpSp>
              <p:nvGrpSpPr>
                <p:cNvPr id="66" name="组合 65"/>
                <p:cNvGrpSpPr/>
                <p:nvPr/>
              </p:nvGrpSpPr>
              <p:grpSpPr>
                <a:xfrm>
                  <a:off x="7104789" y="995421"/>
                  <a:ext cx="3384318" cy="5196050"/>
                  <a:chOff x="8001475" y="851127"/>
                  <a:chExt cx="3384318" cy="5196050"/>
                </a:xfrm>
              </p:grpSpPr>
              <p:grpSp>
                <p:nvGrpSpPr>
                  <p:cNvPr id="31" name="组合 30"/>
                  <p:cNvGrpSpPr/>
                  <p:nvPr/>
                </p:nvGrpSpPr>
                <p:grpSpPr>
                  <a:xfrm>
                    <a:off x="8001475" y="851127"/>
                    <a:ext cx="3384318" cy="5196050"/>
                    <a:chOff x="7420415" y="494629"/>
                    <a:chExt cx="4226887" cy="5931494"/>
                  </a:xfrm>
                </p:grpSpPr>
                <p:grpSp>
                  <p:nvGrpSpPr>
                    <p:cNvPr id="11" name="组合 10"/>
                    <p:cNvGrpSpPr/>
                    <p:nvPr/>
                  </p:nvGrpSpPr>
                  <p:grpSpPr>
                    <a:xfrm>
                      <a:off x="7420415" y="494629"/>
                      <a:ext cx="4226887" cy="5931494"/>
                      <a:chOff x="1303852" y="1758423"/>
                      <a:chExt cx="3242608" cy="4129548"/>
                    </a:xfrm>
                  </p:grpSpPr>
                  <p:sp>
                    <p:nvSpPr>
                      <p:cNvPr id="12" name="圆角矩形 11"/>
                      <p:cNvSpPr/>
                      <p:nvPr/>
                    </p:nvSpPr>
                    <p:spPr>
                      <a:xfrm>
                        <a:off x="1303852" y="1758423"/>
                        <a:ext cx="3242608" cy="4129548"/>
                      </a:xfrm>
                      <a:prstGeom prst="roundRect">
                        <a:avLst>
                          <a:gd fmla="val 4858" name="adj"/>
                        </a:avLst>
                      </a:prstGeom>
                      <a:solidFill>
                        <a:srgbClr val="2C2C2C"/>
                      </a:solidFill>
                      <a:ln cap="rnd">
                        <a:noFill/>
                        <a:beve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/>
                      </a:p>
                    </p:txBody>
                  </p:sp>
                  <p:sp>
                    <p:nvSpPr>
                      <p:cNvPr id="13" name="矩形 12"/>
                      <p:cNvSpPr/>
                      <p:nvPr/>
                    </p:nvSpPr>
                    <p:spPr>
                      <a:xfrm>
                        <a:off x="1444150" y="2068502"/>
                        <a:ext cx="2951453" cy="337398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/>
                      </a:p>
                    </p:txBody>
                  </p:sp>
                  <p:sp>
                    <p:nvSpPr>
                      <p:cNvPr id="14" name="椭圆 13"/>
                      <p:cNvSpPr/>
                      <p:nvPr/>
                    </p:nvSpPr>
                    <p:spPr>
                      <a:xfrm>
                        <a:off x="2521974" y="1887794"/>
                        <a:ext cx="103238" cy="103238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/>
                      </a:p>
                    </p:txBody>
                  </p:sp>
                  <p:sp>
                    <p:nvSpPr>
                      <p:cNvPr id="15" name="流程图: 终止 14"/>
                      <p:cNvSpPr/>
                      <p:nvPr/>
                    </p:nvSpPr>
                    <p:spPr>
                      <a:xfrm>
                        <a:off x="2722093" y="1906768"/>
                        <a:ext cx="448807" cy="69516"/>
                      </a:xfrm>
                      <a:prstGeom prst="flowChartTerminator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/>
                      </a:p>
                    </p:txBody>
                  </p:sp>
                  <p:sp>
                    <p:nvSpPr>
                      <p:cNvPr id="16" name="椭圆 15"/>
                      <p:cNvSpPr/>
                      <p:nvPr/>
                    </p:nvSpPr>
                    <p:spPr>
                      <a:xfrm>
                        <a:off x="2841117" y="5555279"/>
                        <a:ext cx="210758" cy="210758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/>
                      </a:p>
                    </p:txBody>
                  </p:sp>
                </p:grpSp>
                <p:grpSp>
                  <p:nvGrpSpPr>
                    <p:cNvPr id="30" name="组合 29"/>
                    <p:cNvGrpSpPr/>
                    <p:nvPr/>
                  </p:nvGrpSpPr>
                  <p:grpSpPr>
                    <a:xfrm>
                      <a:off x="7613771" y="834890"/>
                      <a:ext cx="3857831" cy="4951358"/>
                      <a:chOff x="7613771" y="834890"/>
                      <a:chExt cx="3857831" cy="4951358"/>
                    </a:xfrm>
                  </p:grpSpPr>
                  <p:sp>
                    <p:nvSpPr>
                      <p:cNvPr id="4" name="矩形 3"/>
                      <p:cNvSpPr/>
                      <p:nvPr/>
                    </p:nvSpPr>
                    <p:spPr>
                      <a:xfrm>
                        <a:off x="7613774" y="981910"/>
                        <a:ext cx="3847353" cy="41486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7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/>
                      </a:p>
                    </p:txBody>
                  </p:sp>
                  <p:grpSp>
                    <p:nvGrpSpPr>
                      <p:cNvPr id="28" name="组合 27"/>
                      <p:cNvGrpSpPr/>
                      <p:nvPr/>
                    </p:nvGrpSpPr>
                    <p:grpSpPr>
                      <a:xfrm>
                        <a:off x="7613771" y="834890"/>
                        <a:ext cx="3857831" cy="4951358"/>
                        <a:chOff x="7613771" y="834890"/>
                        <a:chExt cx="3857831" cy="4951358"/>
                      </a:xfrm>
                    </p:grpSpPr>
                    <p:sp>
                      <p:nvSpPr>
                        <p:cNvPr id="17" name="矩形 16"/>
                        <p:cNvSpPr/>
                        <p:nvPr/>
                      </p:nvSpPr>
                      <p:spPr>
                        <a:xfrm rot="5400000">
                          <a:off x="6889431" y="4608849"/>
                          <a:ext cx="1901739" cy="453060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7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 rtlCol="0"/>
                        <a:lstStyle/>
                        <a:p>
                          <a:pPr algn="ctr"/>
                          <a:endParaRPr altLang="en-US" lang="zh-CN"/>
                        </a:p>
                      </p:txBody>
                    </p:sp>
                    <p:grpSp>
                      <p:nvGrpSpPr>
                        <p:cNvPr id="18" name="组合 17"/>
                        <p:cNvGrpSpPr/>
                        <p:nvPr/>
                      </p:nvGrpSpPr>
                      <p:grpSpPr>
                        <a:xfrm>
                          <a:off x="9180371" y="1625835"/>
                          <a:ext cx="877768" cy="1250581"/>
                          <a:chOff x="1314644" y="1720116"/>
                          <a:chExt cx="3242608" cy="4129548"/>
                        </a:xfrm>
                      </p:grpSpPr>
                      <p:sp>
                        <p:nvSpPr>
                          <p:cNvPr id="19" name="圆角矩形 18"/>
                          <p:cNvSpPr/>
                          <p:nvPr/>
                        </p:nvSpPr>
                        <p:spPr>
                          <a:xfrm>
                            <a:off x="1314644" y="1720116"/>
                            <a:ext cx="3242608" cy="4129548"/>
                          </a:xfrm>
                          <a:prstGeom prst="roundRect">
                            <a:avLst>
                              <a:gd fmla="val 4858" name="adj"/>
                            </a:avLst>
                          </a:prstGeom>
                          <a:solidFill>
                            <a:schemeClr val="bg1"/>
                          </a:solidFill>
                          <a:ln cap="rnd">
                            <a:noFill/>
                            <a:beve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anchor="ctr" rtlCol="0"/>
                          <a:lstStyle/>
                          <a:p>
                            <a:pPr algn="ctr"/>
                            <a:endParaRPr altLang="en-US" lang="zh-CN"/>
                          </a:p>
                        </p:txBody>
                      </p:sp>
                      <p:sp>
                        <p:nvSpPr>
                          <p:cNvPr id="20" name="矩形 19"/>
                          <p:cNvSpPr/>
                          <p:nvPr/>
                        </p:nvSpPr>
                        <p:spPr>
                          <a:xfrm>
                            <a:off x="1452185" y="2097671"/>
                            <a:ext cx="2951453" cy="3373982"/>
                          </a:xfrm>
                          <a:prstGeom prst="rect">
                            <a:avLst/>
                          </a:prstGeom>
                          <a:solidFill>
                            <a:schemeClr val="tx1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anchor="ctr" rtlCol="0"/>
                          <a:lstStyle/>
                          <a:p>
                            <a:pPr algn="ctr"/>
                            <a:endParaRPr altLang="en-US" lang="zh-CN"/>
                          </a:p>
                        </p:txBody>
                      </p:sp>
                    </p:grpSp>
                    <p:sp>
                      <p:nvSpPr>
                        <p:cNvPr id="24" name="燕尾形 23"/>
                        <p:cNvSpPr/>
                        <p:nvPr/>
                      </p:nvSpPr>
                      <p:spPr>
                        <a:xfrm>
                          <a:off x="11010562" y="2152357"/>
                          <a:ext cx="339028" cy="461665"/>
                        </a:xfrm>
                        <a:prstGeom prst="chevron">
                          <a:avLst>
                            <a:gd fmla="val 85626" name="adj"/>
                          </a:avLst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 rtlCol="0"/>
                        <a:lstStyle/>
                        <a:p>
                          <a:pPr algn="ctr"/>
                          <a:endParaRPr altLang="en-US" lang="zh-CN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" name="文本框 8"/>
                        <p:cNvSpPr txBox="1"/>
                        <p:nvPr/>
                      </p:nvSpPr>
                      <p:spPr>
                        <a:xfrm>
                          <a:off x="8800209" y="834890"/>
                          <a:ext cx="2200806" cy="59150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rtlCol="0" wrap="square">
                          <a:spAutoFit/>
                        </a:bodyPr>
                        <a:lstStyle/>
                        <a:p>
                          <a:r>
                            <a:rPr altLang="zh-CN" lang="en-US" smtClean="0" sz="2800">
                              <a:solidFill>
                                <a:schemeClr val="bg1">
                                  <a:lumMod val="95000"/>
                                </a:schemeClr>
                              </a:solidFill>
                              <a:latin charset="-127" panose="020b0600000101010101" pitchFamily="34" typeface="Gulim"/>
                              <a:ea charset="-127" panose="020b0600000101010101" pitchFamily="34" typeface="Gulim"/>
                            </a:rPr>
                            <a:t>xxxxxx</a:t>
                          </a:r>
                        </a:p>
                      </p:txBody>
                    </p:sp>
                    <p:sp>
                      <p:nvSpPr>
                        <p:cNvPr id="25" name="矩形 24"/>
                        <p:cNvSpPr/>
                        <p:nvPr/>
                      </p:nvSpPr>
                      <p:spPr>
                        <a:xfrm>
                          <a:off x="11010562" y="981909"/>
                          <a:ext cx="461040" cy="414863"/>
                        </a:xfrm>
                        <a:prstGeom prst="rect">
                          <a:avLst/>
                        </a:prstGeom>
                        <a:solidFill>
                          <a:srgbClr val="2E75B6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 rtlCol="0"/>
                        <a:lstStyle/>
                        <a:p>
                          <a:pPr algn="ctr"/>
                          <a:endParaRPr altLang="en-US" lang="zh-CN"/>
                        </a:p>
                      </p:txBody>
                    </p:sp>
                    <p:sp>
                      <p:nvSpPr>
                        <p:cNvPr id="32" name="文本框 31"/>
                        <p:cNvSpPr txBox="1"/>
                        <p:nvPr/>
                      </p:nvSpPr>
                      <p:spPr>
                        <a:xfrm>
                          <a:off x="8803365" y="2728023"/>
                          <a:ext cx="2200806" cy="59150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rtlCol="0" wrap="square">
                          <a:spAutoFit/>
                        </a:bodyPr>
                        <a:lstStyle/>
                        <a:p>
                          <a:r>
                            <a:rPr altLang="zh-CN" lang="en-US" smtClean="0" sz="2800">
                              <a:solidFill>
                                <a:schemeClr val="bg1">
                                  <a:lumMod val="95000"/>
                                </a:schemeClr>
                              </a:solidFill>
                              <a:latin charset="-127" panose="020b0600000101010101" pitchFamily="34" typeface="Gulim"/>
                              <a:ea charset="-127" panose="020b0600000101010101" pitchFamily="34" typeface="Gulim"/>
                            </a:rPr>
                            <a:t>xxxxxx</a:t>
                          </a:r>
                        </a:p>
                      </p:txBody>
                    </p:sp>
                    <p:sp>
                      <p:nvSpPr>
                        <p:cNvPr id="33" name="文本框 32"/>
                        <p:cNvSpPr txBox="1"/>
                        <p:nvPr/>
                      </p:nvSpPr>
                      <p:spPr>
                        <a:xfrm>
                          <a:off x="8265135" y="3891541"/>
                          <a:ext cx="2471331" cy="41752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rtlCol="0" wrap="square">
                          <a:spAutoFit/>
                        </a:bodyPr>
                        <a:lstStyle/>
                        <a:p>
                          <a:r>
                            <a:rPr altLang="zh-CN" lang="en-US" smtClean="0">
                              <a:solidFill>
                                <a:schemeClr val="bg1">
                                  <a:lumMod val="95000"/>
                                </a:schemeClr>
                              </a:solidFill>
                              <a:ea charset="-127" panose="020b0600000101010101" pitchFamily="34" typeface="Gulim"/>
                            </a:rPr>
                            <a:t>PPRTFOID</a:t>
                          </a:r>
                        </a:p>
                      </p:txBody>
                    </p:sp>
                    <p:sp>
                      <p:nvSpPr>
                        <p:cNvPr id="34" name="文本框 33"/>
                        <p:cNvSpPr txBox="1"/>
                        <p:nvPr/>
                      </p:nvSpPr>
                      <p:spPr>
                        <a:xfrm>
                          <a:off x="8219756" y="4356012"/>
                          <a:ext cx="2714589" cy="41752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rtlCol="0" wrap="square">
                          <a:spAutoFit/>
                        </a:bodyPr>
                        <a:lstStyle/>
                        <a:p>
                          <a:r>
                            <a:rPr altLang="zh-CN" lang="en-US" smtClean="0">
                              <a:solidFill>
                                <a:schemeClr val="bg1">
                                  <a:lumMod val="95000"/>
                                </a:schemeClr>
                              </a:solidFill>
                              <a:ea charset="-127" panose="020b0600000101010101" pitchFamily="34" typeface="Gulim"/>
                            </a:rPr>
                            <a:t>ABOUT US</a:t>
                          </a:r>
                        </a:p>
                      </p:txBody>
                    </p:sp>
                    <p:sp>
                      <p:nvSpPr>
                        <p:cNvPr id="35" name="文本框 34"/>
                        <p:cNvSpPr txBox="1"/>
                        <p:nvPr/>
                      </p:nvSpPr>
                      <p:spPr>
                        <a:xfrm>
                          <a:off x="8230229" y="4814125"/>
                          <a:ext cx="2714589" cy="41752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rtlCol="0" wrap="square">
                          <a:spAutoFit/>
                        </a:bodyPr>
                        <a:lstStyle/>
                        <a:p>
                          <a:r>
                            <a:rPr altLang="zh-CN" lang="en-US" smtClean="0">
                              <a:solidFill>
                                <a:schemeClr val="bg1">
                                  <a:lumMod val="95000"/>
                                </a:schemeClr>
                              </a:solidFill>
                              <a:ea charset="-127" panose="020b0600000101010101" pitchFamily="34" typeface="Gulim"/>
                            </a:rPr>
                            <a:t>BLOG</a:t>
                          </a:r>
                        </a:p>
                      </p:txBody>
                    </p:sp>
                    <p:sp>
                      <p:nvSpPr>
                        <p:cNvPr id="36" name="文本框 35"/>
                        <p:cNvSpPr txBox="1"/>
                        <p:nvPr/>
                      </p:nvSpPr>
                      <p:spPr>
                        <a:xfrm>
                          <a:off x="8230229" y="5261645"/>
                          <a:ext cx="2714589" cy="41752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rtlCol="0" wrap="square">
                          <a:spAutoFit/>
                        </a:bodyPr>
                        <a:lstStyle/>
                        <a:p>
                          <a:r>
                            <a:rPr altLang="zh-CN" lang="en-US" smtClean="0">
                              <a:solidFill>
                                <a:schemeClr val="bg1">
                                  <a:lumMod val="95000"/>
                                </a:schemeClr>
                              </a:solidFill>
                              <a:ea charset="-127" panose="020b0600000101010101" pitchFamily="34" typeface="Gulim"/>
                            </a:rPr>
                            <a:t>CONTACT</a:t>
                          </a:r>
                        </a:p>
                      </p:txBody>
                    </p:sp>
                    <p:sp>
                      <p:nvSpPr>
                        <p:cNvPr id="52" name="燕尾形 51"/>
                        <p:cNvSpPr/>
                        <p:nvPr/>
                      </p:nvSpPr>
                      <p:spPr>
                        <a:xfrm flipH="1">
                          <a:off x="7827818" y="2213577"/>
                          <a:ext cx="339028" cy="461665"/>
                        </a:xfrm>
                        <a:prstGeom prst="chevron">
                          <a:avLst>
                            <a:gd fmla="val 85626" name="adj"/>
                          </a:avLst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 rtlCol="0"/>
                        <a:lstStyle/>
                        <a:p>
                          <a:pPr algn="ctr"/>
                          <a:endParaRPr altLang="en-US" lang="zh-CN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8" name="燕尾形 57"/>
                        <p:cNvSpPr/>
                        <p:nvPr/>
                      </p:nvSpPr>
                      <p:spPr>
                        <a:xfrm>
                          <a:off x="11123412" y="3984399"/>
                          <a:ext cx="179452" cy="201228"/>
                        </a:xfrm>
                        <a:prstGeom prst="chevron">
                          <a:avLst>
                            <a:gd fmla="val 85626" name="adj"/>
                          </a:avLst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 rtlCol="0"/>
                        <a:lstStyle/>
                        <a:p>
                          <a:pPr algn="ctr"/>
                          <a:endParaRPr altLang="en-US" lang="zh-CN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p:grpSp>
                </p:grpSp>
              </p:grpSp>
              <p:sp>
                <p:nvSpPr>
                  <p:cNvPr id="65" name="燕尾形 64"/>
                  <p:cNvSpPr/>
                  <p:nvPr/>
                </p:nvSpPr>
                <p:spPr>
                  <a:xfrm>
                    <a:off x="10980470" y="4294498"/>
                    <a:ext cx="143681" cy="176278"/>
                  </a:xfrm>
                  <a:prstGeom prst="chevron">
                    <a:avLst>
                      <a:gd fmla="val 85626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67" name="燕尾形 66"/>
                <p:cNvSpPr/>
                <p:nvPr/>
              </p:nvSpPr>
              <p:spPr>
                <a:xfrm>
                  <a:off x="10092020" y="4858584"/>
                  <a:ext cx="143681" cy="176278"/>
                </a:xfrm>
                <a:prstGeom prst="chevron">
                  <a:avLst>
                    <a:gd fmla="val 85626" name="adj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4" name="燕尾形 63"/>
              <p:cNvSpPr/>
              <p:nvPr/>
            </p:nvSpPr>
            <p:spPr>
              <a:xfrm>
                <a:off x="10092019" y="5306366"/>
                <a:ext cx="143681" cy="176278"/>
              </a:xfrm>
              <a:prstGeom prst="chevron">
                <a:avLst>
                  <a:gd fmla="val 85626" name="adj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文本框 52"/>
            <p:cNvSpPr txBox="1"/>
            <p:nvPr/>
          </p:nvSpPr>
          <p:spPr>
            <a:xfrm>
              <a:off x="8723477" y="3193336"/>
              <a:ext cx="2291610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000">
                  <a:solidFill>
                    <a:schemeClr val="bg1"/>
                  </a:solidFill>
                </a:rPr>
                <a:t>xxxxxxxxxxxxxxxxxx</a:t>
              </a:r>
            </a:p>
          </p:txBody>
        </p:sp>
        <p:pic>
          <p:nvPicPr>
            <p:cNvPr id="54" name="图片 53"/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230132" y="4225387"/>
              <a:ext cx="286957" cy="286957"/>
            </a:xfrm>
            <a:prstGeom prst="rect">
              <a:avLst/>
            </a:prstGeom>
          </p:spPr>
        </p:pic>
        <p:pic>
          <p:nvPicPr>
            <p:cNvPr id="55" name="图片 54"/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130370" y="4512344"/>
              <a:ext cx="471971" cy="471971"/>
            </a:xfrm>
            <a:prstGeom prst="rect">
              <a:avLst/>
            </a:prstGeom>
          </p:spPr>
        </p:pic>
        <p:pic>
          <p:nvPicPr>
            <p:cNvPr id="56" name="图片 55"/>
            <p:cNvPicPr>
              <a:picLocks noChangeAspect="1"/>
            </p:cNvPicPr>
            <p:nvPr/>
          </p:nvPicPr>
          <p:blipFill>
            <a:blip r:embed="rId4">
              <a:lum bright="70000" contrast="-70000"/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235796" y="5062132"/>
              <a:ext cx="295772" cy="295772"/>
            </a:xfrm>
            <a:prstGeom prst="rect">
              <a:avLst/>
            </a:prstGeom>
          </p:spPr>
        </p:pic>
        <p:pic>
          <p:nvPicPr>
            <p:cNvPr id="57" name="图片 56"/>
            <p:cNvPicPr>
              <a:picLocks noChangeAspect="1"/>
            </p:cNvPicPr>
            <p:nvPr/>
          </p:nvPicPr>
          <p:blipFill>
            <a:blip r:embed="rId5">
              <a:lum bright="70000" contrast="-70000"/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241895" y="3851730"/>
              <a:ext cx="245551" cy="245551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10674938" y="6501844"/>
            <a:ext cx="382641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65000"/>
                  </a:schemeClr>
                </a:solidFill>
              </a:rPr>
              <a:t>BY UNDRELAN</a:t>
            </a:r>
          </a:p>
        </p:txBody>
      </p:sp>
    </p:spTree>
    <p:extLst>
      <p:ext uri="{BB962C8B-B14F-4D97-AF65-F5344CB8AC3E}">
        <p14:creationId val="2719896780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文本框 12"/>
          <p:cNvSpPr txBox="1"/>
          <p:nvPr/>
        </p:nvSpPr>
        <p:spPr>
          <a:xfrm>
            <a:off x="2265894" y="1911466"/>
            <a:ext cx="503501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15" name="矩形 14"/>
          <p:cNvSpPr/>
          <p:nvPr/>
        </p:nvSpPr>
        <p:spPr>
          <a:xfrm>
            <a:off x="2280182" y="2997931"/>
            <a:ext cx="2063219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66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ONE</a:t>
            </a:r>
          </a:p>
        </p:txBody>
      </p:sp>
      <p:cxnSp>
        <p:nvCxnSpPr>
          <p:cNvPr id="17" name="直接连接符 16"/>
          <p:cNvCxnSpPr/>
          <p:nvPr/>
        </p:nvCxnSpPr>
        <p:spPr>
          <a:xfrm flipV="1">
            <a:off x="4826782" y="2188738"/>
            <a:ext cx="616756" cy="18871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4013461" y="2909820"/>
            <a:ext cx="60140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1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655457" y="2024311"/>
            <a:ext cx="5786437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Add you need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612594" y="3006556"/>
            <a:ext cx="5786437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Please describe you need to</a:t>
            </a:r>
          </a:p>
          <a:p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add the text</a:t>
            </a:r>
          </a:p>
        </p:txBody>
      </p:sp>
    </p:spTree>
    <p:extLst>
      <p:ext uri="{BB962C8B-B14F-4D97-AF65-F5344CB8AC3E}">
        <p14:creationId val="862374271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2" name="菱形 1"/>
          <p:cNvSpPr/>
          <p:nvPr/>
        </p:nvSpPr>
        <p:spPr>
          <a:xfrm>
            <a:off x="589414" y="2208086"/>
            <a:ext cx="2828925" cy="2828925"/>
          </a:xfrm>
          <a:prstGeom prst="diamond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菱形 29"/>
          <p:cNvSpPr/>
          <p:nvPr/>
        </p:nvSpPr>
        <p:spPr>
          <a:xfrm>
            <a:off x="3002883" y="2208086"/>
            <a:ext cx="2064022" cy="2064020"/>
          </a:xfrm>
          <a:prstGeom prst="diamond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菱形 30"/>
          <p:cNvSpPr/>
          <p:nvPr/>
        </p:nvSpPr>
        <p:spPr>
          <a:xfrm>
            <a:off x="4651449" y="2208086"/>
            <a:ext cx="2828925" cy="2828925"/>
          </a:xfrm>
          <a:prstGeom prst="diamond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菱形 31"/>
          <p:cNvSpPr/>
          <p:nvPr/>
        </p:nvSpPr>
        <p:spPr>
          <a:xfrm>
            <a:off x="7089108" y="2208086"/>
            <a:ext cx="2064022" cy="2064020"/>
          </a:xfrm>
          <a:prstGeom prst="diamond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菱形 32"/>
          <p:cNvSpPr/>
          <p:nvPr/>
        </p:nvSpPr>
        <p:spPr>
          <a:xfrm>
            <a:off x="8715992" y="2208086"/>
            <a:ext cx="2828925" cy="2828925"/>
          </a:xfrm>
          <a:prstGeom prst="diamond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1532689" y="2894481"/>
            <a:ext cx="901598" cy="9015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87677" y="3030749"/>
            <a:ext cx="565508" cy="565508"/>
          </a:xfrm>
          <a:prstGeom prst="rect">
            <a:avLst/>
          </a:prstGeom>
        </p:spPr>
      </p:pic>
      <p:sp>
        <p:nvSpPr>
          <p:cNvPr id="37" name="椭圆 36"/>
          <p:cNvSpPr/>
          <p:nvPr/>
        </p:nvSpPr>
        <p:spPr>
          <a:xfrm>
            <a:off x="5618913" y="2818256"/>
            <a:ext cx="901598" cy="9015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809552" y="2986299"/>
            <a:ext cx="565508" cy="565508"/>
          </a:xfrm>
          <a:prstGeom prst="rect">
            <a:avLst/>
          </a:prstGeom>
        </p:spPr>
      </p:pic>
      <p:sp>
        <p:nvSpPr>
          <p:cNvPr id="38" name="椭圆 37"/>
          <p:cNvSpPr/>
          <p:nvPr/>
        </p:nvSpPr>
        <p:spPr>
          <a:xfrm>
            <a:off x="9671361" y="2862705"/>
            <a:ext cx="901598" cy="9015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839405" y="3030748"/>
            <a:ext cx="565508" cy="56550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132341" y="3823326"/>
            <a:ext cx="25620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5239510" y="3796076"/>
            <a:ext cx="25620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9291958" y="3823326"/>
            <a:ext cx="25620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3227126" y="3024871"/>
            <a:ext cx="25620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7289541" y="3024871"/>
            <a:ext cx="25620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45" name="矩形 44"/>
          <p:cNvSpPr/>
          <p:nvPr/>
        </p:nvSpPr>
        <p:spPr>
          <a:xfrm>
            <a:off x="589414" y="5179459"/>
            <a:ext cx="3326052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sp>
        <p:nvSpPr>
          <p:cNvPr id="55" name="矩形 54"/>
          <p:cNvSpPr/>
          <p:nvPr/>
        </p:nvSpPr>
        <p:spPr>
          <a:xfrm>
            <a:off x="4456388" y="5182820"/>
            <a:ext cx="3326052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sp>
        <p:nvSpPr>
          <p:cNvPr id="56" name="矩形 55"/>
          <p:cNvSpPr/>
          <p:nvPr/>
        </p:nvSpPr>
        <p:spPr>
          <a:xfrm>
            <a:off x="8467429" y="5182820"/>
            <a:ext cx="3326052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1 </a:t>
            </a:r>
          </a:p>
        </p:txBody>
      </p:sp>
      <p:sp>
        <p:nvSpPr>
          <p:cNvPr id="34" name="等腰三角形 33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28576" y="643657"/>
            <a:ext cx="99028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ONE</a:t>
            </a:r>
          </a:p>
        </p:txBody>
      </p:sp>
    </p:spTree>
    <p:extLst>
      <p:ext uri="{BB962C8B-B14F-4D97-AF65-F5344CB8AC3E}">
        <p14:creationId val="382582996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2 </a:t>
            </a:r>
          </a:p>
        </p:txBody>
      </p:sp>
      <p:sp>
        <p:nvSpPr>
          <p:cNvPr id="91" name="等腰三角形 90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矩形 91"/>
          <p:cNvSpPr/>
          <p:nvPr/>
        </p:nvSpPr>
        <p:spPr>
          <a:xfrm>
            <a:off x="28576" y="643657"/>
            <a:ext cx="99028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ONE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3" name="矩形 2"/>
          <p:cNvSpPr/>
          <p:nvPr/>
        </p:nvSpPr>
        <p:spPr>
          <a:xfrm>
            <a:off x="30480" y="5358320"/>
            <a:ext cx="12192000" cy="1279193"/>
          </a:xfrm>
          <a:prstGeom prst="rect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" name="组合 6"/>
          <p:cNvGrpSpPr/>
          <p:nvPr/>
        </p:nvGrpSpPr>
        <p:grpSpPr>
          <a:xfrm>
            <a:off x="2211663" y="5783832"/>
            <a:ext cx="8178936" cy="631957"/>
            <a:chOff x="2590647" y="4797492"/>
            <a:chExt cx="8178936" cy="631957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" name="矩形 3"/>
            <p:cNvSpPr/>
            <p:nvPr/>
          </p:nvSpPr>
          <p:spPr>
            <a:xfrm>
              <a:off x="2590647" y="4797492"/>
              <a:ext cx="1812429" cy="63195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矩形 10"/>
            <p:cNvSpPr/>
            <p:nvPr/>
          </p:nvSpPr>
          <p:spPr>
            <a:xfrm>
              <a:off x="4707399" y="4797492"/>
              <a:ext cx="1812429" cy="63195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矩形 11"/>
            <p:cNvSpPr/>
            <p:nvPr/>
          </p:nvSpPr>
          <p:spPr>
            <a:xfrm>
              <a:off x="6840402" y="4797492"/>
              <a:ext cx="1812429" cy="63195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8957154" y="4797492"/>
              <a:ext cx="1812429" cy="63195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-565428" y="4117234"/>
            <a:ext cx="13050348" cy="1343011"/>
            <a:chOff x="-565428" y="2963516"/>
            <a:chExt cx="13050348" cy="1343011"/>
          </a:xfrm>
        </p:grpSpPr>
        <p:sp>
          <p:nvSpPr>
            <p:cNvPr id="21" name="等腰三角形 20"/>
            <p:cNvSpPr/>
            <p:nvPr/>
          </p:nvSpPr>
          <p:spPr>
            <a:xfrm>
              <a:off x="2985677" y="3280265"/>
              <a:ext cx="936534" cy="1026262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等腰三角形 19"/>
            <p:cNvSpPr/>
            <p:nvPr/>
          </p:nvSpPr>
          <p:spPr>
            <a:xfrm>
              <a:off x="2246916" y="3291840"/>
              <a:ext cx="722262" cy="1014687"/>
            </a:xfrm>
            <a:prstGeom prst="triangle">
              <a:avLst/>
            </a:prstGeom>
            <a:solidFill>
              <a:srgbClr val="4E7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等腰三角形 16"/>
            <p:cNvSpPr/>
            <p:nvPr/>
          </p:nvSpPr>
          <p:spPr>
            <a:xfrm>
              <a:off x="1749464" y="3604610"/>
              <a:ext cx="841183" cy="701917"/>
            </a:xfrm>
            <a:prstGeom prst="triangle">
              <a:avLst/>
            </a:prstGeom>
            <a:solidFill>
              <a:srgbClr val="3A51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等腰三角形 15"/>
            <p:cNvSpPr/>
            <p:nvPr/>
          </p:nvSpPr>
          <p:spPr>
            <a:xfrm>
              <a:off x="229341" y="2963516"/>
              <a:ext cx="1190332" cy="1343011"/>
            </a:xfrm>
            <a:prstGeom prst="triangle">
              <a:avLst/>
            </a:prstGeom>
            <a:solidFill>
              <a:srgbClr val="2C2C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-565428" y="3280264"/>
              <a:ext cx="1188007" cy="1026263"/>
            </a:xfrm>
            <a:prstGeom prst="triangle">
              <a:avLst/>
            </a:prstGeom>
            <a:solidFill>
              <a:srgbClr val="2F43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等腰三角形 14"/>
            <p:cNvSpPr/>
            <p:nvPr/>
          </p:nvSpPr>
          <p:spPr>
            <a:xfrm>
              <a:off x="1024110" y="3280264"/>
              <a:ext cx="1188007" cy="1026263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等腰三角形 17"/>
            <p:cNvSpPr/>
            <p:nvPr/>
          </p:nvSpPr>
          <p:spPr>
            <a:xfrm>
              <a:off x="2235087" y="3901090"/>
              <a:ext cx="685351" cy="405437"/>
            </a:xfrm>
            <a:prstGeom prst="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等腰三角形 18"/>
            <p:cNvSpPr/>
            <p:nvPr/>
          </p:nvSpPr>
          <p:spPr>
            <a:xfrm>
              <a:off x="2590647" y="3604611"/>
              <a:ext cx="757237" cy="7019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等腰三角形 21"/>
            <p:cNvSpPr/>
            <p:nvPr/>
          </p:nvSpPr>
          <p:spPr>
            <a:xfrm>
              <a:off x="3527440" y="3280263"/>
              <a:ext cx="1188007" cy="1026263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等腰三角形 24"/>
            <p:cNvSpPr/>
            <p:nvPr/>
          </p:nvSpPr>
          <p:spPr>
            <a:xfrm>
              <a:off x="4220742" y="3599851"/>
              <a:ext cx="841183" cy="701917"/>
            </a:xfrm>
            <a:prstGeom prst="triangle">
              <a:avLst/>
            </a:prstGeom>
            <a:solidFill>
              <a:srgbClr val="2C2C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等腰三角形 40"/>
            <p:cNvSpPr/>
            <p:nvPr/>
          </p:nvSpPr>
          <p:spPr>
            <a:xfrm>
              <a:off x="5900792" y="3280265"/>
              <a:ext cx="936534" cy="1026262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等腰三角形 41"/>
            <p:cNvSpPr/>
            <p:nvPr/>
          </p:nvSpPr>
          <p:spPr>
            <a:xfrm>
              <a:off x="5162031" y="3291840"/>
              <a:ext cx="722262" cy="1014687"/>
            </a:xfrm>
            <a:prstGeom prst="triangle">
              <a:avLst/>
            </a:prstGeom>
            <a:solidFill>
              <a:srgbClr val="4E7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等腰三角形 42"/>
            <p:cNvSpPr/>
            <p:nvPr/>
          </p:nvSpPr>
          <p:spPr>
            <a:xfrm>
              <a:off x="4664579" y="3604610"/>
              <a:ext cx="841183" cy="701917"/>
            </a:xfrm>
            <a:prstGeom prst="triangle">
              <a:avLst/>
            </a:prstGeom>
            <a:solidFill>
              <a:srgbClr val="3A51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等腰三角形 43"/>
            <p:cNvSpPr/>
            <p:nvPr/>
          </p:nvSpPr>
          <p:spPr>
            <a:xfrm>
              <a:off x="5150202" y="3901090"/>
              <a:ext cx="685351" cy="405437"/>
            </a:xfrm>
            <a:prstGeom prst="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等腰三角形 44"/>
            <p:cNvSpPr/>
            <p:nvPr/>
          </p:nvSpPr>
          <p:spPr>
            <a:xfrm>
              <a:off x="5505762" y="3604611"/>
              <a:ext cx="757237" cy="7019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等腰三角形 45"/>
            <p:cNvSpPr/>
            <p:nvPr/>
          </p:nvSpPr>
          <p:spPr>
            <a:xfrm>
              <a:off x="6442555" y="3280263"/>
              <a:ext cx="1188007" cy="1026263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等腰三角形 46"/>
            <p:cNvSpPr/>
            <p:nvPr/>
          </p:nvSpPr>
          <p:spPr>
            <a:xfrm>
              <a:off x="8309971" y="3279469"/>
              <a:ext cx="936534" cy="1026262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等腰三角形 47"/>
            <p:cNvSpPr/>
            <p:nvPr/>
          </p:nvSpPr>
          <p:spPr>
            <a:xfrm>
              <a:off x="7571210" y="3291044"/>
              <a:ext cx="722262" cy="1014687"/>
            </a:xfrm>
            <a:prstGeom prst="triangle">
              <a:avLst/>
            </a:prstGeom>
            <a:solidFill>
              <a:srgbClr val="4E7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等腰三角形 48"/>
            <p:cNvSpPr/>
            <p:nvPr/>
          </p:nvSpPr>
          <p:spPr>
            <a:xfrm>
              <a:off x="7073758" y="3599852"/>
              <a:ext cx="841183" cy="701917"/>
            </a:xfrm>
            <a:prstGeom prst="triangle">
              <a:avLst/>
            </a:prstGeom>
            <a:solidFill>
              <a:srgbClr val="3A51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等腰三角形 49"/>
            <p:cNvSpPr/>
            <p:nvPr/>
          </p:nvSpPr>
          <p:spPr>
            <a:xfrm>
              <a:off x="7559381" y="3900294"/>
              <a:ext cx="685351" cy="405437"/>
            </a:xfrm>
            <a:prstGeom prst="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等腰三角形 50"/>
            <p:cNvSpPr/>
            <p:nvPr/>
          </p:nvSpPr>
          <p:spPr>
            <a:xfrm>
              <a:off x="7914941" y="3603815"/>
              <a:ext cx="757237" cy="7019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等腰三角形 51"/>
            <p:cNvSpPr/>
            <p:nvPr/>
          </p:nvSpPr>
          <p:spPr>
            <a:xfrm>
              <a:off x="8851734" y="3279467"/>
              <a:ext cx="1188007" cy="1026263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等腰三角形 52"/>
            <p:cNvSpPr/>
            <p:nvPr/>
          </p:nvSpPr>
          <p:spPr>
            <a:xfrm>
              <a:off x="10755149" y="3279469"/>
              <a:ext cx="936534" cy="1026262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等腰三角形 53"/>
            <p:cNvSpPr/>
            <p:nvPr/>
          </p:nvSpPr>
          <p:spPr>
            <a:xfrm>
              <a:off x="10016388" y="3291044"/>
              <a:ext cx="722262" cy="1014687"/>
            </a:xfrm>
            <a:prstGeom prst="triangle">
              <a:avLst/>
            </a:prstGeom>
            <a:solidFill>
              <a:srgbClr val="4E7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等腰三角形 54"/>
            <p:cNvSpPr/>
            <p:nvPr/>
          </p:nvSpPr>
          <p:spPr>
            <a:xfrm>
              <a:off x="9518936" y="3603814"/>
              <a:ext cx="841183" cy="701917"/>
            </a:xfrm>
            <a:prstGeom prst="triangle">
              <a:avLst/>
            </a:prstGeom>
            <a:solidFill>
              <a:srgbClr val="3A51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等腰三角形 55"/>
            <p:cNvSpPr/>
            <p:nvPr/>
          </p:nvSpPr>
          <p:spPr>
            <a:xfrm>
              <a:off x="10004559" y="3900294"/>
              <a:ext cx="685351" cy="405437"/>
            </a:xfrm>
            <a:prstGeom prst="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等腰三角形 56"/>
            <p:cNvSpPr/>
            <p:nvPr/>
          </p:nvSpPr>
          <p:spPr>
            <a:xfrm>
              <a:off x="10360119" y="3603815"/>
              <a:ext cx="757237" cy="7019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等腰三角形 57"/>
            <p:cNvSpPr/>
            <p:nvPr/>
          </p:nvSpPr>
          <p:spPr>
            <a:xfrm>
              <a:off x="11296912" y="3279467"/>
              <a:ext cx="1188007" cy="1026263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泪滴形 8"/>
          <p:cNvSpPr/>
          <p:nvPr/>
        </p:nvSpPr>
        <p:spPr>
          <a:xfrm rot="7970546">
            <a:off x="373661" y="2973860"/>
            <a:ext cx="514588" cy="480628"/>
          </a:xfrm>
          <a:prstGeom prst="teardrop">
            <a:avLst>
              <a:gd fmla="val 105262" name="adj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泪滴形 64"/>
          <p:cNvSpPr/>
          <p:nvPr/>
        </p:nvSpPr>
        <p:spPr>
          <a:xfrm rot="7970546">
            <a:off x="2683601" y="2210236"/>
            <a:ext cx="514588" cy="480628"/>
          </a:xfrm>
          <a:prstGeom prst="teardrop">
            <a:avLst>
              <a:gd fmla="val 105262" name="adj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泪滴形 66"/>
          <p:cNvSpPr/>
          <p:nvPr/>
        </p:nvSpPr>
        <p:spPr>
          <a:xfrm rot="7970546">
            <a:off x="4916871" y="1352692"/>
            <a:ext cx="514588" cy="480628"/>
          </a:xfrm>
          <a:prstGeom prst="teardrop">
            <a:avLst>
              <a:gd fmla="val 105262" name="adj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8" name="直接连接符 67"/>
          <p:cNvCxnSpPr/>
          <p:nvPr/>
        </p:nvCxnSpPr>
        <p:spPr>
          <a:xfrm flipH="1">
            <a:off x="5182328" y="1945071"/>
            <a:ext cx="30571" cy="3514377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泪滴形 70"/>
          <p:cNvSpPr/>
          <p:nvPr/>
        </p:nvSpPr>
        <p:spPr>
          <a:xfrm rot="7970546">
            <a:off x="6514900" y="2828658"/>
            <a:ext cx="514588" cy="480628"/>
          </a:xfrm>
          <a:prstGeom prst="teardrop">
            <a:avLst>
              <a:gd fmla="val 105262" name="adj"/>
            </a:avLst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泪滴形 76"/>
          <p:cNvSpPr/>
          <p:nvPr/>
        </p:nvSpPr>
        <p:spPr>
          <a:xfrm rot="7970546">
            <a:off x="8814988" y="1731890"/>
            <a:ext cx="514588" cy="480628"/>
          </a:xfrm>
          <a:prstGeom prst="teardrop">
            <a:avLst>
              <a:gd fmla="val 105262" name="adj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矩形 77"/>
          <p:cNvSpPr/>
          <p:nvPr/>
        </p:nvSpPr>
        <p:spPr>
          <a:xfrm>
            <a:off x="707327" y="3513655"/>
            <a:ext cx="350423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79" name="矩形 78"/>
          <p:cNvSpPr/>
          <p:nvPr/>
        </p:nvSpPr>
        <p:spPr>
          <a:xfrm>
            <a:off x="691844" y="3985807"/>
            <a:ext cx="3504239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16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80" name="矩形 79"/>
          <p:cNvSpPr/>
          <p:nvPr/>
        </p:nvSpPr>
        <p:spPr>
          <a:xfrm>
            <a:off x="3008998" y="2893078"/>
            <a:ext cx="350423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81" name="矩形 80"/>
          <p:cNvSpPr/>
          <p:nvPr/>
        </p:nvSpPr>
        <p:spPr>
          <a:xfrm>
            <a:off x="2993515" y="3365231"/>
            <a:ext cx="3504239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16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82" name="矩形 81"/>
          <p:cNvSpPr/>
          <p:nvPr/>
        </p:nvSpPr>
        <p:spPr>
          <a:xfrm>
            <a:off x="5258158" y="1870522"/>
            <a:ext cx="350423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83" name="矩形 82"/>
          <p:cNvSpPr/>
          <p:nvPr/>
        </p:nvSpPr>
        <p:spPr>
          <a:xfrm>
            <a:off x="5242675" y="2342675"/>
            <a:ext cx="3504239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16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84" name="矩形 83"/>
          <p:cNvSpPr/>
          <p:nvPr/>
        </p:nvSpPr>
        <p:spPr>
          <a:xfrm>
            <a:off x="6855034" y="3398117"/>
            <a:ext cx="350423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85" name="矩形 84"/>
          <p:cNvSpPr/>
          <p:nvPr/>
        </p:nvSpPr>
        <p:spPr>
          <a:xfrm>
            <a:off x="6839552" y="3870270"/>
            <a:ext cx="3504239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16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86" name="矩形 85"/>
          <p:cNvSpPr/>
          <p:nvPr/>
        </p:nvSpPr>
        <p:spPr>
          <a:xfrm>
            <a:off x="9176011" y="2282830"/>
            <a:ext cx="350423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87" name="矩形 86"/>
          <p:cNvSpPr/>
          <p:nvPr/>
        </p:nvSpPr>
        <p:spPr>
          <a:xfrm>
            <a:off x="9160528" y="2754983"/>
            <a:ext cx="3504239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16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cxnSp>
        <p:nvCxnSpPr>
          <p:cNvPr id="94" name="直接连接符 93"/>
          <p:cNvCxnSpPr/>
          <p:nvPr/>
        </p:nvCxnSpPr>
        <p:spPr>
          <a:xfrm flipH="1">
            <a:off x="2903444" y="2783119"/>
            <a:ext cx="23387" cy="2688435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>
          <a:xfrm flipH="1">
            <a:off x="655278" y="3554590"/>
            <a:ext cx="16571" cy="1904858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96"/>
          <p:cNvCxnSpPr>
            <a:endCxn id="55" idx="2"/>
          </p:cNvCxnSpPr>
          <p:nvPr/>
        </p:nvCxnSpPr>
        <p:spPr>
          <a:xfrm flipH="1">
            <a:off x="9518936" y="3810425"/>
            <a:ext cx="36184" cy="1649024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/>
          <p:nvPr/>
        </p:nvCxnSpPr>
        <p:spPr>
          <a:xfrm flipH="1">
            <a:off x="9041974" y="2295763"/>
            <a:ext cx="27523" cy="3163685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泪滴形 99"/>
          <p:cNvSpPr/>
          <p:nvPr/>
        </p:nvSpPr>
        <p:spPr>
          <a:xfrm rot="7970546">
            <a:off x="9303867" y="3191405"/>
            <a:ext cx="514588" cy="480628"/>
          </a:xfrm>
          <a:prstGeom prst="teardrop">
            <a:avLst>
              <a:gd fmla="val 105262" name="adj"/>
            </a:avLst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2" name="矩形 101"/>
          <p:cNvSpPr/>
          <p:nvPr/>
        </p:nvSpPr>
        <p:spPr>
          <a:xfrm>
            <a:off x="9635056" y="3775942"/>
            <a:ext cx="350423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103" name="矩形 102"/>
          <p:cNvSpPr/>
          <p:nvPr/>
        </p:nvSpPr>
        <p:spPr>
          <a:xfrm>
            <a:off x="9670836" y="4145274"/>
            <a:ext cx="3504239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16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Please fill your text</a:t>
            </a:r>
          </a:p>
        </p:txBody>
      </p:sp>
      <p:cxnSp>
        <p:nvCxnSpPr>
          <p:cNvPr id="104" name="直接连接符 103"/>
          <p:cNvCxnSpPr/>
          <p:nvPr/>
        </p:nvCxnSpPr>
        <p:spPr>
          <a:xfrm>
            <a:off x="6796380" y="3384312"/>
            <a:ext cx="15081" cy="2075136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07"/>
          <p:cNvCxnSpPr/>
          <p:nvPr/>
        </p:nvCxnSpPr>
        <p:spPr>
          <a:xfrm flipH="1">
            <a:off x="28575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/>
        </p:nvCxnSpPr>
        <p:spPr>
          <a:xfrm flipH="1">
            <a:off x="213671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 flipH="1">
            <a:off x="405400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/>
        </p:nvCxnSpPr>
        <p:spPr>
          <a:xfrm flipH="1">
            <a:off x="615024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 flipH="1">
            <a:off x="821759" y="5104527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 flipH="1">
            <a:off x="824929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 flipH="1">
            <a:off x="1010025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17"/>
          <p:cNvCxnSpPr/>
          <p:nvPr/>
        </p:nvCxnSpPr>
        <p:spPr>
          <a:xfrm flipH="1">
            <a:off x="1201754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>
          <a:xfrm flipH="1">
            <a:off x="1411378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/>
          <p:cNvCxnSpPr/>
          <p:nvPr/>
        </p:nvCxnSpPr>
        <p:spPr>
          <a:xfrm flipH="1">
            <a:off x="1618113" y="5104527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/>
          <p:cNvCxnSpPr/>
          <p:nvPr/>
        </p:nvCxnSpPr>
        <p:spPr>
          <a:xfrm flipH="1">
            <a:off x="1814863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/>
          <p:nvPr/>
        </p:nvCxnSpPr>
        <p:spPr>
          <a:xfrm flipH="1">
            <a:off x="1999959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接连接符 122"/>
          <p:cNvCxnSpPr/>
          <p:nvPr/>
        </p:nvCxnSpPr>
        <p:spPr>
          <a:xfrm flipH="1">
            <a:off x="2191688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接连接符 123"/>
          <p:cNvCxnSpPr/>
          <p:nvPr/>
        </p:nvCxnSpPr>
        <p:spPr>
          <a:xfrm flipH="1">
            <a:off x="2401312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接连接符 124"/>
          <p:cNvCxnSpPr/>
          <p:nvPr/>
        </p:nvCxnSpPr>
        <p:spPr>
          <a:xfrm flipH="1">
            <a:off x="2608047" y="5104527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连接符 125"/>
          <p:cNvCxnSpPr/>
          <p:nvPr/>
        </p:nvCxnSpPr>
        <p:spPr>
          <a:xfrm flipH="1">
            <a:off x="2847250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26"/>
          <p:cNvCxnSpPr/>
          <p:nvPr/>
        </p:nvCxnSpPr>
        <p:spPr>
          <a:xfrm flipH="1">
            <a:off x="3032346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接连接符 127"/>
          <p:cNvCxnSpPr/>
          <p:nvPr/>
        </p:nvCxnSpPr>
        <p:spPr>
          <a:xfrm flipH="1">
            <a:off x="3224075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连接符 128"/>
          <p:cNvCxnSpPr/>
          <p:nvPr/>
        </p:nvCxnSpPr>
        <p:spPr>
          <a:xfrm flipH="1">
            <a:off x="3433699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/>
          <p:cNvCxnSpPr/>
          <p:nvPr/>
        </p:nvCxnSpPr>
        <p:spPr>
          <a:xfrm flipH="1">
            <a:off x="3640434" y="5104527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连接符 130"/>
          <p:cNvCxnSpPr/>
          <p:nvPr/>
        </p:nvCxnSpPr>
        <p:spPr>
          <a:xfrm flipH="1">
            <a:off x="3818936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连接符 131"/>
          <p:cNvCxnSpPr/>
          <p:nvPr/>
        </p:nvCxnSpPr>
        <p:spPr>
          <a:xfrm flipH="1">
            <a:off x="4004032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/>
          <p:cNvCxnSpPr/>
          <p:nvPr/>
        </p:nvCxnSpPr>
        <p:spPr>
          <a:xfrm flipH="1">
            <a:off x="4195761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连接符 133"/>
          <p:cNvCxnSpPr/>
          <p:nvPr/>
        </p:nvCxnSpPr>
        <p:spPr>
          <a:xfrm flipH="1">
            <a:off x="4405385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连接符 134"/>
          <p:cNvCxnSpPr/>
          <p:nvPr/>
        </p:nvCxnSpPr>
        <p:spPr>
          <a:xfrm flipH="1">
            <a:off x="4612120" y="5092222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/>
          <p:cNvCxnSpPr/>
          <p:nvPr/>
        </p:nvCxnSpPr>
        <p:spPr>
          <a:xfrm flipH="1">
            <a:off x="4866071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/>
          <p:cNvCxnSpPr/>
          <p:nvPr/>
        </p:nvCxnSpPr>
        <p:spPr>
          <a:xfrm flipH="1">
            <a:off x="5051167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 flipH="1">
            <a:off x="5242896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接连接符 138"/>
          <p:cNvCxnSpPr/>
          <p:nvPr/>
        </p:nvCxnSpPr>
        <p:spPr>
          <a:xfrm flipH="1">
            <a:off x="5452520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接连接符 139"/>
          <p:cNvCxnSpPr/>
          <p:nvPr/>
        </p:nvCxnSpPr>
        <p:spPr>
          <a:xfrm flipH="1">
            <a:off x="5659255" y="5092222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接连接符 140"/>
          <p:cNvCxnSpPr/>
          <p:nvPr/>
        </p:nvCxnSpPr>
        <p:spPr>
          <a:xfrm flipH="1">
            <a:off x="5848397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连接符 141"/>
          <p:cNvCxnSpPr/>
          <p:nvPr/>
        </p:nvCxnSpPr>
        <p:spPr>
          <a:xfrm flipH="1">
            <a:off x="6033493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接连接符 142"/>
          <p:cNvCxnSpPr/>
          <p:nvPr/>
        </p:nvCxnSpPr>
        <p:spPr>
          <a:xfrm flipH="1">
            <a:off x="6225222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接连接符 143"/>
          <p:cNvCxnSpPr/>
          <p:nvPr/>
        </p:nvCxnSpPr>
        <p:spPr>
          <a:xfrm flipH="1">
            <a:off x="6434846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接连接符 144"/>
          <p:cNvCxnSpPr/>
          <p:nvPr/>
        </p:nvCxnSpPr>
        <p:spPr>
          <a:xfrm flipH="1">
            <a:off x="6641581" y="5092222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接连接符 145"/>
          <p:cNvCxnSpPr/>
          <p:nvPr/>
        </p:nvCxnSpPr>
        <p:spPr>
          <a:xfrm flipH="1">
            <a:off x="6978259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连接符 146"/>
          <p:cNvCxnSpPr/>
          <p:nvPr/>
        </p:nvCxnSpPr>
        <p:spPr>
          <a:xfrm flipH="1">
            <a:off x="7163355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接连接符 147"/>
          <p:cNvCxnSpPr/>
          <p:nvPr/>
        </p:nvCxnSpPr>
        <p:spPr>
          <a:xfrm flipH="1">
            <a:off x="7355084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连接符 148"/>
          <p:cNvCxnSpPr/>
          <p:nvPr/>
        </p:nvCxnSpPr>
        <p:spPr>
          <a:xfrm flipH="1">
            <a:off x="7564708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接连接符 149"/>
          <p:cNvCxnSpPr/>
          <p:nvPr/>
        </p:nvCxnSpPr>
        <p:spPr>
          <a:xfrm flipH="1">
            <a:off x="7798238" y="5104527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/>
          <p:cNvCxnSpPr/>
          <p:nvPr/>
        </p:nvCxnSpPr>
        <p:spPr>
          <a:xfrm flipH="1">
            <a:off x="7927937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接连接符 151"/>
          <p:cNvCxnSpPr/>
          <p:nvPr/>
        </p:nvCxnSpPr>
        <p:spPr>
          <a:xfrm flipH="1">
            <a:off x="8113033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接连接符 152"/>
          <p:cNvCxnSpPr/>
          <p:nvPr/>
        </p:nvCxnSpPr>
        <p:spPr>
          <a:xfrm flipH="1">
            <a:off x="8304762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接连接符 153"/>
          <p:cNvCxnSpPr/>
          <p:nvPr/>
        </p:nvCxnSpPr>
        <p:spPr>
          <a:xfrm flipH="1">
            <a:off x="8514386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接连接符 154"/>
          <p:cNvCxnSpPr/>
          <p:nvPr/>
        </p:nvCxnSpPr>
        <p:spPr>
          <a:xfrm flipH="1">
            <a:off x="8721121" y="5092222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接连接符 155"/>
          <p:cNvCxnSpPr/>
          <p:nvPr/>
        </p:nvCxnSpPr>
        <p:spPr>
          <a:xfrm flipH="1">
            <a:off x="8853280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接连接符 156"/>
          <p:cNvCxnSpPr/>
          <p:nvPr/>
        </p:nvCxnSpPr>
        <p:spPr>
          <a:xfrm flipH="1">
            <a:off x="9038376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接连接符 157"/>
          <p:cNvCxnSpPr/>
          <p:nvPr/>
        </p:nvCxnSpPr>
        <p:spPr>
          <a:xfrm flipH="1">
            <a:off x="9230105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接连接符 158"/>
          <p:cNvCxnSpPr/>
          <p:nvPr/>
        </p:nvCxnSpPr>
        <p:spPr>
          <a:xfrm flipH="1">
            <a:off x="9439729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接连接符 159"/>
          <p:cNvCxnSpPr/>
          <p:nvPr/>
        </p:nvCxnSpPr>
        <p:spPr>
          <a:xfrm flipH="1">
            <a:off x="9646464" y="5104527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接连接符 160"/>
          <p:cNvCxnSpPr/>
          <p:nvPr/>
        </p:nvCxnSpPr>
        <p:spPr>
          <a:xfrm flipH="1">
            <a:off x="9798012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接连接符 161"/>
          <p:cNvCxnSpPr/>
          <p:nvPr/>
        </p:nvCxnSpPr>
        <p:spPr>
          <a:xfrm flipH="1">
            <a:off x="9983108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接连接符 162"/>
          <p:cNvCxnSpPr/>
          <p:nvPr/>
        </p:nvCxnSpPr>
        <p:spPr>
          <a:xfrm flipH="1">
            <a:off x="10174837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接连接符 163"/>
          <p:cNvCxnSpPr/>
          <p:nvPr/>
        </p:nvCxnSpPr>
        <p:spPr>
          <a:xfrm flipH="1">
            <a:off x="10384461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接连接符 164"/>
          <p:cNvCxnSpPr/>
          <p:nvPr/>
        </p:nvCxnSpPr>
        <p:spPr>
          <a:xfrm flipH="1">
            <a:off x="10617991" y="5116832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接连接符 165"/>
          <p:cNvCxnSpPr/>
          <p:nvPr/>
        </p:nvCxnSpPr>
        <p:spPr>
          <a:xfrm flipH="1">
            <a:off x="10747690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接连接符 166"/>
          <p:cNvCxnSpPr/>
          <p:nvPr/>
        </p:nvCxnSpPr>
        <p:spPr>
          <a:xfrm flipH="1">
            <a:off x="10932786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接连接符 167"/>
          <p:cNvCxnSpPr/>
          <p:nvPr/>
        </p:nvCxnSpPr>
        <p:spPr>
          <a:xfrm flipH="1">
            <a:off x="11124515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接连接符 168"/>
          <p:cNvCxnSpPr/>
          <p:nvPr/>
        </p:nvCxnSpPr>
        <p:spPr>
          <a:xfrm flipH="1">
            <a:off x="11334139" y="5256730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接连接符 169"/>
          <p:cNvCxnSpPr/>
          <p:nvPr/>
        </p:nvCxnSpPr>
        <p:spPr>
          <a:xfrm flipH="1">
            <a:off x="11540874" y="5104527"/>
            <a:ext cx="0" cy="3509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接连接符 170"/>
          <p:cNvCxnSpPr/>
          <p:nvPr/>
        </p:nvCxnSpPr>
        <p:spPr>
          <a:xfrm flipH="1">
            <a:off x="11540874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接连接符 171"/>
          <p:cNvCxnSpPr/>
          <p:nvPr/>
        </p:nvCxnSpPr>
        <p:spPr>
          <a:xfrm flipH="1">
            <a:off x="11732603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接连接符 172"/>
          <p:cNvCxnSpPr/>
          <p:nvPr/>
        </p:nvCxnSpPr>
        <p:spPr>
          <a:xfrm flipH="1">
            <a:off x="11942227" y="5244425"/>
            <a:ext cx="0" cy="1987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矩形 173"/>
          <p:cNvSpPr/>
          <p:nvPr/>
        </p:nvSpPr>
        <p:spPr>
          <a:xfrm>
            <a:off x="2472326" y="5880161"/>
            <a:ext cx="1489085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4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CONTANT</a:t>
            </a:r>
          </a:p>
        </p:txBody>
      </p:sp>
      <p:sp>
        <p:nvSpPr>
          <p:cNvPr id="175" name="矩形 174"/>
          <p:cNvSpPr/>
          <p:nvPr/>
        </p:nvSpPr>
        <p:spPr>
          <a:xfrm>
            <a:off x="4467439" y="5880161"/>
            <a:ext cx="1570307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4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CONTANT</a:t>
            </a:r>
          </a:p>
        </p:txBody>
      </p:sp>
      <p:sp>
        <p:nvSpPr>
          <p:cNvPr id="176" name="矩形 175"/>
          <p:cNvSpPr/>
          <p:nvPr/>
        </p:nvSpPr>
        <p:spPr>
          <a:xfrm>
            <a:off x="6614364" y="5880161"/>
            <a:ext cx="154145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4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CONTANT</a:t>
            </a:r>
          </a:p>
        </p:txBody>
      </p:sp>
      <p:sp>
        <p:nvSpPr>
          <p:cNvPr id="177" name="矩形 176"/>
          <p:cNvSpPr/>
          <p:nvPr/>
        </p:nvSpPr>
        <p:spPr>
          <a:xfrm>
            <a:off x="8732086" y="5880161"/>
            <a:ext cx="1662789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4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CONTANT</a:t>
            </a:r>
          </a:p>
        </p:txBody>
      </p:sp>
    </p:spTree>
    <p:extLst>
      <p:ext uri="{BB962C8B-B14F-4D97-AF65-F5344CB8AC3E}">
        <p14:creationId val="342739600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91" name="等腰三角形 90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grpSp>
        <p:nvGrpSpPr>
          <p:cNvPr id="332" name="Group 91"/>
          <p:cNvGrpSpPr/>
          <p:nvPr/>
        </p:nvGrpSpPr>
        <p:grpSpPr>
          <a:xfrm>
            <a:off x="3131223" y="1608972"/>
            <a:ext cx="5351596" cy="4206240"/>
            <a:chOff x="1312" y="1242"/>
            <a:chExt cx="2507" cy="1860"/>
          </a:xfrm>
          <a:solidFill>
            <a:srgbClr val="2C2C2C"/>
          </a:solidFill>
          <a:effectLst>
            <a:outerShdw algn="ctr" blurRad="50800" dist="50800" rotWithShape="0">
              <a:srgbClr val="000000"/>
            </a:outerShdw>
          </a:effectLst>
        </p:grpSpPr>
        <p:sp>
          <p:nvSpPr>
            <p:cNvPr id="333" name="Freeform 3"/>
            <p:cNvSpPr/>
            <p:nvPr/>
          </p:nvSpPr>
          <p:spPr bwMode="auto">
            <a:xfrm>
              <a:off x="3146" y="2053"/>
              <a:ext cx="322" cy="195"/>
            </a:xfrm>
            <a:custGeom>
              <a:gdLst>
                <a:gd fmla="*/ 121 w 549" name="T0"/>
                <a:gd fmla="*/ 365 h 378" name="T1"/>
                <a:gd fmla="*/ 125 w 549" name="T2"/>
                <a:gd fmla="*/ 343 h 378" name="T3"/>
                <a:gd fmla="*/ 145 w 549" name="T4"/>
                <a:gd fmla="*/ 334 h 378" name="T5"/>
                <a:gd fmla="*/ 180 w 549" name="T6"/>
                <a:gd fmla="*/ 365 h 378" name="T7"/>
                <a:gd fmla="*/ 191 w 549" name="T8"/>
                <a:gd fmla="*/ 365 h 378" name="T9"/>
                <a:gd fmla="*/ 224 w 549" name="T10"/>
                <a:gd fmla="*/ 360 h 378" name="T11"/>
                <a:gd fmla="*/ 243 w 549" name="T12"/>
                <a:gd fmla="*/ 345 h 378" name="T13"/>
                <a:gd fmla="*/ 269 w 549" name="T14"/>
                <a:gd fmla="*/ 367 h 378" name="T15"/>
                <a:gd fmla="*/ 281 w 549" name="T16"/>
                <a:gd fmla="*/ 348 h 378" name="T17"/>
                <a:gd fmla="*/ 283 w 549" name="T18"/>
                <a:gd fmla="*/ 336 h 378" name="T19"/>
                <a:gd fmla="*/ 305 w 549" name="T20"/>
                <a:gd fmla="*/ 324 h 378" name="T21"/>
                <a:gd fmla="*/ 311 w 549" name="T22"/>
                <a:gd fmla="*/ 297 h 378" name="T23"/>
                <a:gd fmla="*/ 334 w 549" name="T24"/>
                <a:gd fmla="*/ 293 h 378" name="T25"/>
                <a:gd fmla="*/ 394 w 549" name="T26"/>
                <a:gd fmla="*/ 189 h 378" name="T27"/>
                <a:gd fmla="*/ 384 w 549" name="T28"/>
                <a:gd fmla="*/ 172 h 378" name="T29"/>
                <a:gd fmla="*/ 394 w 549" name="T30"/>
                <a:gd fmla="*/ 160 h 378" name="T31"/>
                <a:gd fmla="*/ 408 w 549" name="T32"/>
                <a:gd fmla="*/ 165 h 378" name="T33"/>
                <a:gd fmla="*/ 427 w 549" name="T34"/>
                <a:gd fmla="*/ 154 h 378" name="T35"/>
                <a:gd fmla="*/ 439 w 549" name="T36"/>
                <a:gd fmla="*/ 129 h 378" name="T37"/>
                <a:gd fmla="*/ 489 w 549" name="T38"/>
                <a:gd fmla="*/ 83 h 378" name="T39"/>
                <a:gd fmla="*/ 528 w 549" name="T40"/>
                <a:gd fmla="*/ 70 h 378" name="T41"/>
                <a:gd fmla="*/ 548 w 549" name="T42"/>
                <a:gd fmla="*/ 52 h 378" name="T43"/>
                <a:gd fmla="*/ 542 w 549" name="T44"/>
                <a:gd fmla="*/ 16 h 378" name="T45"/>
                <a:gd fmla="*/ 515 w 549" name="T46"/>
                <a:gd fmla="*/ 13 h 378" name="T47"/>
                <a:gd fmla="*/ 456 w 549" name="T48"/>
                <a:gd fmla="*/ 19 h 378" name="T49"/>
                <a:gd fmla="*/ 415 w 549" name="T50"/>
                <a:gd fmla="*/ 0 h 378" name="T51"/>
                <a:gd fmla="*/ 390 w 549" name="T52"/>
                <a:gd fmla="*/ 4 h 378" name="T53"/>
                <a:gd fmla="*/ 329 w 549" name="T54"/>
                <a:gd fmla="*/ 83 h 378" name="T55"/>
                <a:gd fmla="*/ 311 w 549" name="T56"/>
                <a:gd fmla="*/ 95 h 378" name="T57"/>
                <a:gd fmla="*/ 272 w 549" name="T58"/>
                <a:gd fmla="*/ 77 h 378" name="T59"/>
                <a:gd fmla="*/ 269 w 549" name="T60"/>
                <a:gd fmla="*/ 57 h 378" name="T61"/>
                <a:gd fmla="*/ 260 w 549" name="T62"/>
                <a:gd fmla="*/ 21 h 378" name="T63"/>
                <a:gd fmla="*/ 239 w 549" name="T64"/>
                <a:gd fmla="*/ 9 h 378" name="T65"/>
                <a:gd fmla="*/ 204 w 549" name="T66"/>
                <a:gd fmla="*/ 17 h 378" name="T67"/>
                <a:gd fmla="*/ 181 w 549" name="T68"/>
                <a:gd fmla="*/ 2 h 378" name="T69"/>
                <a:gd fmla="*/ 149 w 549" name="T70"/>
                <a:gd fmla="*/ 43 h 378" name="T71"/>
                <a:gd fmla="*/ 114 w 549" name="T72"/>
                <a:gd fmla="*/ 52 h 378" name="T73"/>
                <a:gd fmla="*/ 66 w 549" name="T74"/>
                <a:gd fmla="*/ 96 h 378" name="T75"/>
                <a:gd fmla="*/ 13 w 549" name="T76"/>
                <a:gd fmla="*/ 194 h 378" name="T77"/>
                <a:gd fmla="*/ 26 w 549" name="T78"/>
                <a:gd fmla="*/ 220 h 378" name="T79"/>
                <a:gd fmla="*/ 25 w 549" name="T80"/>
                <a:gd fmla="*/ 231 h 378" name="T81"/>
                <a:gd fmla="*/ 25 w 549" name="T82"/>
                <a:gd fmla="*/ 244 h 378" name="T83"/>
                <a:gd fmla="*/ 30 w 549" name="T84"/>
                <a:gd fmla="*/ 255 h 378" name="T85"/>
                <a:gd fmla="*/ 49 w 549" name="T86"/>
                <a:gd fmla="*/ 242 h 378" name="T87"/>
                <a:gd fmla="*/ 76 w 549" name="T88"/>
                <a:gd fmla="*/ 235 h 378" name="T89"/>
                <a:gd fmla="*/ 0 w 549" name="T90"/>
                <a:gd fmla="*/ 321 h 378" name="T91"/>
                <a:gd fmla="*/ 0 w 549" name="T92"/>
                <a:gd fmla="*/ 341 h 378" name="T93"/>
                <a:gd fmla="*/ 16 w 549" name="T94"/>
                <a:gd fmla="*/ 345 h 378" name="T95"/>
                <a:gd fmla="*/ 50 w 549" name="T96"/>
                <a:gd fmla="*/ 377 h 378" name="T97"/>
                <a:gd fmla="*/ 105 w 549" name="T98"/>
                <a:gd fmla="*/ 370 h 378" name="T99"/>
                <a:gd fmla="*/ 121 w 549" name="T100"/>
                <a:gd fmla="*/ 365 h 378" name="T101"/>
                <a:gd fmla="*/ 121 w 549" name="T102"/>
                <a:gd fmla="*/ 365 h 378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w 549" name="T156"/>
                <a:gd fmla="*/ 0 h 378" name="T157"/>
                <a:gd fmla="*/ 549 w 549" name="T158"/>
                <a:gd fmla="*/ 378 h 378" name="T159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T159" l="T156" r="T158" t="T157"/>
              <a:pathLst>
                <a:path h="378" w="549">
                  <a:moveTo>
                    <a:pt x="121" y="365"/>
                  </a:moveTo>
                  <a:lnTo>
                    <a:pt x="125" y="343"/>
                  </a:lnTo>
                  <a:lnTo>
                    <a:pt x="145" y="334"/>
                  </a:lnTo>
                  <a:lnTo>
                    <a:pt x="180" y="365"/>
                  </a:lnTo>
                  <a:lnTo>
                    <a:pt x="191" y="365"/>
                  </a:lnTo>
                  <a:lnTo>
                    <a:pt x="224" y="360"/>
                  </a:lnTo>
                  <a:lnTo>
                    <a:pt x="243" y="345"/>
                  </a:lnTo>
                  <a:lnTo>
                    <a:pt x="269" y="367"/>
                  </a:lnTo>
                  <a:lnTo>
                    <a:pt x="281" y="348"/>
                  </a:lnTo>
                  <a:lnTo>
                    <a:pt x="283" y="336"/>
                  </a:lnTo>
                  <a:lnTo>
                    <a:pt x="305" y="324"/>
                  </a:lnTo>
                  <a:lnTo>
                    <a:pt x="311" y="297"/>
                  </a:lnTo>
                  <a:lnTo>
                    <a:pt x="334" y="293"/>
                  </a:lnTo>
                  <a:lnTo>
                    <a:pt x="394" y="189"/>
                  </a:lnTo>
                  <a:lnTo>
                    <a:pt x="384" y="172"/>
                  </a:lnTo>
                  <a:lnTo>
                    <a:pt x="394" y="160"/>
                  </a:lnTo>
                  <a:lnTo>
                    <a:pt x="408" y="165"/>
                  </a:lnTo>
                  <a:lnTo>
                    <a:pt x="427" y="154"/>
                  </a:lnTo>
                  <a:lnTo>
                    <a:pt x="439" y="129"/>
                  </a:lnTo>
                  <a:lnTo>
                    <a:pt x="489" y="83"/>
                  </a:lnTo>
                  <a:lnTo>
                    <a:pt x="528" y="70"/>
                  </a:lnTo>
                  <a:lnTo>
                    <a:pt x="548" y="52"/>
                  </a:lnTo>
                  <a:lnTo>
                    <a:pt x="542" y="16"/>
                  </a:lnTo>
                  <a:lnTo>
                    <a:pt x="515" y="13"/>
                  </a:lnTo>
                  <a:lnTo>
                    <a:pt x="456" y="19"/>
                  </a:lnTo>
                  <a:lnTo>
                    <a:pt x="415" y="0"/>
                  </a:lnTo>
                  <a:lnTo>
                    <a:pt x="390" y="4"/>
                  </a:lnTo>
                  <a:lnTo>
                    <a:pt x="329" y="83"/>
                  </a:lnTo>
                  <a:lnTo>
                    <a:pt x="311" y="95"/>
                  </a:lnTo>
                  <a:lnTo>
                    <a:pt x="272" y="77"/>
                  </a:lnTo>
                  <a:lnTo>
                    <a:pt x="269" y="57"/>
                  </a:lnTo>
                  <a:lnTo>
                    <a:pt x="260" y="21"/>
                  </a:lnTo>
                  <a:lnTo>
                    <a:pt x="239" y="9"/>
                  </a:lnTo>
                  <a:lnTo>
                    <a:pt x="204" y="17"/>
                  </a:lnTo>
                  <a:lnTo>
                    <a:pt x="181" y="2"/>
                  </a:lnTo>
                  <a:lnTo>
                    <a:pt x="149" y="43"/>
                  </a:lnTo>
                  <a:lnTo>
                    <a:pt x="114" y="52"/>
                  </a:lnTo>
                  <a:lnTo>
                    <a:pt x="66" y="96"/>
                  </a:lnTo>
                  <a:lnTo>
                    <a:pt x="13" y="194"/>
                  </a:lnTo>
                  <a:lnTo>
                    <a:pt x="26" y="220"/>
                  </a:lnTo>
                  <a:lnTo>
                    <a:pt x="25" y="231"/>
                  </a:lnTo>
                  <a:lnTo>
                    <a:pt x="25" y="244"/>
                  </a:lnTo>
                  <a:lnTo>
                    <a:pt x="30" y="255"/>
                  </a:lnTo>
                  <a:lnTo>
                    <a:pt x="49" y="242"/>
                  </a:lnTo>
                  <a:lnTo>
                    <a:pt x="76" y="235"/>
                  </a:lnTo>
                  <a:lnTo>
                    <a:pt x="0" y="321"/>
                  </a:lnTo>
                  <a:lnTo>
                    <a:pt x="0" y="341"/>
                  </a:lnTo>
                  <a:lnTo>
                    <a:pt x="16" y="345"/>
                  </a:lnTo>
                  <a:lnTo>
                    <a:pt x="50" y="377"/>
                  </a:lnTo>
                  <a:lnTo>
                    <a:pt x="105" y="370"/>
                  </a:lnTo>
                  <a:lnTo>
                    <a:pt x="121" y="365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34" name="Freeform 4"/>
            <p:cNvSpPr/>
            <p:nvPr/>
          </p:nvSpPr>
          <p:spPr bwMode="auto">
            <a:xfrm>
              <a:off x="3263" y="2544"/>
              <a:ext cx="216" cy="241"/>
            </a:xfrm>
            <a:custGeom>
              <a:gdLst>
                <a:gd fmla="*/ 0 w 369" name="T0"/>
                <a:gd fmla="*/ 357 h 465" name="T1"/>
                <a:gd fmla="*/ 12 w 369" name="T2"/>
                <a:gd fmla="*/ 275 h 465" name="T3"/>
                <a:gd fmla="*/ 26 w 369" name="T4"/>
                <a:gd fmla="*/ 256 h 465" name="T5"/>
                <a:gd fmla="*/ 33 w 369" name="T6"/>
                <a:gd fmla="*/ 234 h 465" name="T7"/>
                <a:gd fmla="*/ 48 w 369" name="T8"/>
                <a:gd fmla="*/ 200 h 465" name="T9"/>
                <a:gd fmla="*/ 38 w 369" name="T10"/>
                <a:gd fmla="*/ 186 h 465" name="T11"/>
                <a:gd fmla="*/ 41 w 369" name="T12"/>
                <a:gd fmla="*/ 159 h 465" name="T13"/>
                <a:gd fmla="*/ 78 w 369" name="T14"/>
                <a:gd fmla="*/ 116 h 465" name="T15"/>
                <a:gd fmla="*/ 76 w 369" name="T16"/>
                <a:gd fmla="*/ 87 h 465" name="T17"/>
                <a:gd fmla="*/ 100 w 369" name="T18"/>
                <a:gd fmla="*/ 46 h 465" name="T19"/>
                <a:gd fmla="*/ 124 w 369" name="T20"/>
                <a:gd fmla="*/ 53 h 465" name="T21"/>
                <a:gd fmla="*/ 172 w 369" name="T22"/>
                <a:gd fmla="*/ 17 h 465" name="T23"/>
                <a:gd fmla="*/ 181 w 369" name="T24"/>
                <a:gd fmla="*/ 0 h 465" name="T25"/>
                <a:gd fmla="*/ 210 w 369" name="T26"/>
                <a:gd fmla="*/ 3 h 465" name="T27"/>
                <a:gd fmla="*/ 225 w 369" name="T28"/>
                <a:gd fmla="*/ 43 h 465" name="T29"/>
                <a:gd fmla="*/ 238 w 369" name="T30"/>
                <a:gd fmla="*/ 70 h 465" name="T31"/>
                <a:gd fmla="*/ 270 w 369" name="T32"/>
                <a:gd fmla="*/ 70 h 465" name="T33"/>
                <a:gd fmla="*/ 289 w 369" name="T34"/>
                <a:gd fmla="*/ 46 h 465" name="T35"/>
                <a:gd fmla="*/ 317 w 369" name="T36"/>
                <a:gd fmla="*/ 75 h 465" name="T37"/>
                <a:gd fmla="*/ 368 w 369" name="T38"/>
                <a:gd fmla="*/ 56 h 465" name="T39"/>
                <a:gd fmla="*/ 337 w 369" name="T40"/>
                <a:gd fmla="*/ 132 h 465" name="T41"/>
                <a:gd fmla="*/ 317 w 369" name="T42"/>
                <a:gd fmla="*/ 123 h 465" name="T43"/>
                <a:gd fmla="*/ 304 w 369" name="T44"/>
                <a:gd fmla="*/ 130 h 465" name="T45"/>
                <a:gd fmla="*/ 304 w 369" name="T46"/>
                <a:gd fmla="*/ 136 h 465" name="T47"/>
                <a:gd fmla="*/ 318 w 369" name="T48"/>
                <a:gd fmla="*/ 156 h 465" name="T49"/>
                <a:gd fmla="*/ 315 w 369" name="T50"/>
                <a:gd fmla="*/ 225 h 465" name="T51"/>
                <a:gd fmla="*/ 318 w 369" name="T52"/>
                <a:gd fmla="*/ 247 h 465" name="T53"/>
                <a:gd fmla="*/ 315 w 369" name="T54"/>
                <a:gd fmla="*/ 253 h 465" name="T55"/>
                <a:gd fmla="*/ 294 w 369" name="T56"/>
                <a:gd fmla="*/ 249 h 465" name="T57"/>
                <a:gd fmla="*/ 282 w 369" name="T58"/>
                <a:gd fmla="*/ 263 h 465" name="T59"/>
                <a:gd fmla="*/ 292 w 369" name="T60"/>
                <a:gd fmla="*/ 280 h 465" name="T61"/>
                <a:gd fmla="*/ 267 w 369" name="T62"/>
                <a:gd fmla="*/ 304 h 465" name="T63"/>
                <a:gd fmla="*/ 270 w 369" name="T64"/>
                <a:gd fmla="*/ 313 h 465" name="T65"/>
                <a:gd fmla="*/ 246 w 369" name="T66"/>
                <a:gd fmla="*/ 326 h 465" name="T67"/>
                <a:gd fmla="*/ 251 w 369" name="T68"/>
                <a:gd fmla="*/ 343 h 465" name="T69"/>
                <a:gd fmla="*/ 242 w 369" name="T70"/>
                <a:gd fmla="*/ 353 h 465" name="T71"/>
                <a:gd fmla="*/ 210 w 369" name="T72"/>
                <a:gd fmla="*/ 353 h 465" name="T73"/>
                <a:gd fmla="*/ 192 w 369" name="T74"/>
                <a:gd fmla="*/ 368 h 465" name="T75"/>
                <a:gd fmla="*/ 189 w 369" name="T76"/>
                <a:gd fmla="*/ 375 h 465" name="T77"/>
                <a:gd fmla="*/ 205 w 369" name="T78"/>
                <a:gd fmla="*/ 386 h 465" name="T79"/>
                <a:gd fmla="*/ 188 w 369" name="T80"/>
                <a:gd fmla="*/ 413 h 465" name="T81"/>
                <a:gd fmla="*/ 165 w 369" name="T82"/>
                <a:gd fmla="*/ 442 h 465" name="T83"/>
                <a:gd fmla="*/ 157 w 369" name="T84"/>
                <a:gd fmla="*/ 439 h 465" name="T85"/>
                <a:gd fmla="*/ 133 w 369" name="T86"/>
                <a:gd fmla="*/ 464 h 465" name="T87"/>
                <a:gd fmla="*/ 107 w 369" name="T88"/>
                <a:gd fmla="*/ 406 h 465" name="T89"/>
                <a:gd fmla="*/ 83 w 369" name="T90"/>
                <a:gd fmla="*/ 375 h 465" name="T91"/>
                <a:gd fmla="*/ 67 w 369" name="T92"/>
                <a:gd fmla="*/ 377 h 465" name="T93"/>
                <a:gd fmla="*/ 57 w 369" name="T94"/>
                <a:gd fmla="*/ 368 h 465" name="T95"/>
                <a:gd fmla="*/ 0 w 369" name="T96"/>
                <a:gd fmla="*/ 357 h 465" name="T97"/>
                <a:gd fmla="*/ 0 w 369" name="T98"/>
                <a:gd fmla="*/ 357 h 465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w 369" name="T150"/>
                <a:gd fmla="*/ 0 h 465" name="T151"/>
                <a:gd fmla="*/ 369 w 369" name="T152"/>
                <a:gd fmla="*/ 465 h 465" name="T153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T153" l="T150" r="T152" t="T151"/>
              <a:pathLst>
                <a:path h="465" w="369">
                  <a:moveTo>
                    <a:pt x="0" y="357"/>
                  </a:moveTo>
                  <a:lnTo>
                    <a:pt x="12" y="275"/>
                  </a:lnTo>
                  <a:lnTo>
                    <a:pt x="26" y="256"/>
                  </a:lnTo>
                  <a:lnTo>
                    <a:pt x="33" y="234"/>
                  </a:lnTo>
                  <a:lnTo>
                    <a:pt x="48" y="200"/>
                  </a:lnTo>
                  <a:lnTo>
                    <a:pt x="38" y="186"/>
                  </a:lnTo>
                  <a:lnTo>
                    <a:pt x="41" y="159"/>
                  </a:lnTo>
                  <a:lnTo>
                    <a:pt x="78" y="116"/>
                  </a:lnTo>
                  <a:lnTo>
                    <a:pt x="76" y="87"/>
                  </a:lnTo>
                  <a:lnTo>
                    <a:pt x="100" y="46"/>
                  </a:lnTo>
                  <a:lnTo>
                    <a:pt x="124" y="53"/>
                  </a:lnTo>
                  <a:lnTo>
                    <a:pt x="172" y="17"/>
                  </a:lnTo>
                  <a:lnTo>
                    <a:pt x="181" y="0"/>
                  </a:lnTo>
                  <a:lnTo>
                    <a:pt x="210" y="3"/>
                  </a:lnTo>
                  <a:lnTo>
                    <a:pt x="225" y="43"/>
                  </a:lnTo>
                  <a:lnTo>
                    <a:pt x="238" y="70"/>
                  </a:lnTo>
                  <a:lnTo>
                    <a:pt x="270" y="70"/>
                  </a:lnTo>
                  <a:lnTo>
                    <a:pt x="289" y="46"/>
                  </a:lnTo>
                  <a:lnTo>
                    <a:pt x="317" y="75"/>
                  </a:lnTo>
                  <a:lnTo>
                    <a:pt x="368" y="56"/>
                  </a:lnTo>
                  <a:lnTo>
                    <a:pt x="337" y="132"/>
                  </a:lnTo>
                  <a:lnTo>
                    <a:pt x="317" y="123"/>
                  </a:lnTo>
                  <a:lnTo>
                    <a:pt x="304" y="130"/>
                  </a:lnTo>
                  <a:lnTo>
                    <a:pt x="304" y="136"/>
                  </a:lnTo>
                  <a:lnTo>
                    <a:pt x="318" y="156"/>
                  </a:lnTo>
                  <a:lnTo>
                    <a:pt x="315" y="225"/>
                  </a:lnTo>
                  <a:lnTo>
                    <a:pt x="318" y="247"/>
                  </a:lnTo>
                  <a:lnTo>
                    <a:pt x="315" y="253"/>
                  </a:lnTo>
                  <a:lnTo>
                    <a:pt x="294" y="249"/>
                  </a:lnTo>
                  <a:lnTo>
                    <a:pt x="282" y="263"/>
                  </a:lnTo>
                  <a:lnTo>
                    <a:pt x="292" y="280"/>
                  </a:lnTo>
                  <a:lnTo>
                    <a:pt x="267" y="304"/>
                  </a:lnTo>
                  <a:lnTo>
                    <a:pt x="270" y="313"/>
                  </a:lnTo>
                  <a:lnTo>
                    <a:pt x="246" y="326"/>
                  </a:lnTo>
                  <a:lnTo>
                    <a:pt x="251" y="343"/>
                  </a:lnTo>
                  <a:lnTo>
                    <a:pt x="242" y="353"/>
                  </a:lnTo>
                  <a:lnTo>
                    <a:pt x="210" y="353"/>
                  </a:lnTo>
                  <a:lnTo>
                    <a:pt x="192" y="368"/>
                  </a:lnTo>
                  <a:lnTo>
                    <a:pt x="189" y="375"/>
                  </a:lnTo>
                  <a:lnTo>
                    <a:pt x="205" y="386"/>
                  </a:lnTo>
                  <a:lnTo>
                    <a:pt x="188" y="413"/>
                  </a:lnTo>
                  <a:lnTo>
                    <a:pt x="165" y="442"/>
                  </a:lnTo>
                  <a:lnTo>
                    <a:pt x="157" y="439"/>
                  </a:lnTo>
                  <a:lnTo>
                    <a:pt x="133" y="464"/>
                  </a:lnTo>
                  <a:lnTo>
                    <a:pt x="107" y="406"/>
                  </a:lnTo>
                  <a:lnTo>
                    <a:pt x="83" y="375"/>
                  </a:lnTo>
                  <a:lnTo>
                    <a:pt x="67" y="377"/>
                  </a:lnTo>
                  <a:lnTo>
                    <a:pt x="57" y="368"/>
                  </a:lnTo>
                  <a:lnTo>
                    <a:pt x="0" y="357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35" name="Freeform 5"/>
            <p:cNvSpPr/>
            <p:nvPr/>
          </p:nvSpPr>
          <p:spPr bwMode="auto">
            <a:xfrm>
              <a:off x="3179" y="2857"/>
              <a:ext cx="42" cy="25"/>
            </a:xfrm>
            <a:custGeom>
              <a:gdLst>
                <a:gd fmla="*/ 6 w 72" name="T0"/>
                <a:gd fmla="*/ 14 h 50" name="T1"/>
                <a:gd fmla="*/ 30 w 72" name="T2"/>
                <a:gd fmla="*/ 21 h 50" name="T3"/>
                <a:gd fmla="*/ 59 w 72" name="T4"/>
                <a:gd fmla="*/ 0 h 50" name="T5"/>
                <a:gd fmla="*/ 71 w 72" name="T6"/>
                <a:gd fmla="*/ 36 h 50" name="T7"/>
                <a:gd fmla="*/ 42 w 72" name="T8"/>
                <a:gd fmla="*/ 49 h 50" name="T9"/>
                <a:gd fmla="*/ 6 w 72" name="T10"/>
                <a:gd fmla="*/ 47 h 50" name="T11"/>
                <a:gd fmla="*/ 0 w 72" name="T12"/>
                <a:gd fmla="*/ 21 h 50" name="T13"/>
                <a:gd fmla="*/ 6 w 72" name="T14"/>
                <a:gd fmla="*/ 14 h 50" name="T15"/>
                <a:gd fmla="*/ 6 w 72" name="T16"/>
                <a:gd fmla="*/ 14 h 5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72" name="T27"/>
                <a:gd fmla="*/ 0 h 50" name="T28"/>
                <a:gd fmla="*/ 72 w 72" name="T29"/>
                <a:gd fmla="*/ 50 h 5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50" w="72">
                  <a:moveTo>
                    <a:pt x="6" y="14"/>
                  </a:moveTo>
                  <a:lnTo>
                    <a:pt x="30" y="21"/>
                  </a:lnTo>
                  <a:lnTo>
                    <a:pt x="59" y="0"/>
                  </a:lnTo>
                  <a:lnTo>
                    <a:pt x="71" y="36"/>
                  </a:lnTo>
                  <a:lnTo>
                    <a:pt x="42" y="49"/>
                  </a:lnTo>
                  <a:lnTo>
                    <a:pt x="6" y="47"/>
                  </a:lnTo>
                  <a:lnTo>
                    <a:pt x="0" y="21"/>
                  </a:lnTo>
                  <a:lnTo>
                    <a:pt x="6" y="14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36" name="Freeform 6"/>
            <p:cNvSpPr/>
            <p:nvPr/>
          </p:nvSpPr>
          <p:spPr bwMode="auto">
            <a:xfrm>
              <a:off x="3501" y="2666"/>
              <a:ext cx="76" cy="174"/>
            </a:xfrm>
            <a:custGeom>
              <a:gdLst>
                <a:gd fmla="*/ 128 w 129" name="T0"/>
                <a:gd fmla="*/ 92 h 338" name="T1"/>
                <a:gd fmla="*/ 101 w 129" name="T2"/>
                <a:gd fmla="*/ 239 h 338" name="T3"/>
                <a:gd fmla="*/ 89 w 129" name="T4"/>
                <a:gd fmla="*/ 286 h 338" name="T5"/>
                <a:gd fmla="*/ 89 w 129" name="T6"/>
                <a:gd fmla="*/ 325 h 338" name="T7"/>
                <a:gd fmla="*/ 78 w 129" name="T8"/>
                <a:gd fmla="*/ 337 h 338" name="T9"/>
                <a:gd fmla="*/ 52 w 129" name="T10"/>
                <a:gd fmla="*/ 296 h 338" name="T11"/>
                <a:gd fmla="*/ 23 w 129" name="T12"/>
                <a:gd fmla="*/ 274 h 338" name="T13"/>
                <a:gd fmla="*/ 0 w 129" name="T14"/>
                <a:gd fmla="*/ 209 h 338" name="T15"/>
                <a:gd fmla="*/ 2 w 129" name="T16"/>
                <a:gd fmla="*/ 149 h 338" name="T17"/>
                <a:gd fmla="*/ 44 w 129" name="T18"/>
                <a:gd fmla="*/ 41 h 338" name="T19"/>
                <a:gd fmla="*/ 91 w 129" name="T20"/>
                <a:gd fmla="*/ 0 h 338" name="T21"/>
                <a:gd fmla="*/ 121 w 129" name="T22"/>
                <a:gd fmla="*/ 14 h 338" name="T23"/>
                <a:gd fmla="*/ 128 w 129" name="T24"/>
                <a:gd fmla="*/ 92 h 338" name="T25"/>
                <a:gd fmla="*/ 128 w 129" name="T26"/>
                <a:gd fmla="*/ 92 h 338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129" name="T42"/>
                <a:gd fmla="*/ 0 h 338" name="T43"/>
                <a:gd fmla="*/ 129 w 129" name="T44"/>
                <a:gd fmla="*/ 338 h 338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338" w="129">
                  <a:moveTo>
                    <a:pt x="128" y="92"/>
                  </a:moveTo>
                  <a:lnTo>
                    <a:pt x="101" y="239"/>
                  </a:lnTo>
                  <a:lnTo>
                    <a:pt x="89" y="286"/>
                  </a:lnTo>
                  <a:lnTo>
                    <a:pt x="89" y="325"/>
                  </a:lnTo>
                  <a:lnTo>
                    <a:pt x="78" y="337"/>
                  </a:lnTo>
                  <a:lnTo>
                    <a:pt x="52" y="296"/>
                  </a:lnTo>
                  <a:lnTo>
                    <a:pt x="23" y="274"/>
                  </a:lnTo>
                  <a:lnTo>
                    <a:pt x="0" y="209"/>
                  </a:lnTo>
                  <a:lnTo>
                    <a:pt x="2" y="149"/>
                  </a:lnTo>
                  <a:lnTo>
                    <a:pt x="44" y="41"/>
                  </a:lnTo>
                  <a:lnTo>
                    <a:pt x="91" y="0"/>
                  </a:lnTo>
                  <a:lnTo>
                    <a:pt x="121" y="14"/>
                  </a:lnTo>
                  <a:lnTo>
                    <a:pt x="128" y="92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37" name="Freeform 7"/>
            <p:cNvSpPr/>
            <p:nvPr/>
          </p:nvSpPr>
          <p:spPr bwMode="auto">
            <a:xfrm>
              <a:off x="2963" y="2711"/>
              <a:ext cx="379" cy="282"/>
            </a:xfrm>
            <a:custGeom>
              <a:gdLst>
                <a:gd fmla="*/ 189 w 648" name="T0"/>
                <a:gd fmla="*/ 79 h 546" name="T1"/>
                <a:gd fmla="*/ 198 w 648" name="T2"/>
                <a:gd fmla="*/ 43 h 546" name="T3"/>
                <a:gd fmla="*/ 257 w 648" name="T4"/>
                <a:gd fmla="*/ 64 h 546" name="T5"/>
                <a:gd fmla="*/ 255 w 648" name="T6"/>
                <a:gd fmla="*/ 35 h 546" name="T7"/>
                <a:gd fmla="*/ 281 w 648" name="T8"/>
                <a:gd fmla="*/ 4 h 546" name="T9"/>
                <a:gd fmla="*/ 346 w 648" name="T10"/>
                <a:gd fmla="*/ 0 h 546" name="T11"/>
                <a:gd fmla="*/ 406 w 648" name="T12"/>
                <a:gd fmla="*/ 6 h 546" name="T13"/>
                <a:gd fmla="*/ 401 w 648" name="T14"/>
                <a:gd fmla="*/ 40 h 546" name="T15"/>
                <a:gd fmla="*/ 379 w 648" name="T16"/>
                <a:gd fmla="*/ 81 h 546" name="T17"/>
                <a:gd fmla="*/ 480 w 648" name="T18"/>
                <a:gd fmla="*/ 55 h 546" name="T19"/>
                <a:gd fmla="*/ 520 w 648" name="T20"/>
                <a:gd fmla="*/ 64 h 546" name="T21"/>
                <a:gd fmla="*/ 513 w 648" name="T22"/>
                <a:gd fmla="*/ 33 h 546" name="T23"/>
                <a:gd fmla="*/ 580 w 648" name="T24"/>
                <a:gd fmla="*/ 53 h 546" name="T25"/>
                <a:gd fmla="*/ 620 w 648" name="T26"/>
                <a:gd fmla="*/ 81 h 546" name="T27"/>
                <a:gd fmla="*/ 628 w 648" name="T28"/>
                <a:gd fmla="*/ 152 h 546" name="T29"/>
                <a:gd fmla="*/ 600 w 648" name="T30"/>
                <a:gd fmla="*/ 185 h 546" name="T31"/>
                <a:gd fmla="*/ 544 w 648" name="T32"/>
                <a:gd fmla="*/ 233 h 546" name="T33"/>
                <a:gd fmla="*/ 515 w 648" name="T34"/>
                <a:gd fmla="*/ 243 h 546" name="T35"/>
                <a:gd fmla="*/ 502 w 648" name="T36"/>
                <a:gd fmla="*/ 250 h 546" name="T37"/>
                <a:gd fmla="*/ 456 w 648" name="T38"/>
                <a:gd fmla="*/ 265 h 546" name="T39"/>
                <a:gd fmla="*/ 421 w 648" name="T40"/>
                <a:gd fmla="*/ 269 h 546" name="T41"/>
                <a:gd fmla="*/ 334 w 648" name="T42"/>
                <a:gd fmla="*/ 258 h 546" name="T43"/>
                <a:gd fmla="*/ 344 w 648" name="T44"/>
                <a:gd fmla="*/ 320 h 546" name="T45"/>
                <a:gd fmla="*/ 289 w 648" name="T46"/>
                <a:gd fmla="*/ 361 h 546" name="T47"/>
                <a:gd fmla="*/ 233 w 648" name="T48"/>
                <a:gd fmla="*/ 380 h 546" name="T49"/>
                <a:gd fmla="*/ 167 w 648" name="T50"/>
                <a:gd fmla="*/ 406 h 546" name="T51"/>
                <a:gd fmla="*/ 62 w 648" name="T52"/>
                <a:gd fmla="*/ 455 h 546" name="T53"/>
                <a:gd fmla="*/ 78 w 648" name="T54"/>
                <a:gd fmla="*/ 525 h 546" name="T55"/>
                <a:gd fmla="*/ 29 w 648" name="T56"/>
                <a:gd fmla="*/ 542 h 546" name="T57"/>
                <a:gd fmla="*/ 5 w 648" name="T58"/>
                <a:gd fmla="*/ 445 h 546" name="T59"/>
                <a:gd fmla="*/ 27 w 648" name="T60"/>
                <a:gd fmla="*/ 390 h 546" name="T61"/>
                <a:gd fmla="*/ 53 w 648" name="T62"/>
                <a:gd fmla="*/ 364 h 546" name="T63"/>
                <a:gd fmla="*/ 86 w 648" name="T64"/>
                <a:gd fmla="*/ 318 h 546" name="T65"/>
                <a:gd fmla="*/ 134 w 648" name="T66"/>
                <a:gd fmla="*/ 225 h 546" name="T67"/>
                <a:gd fmla="*/ 172 w 648" name="T68"/>
                <a:gd fmla="*/ 154 h 546" name="T69"/>
                <a:gd fmla="*/ 172 w 648" name="T70"/>
                <a:gd fmla="*/ 93 h 54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648" name="T108"/>
                <a:gd fmla="*/ 0 h 546" name="T109"/>
                <a:gd fmla="*/ 648 w 648" name="T110"/>
                <a:gd fmla="*/ 546 h 546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546" w="648">
                  <a:moveTo>
                    <a:pt x="172" y="93"/>
                  </a:moveTo>
                  <a:lnTo>
                    <a:pt x="189" y="79"/>
                  </a:lnTo>
                  <a:lnTo>
                    <a:pt x="189" y="53"/>
                  </a:lnTo>
                  <a:lnTo>
                    <a:pt x="198" y="43"/>
                  </a:lnTo>
                  <a:lnTo>
                    <a:pt x="220" y="46"/>
                  </a:lnTo>
                  <a:lnTo>
                    <a:pt x="257" y="64"/>
                  </a:lnTo>
                  <a:lnTo>
                    <a:pt x="263" y="50"/>
                  </a:lnTo>
                  <a:lnTo>
                    <a:pt x="255" y="35"/>
                  </a:lnTo>
                  <a:lnTo>
                    <a:pt x="257" y="24"/>
                  </a:lnTo>
                  <a:lnTo>
                    <a:pt x="281" y="4"/>
                  </a:lnTo>
                  <a:lnTo>
                    <a:pt x="322" y="16"/>
                  </a:lnTo>
                  <a:lnTo>
                    <a:pt x="346" y="0"/>
                  </a:lnTo>
                  <a:lnTo>
                    <a:pt x="364" y="17"/>
                  </a:lnTo>
                  <a:lnTo>
                    <a:pt x="406" y="6"/>
                  </a:lnTo>
                  <a:lnTo>
                    <a:pt x="415" y="21"/>
                  </a:lnTo>
                  <a:lnTo>
                    <a:pt x="401" y="40"/>
                  </a:lnTo>
                  <a:lnTo>
                    <a:pt x="379" y="72"/>
                  </a:lnTo>
                  <a:lnTo>
                    <a:pt x="379" y="81"/>
                  </a:lnTo>
                  <a:lnTo>
                    <a:pt x="392" y="91"/>
                  </a:lnTo>
                  <a:lnTo>
                    <a:pt x="480" y="55"/>
                  </a:lnTo>
                  <a:lnTo>
                    <a:pt x="511" y="72"/>
                  </a:lnTo>
                  <a:lnTo>
                    <a:pt x="520" y="64"/>
                  </a:lnTo>
                  <a:lnTo>
                    <a:pt x="511" y="43"/>
                  </a:lnTo>
                  <a:lnTo>
                    <a:pt x="513" y="33"/>
                  </a:lnTo>
                  <a:lnTo>
                    <a:pt x="570" y="43"/>
                  </a:lnTo>
                  <a:lnTo>
                    <a:pt x="580" y="53"/>
                  </a:lnTo>
                  <a:lnTo>
                    <a:pt x="596" y="50"/>
                  </a:lnTo>
                  <a:lnTo>
                    <a:pt x="620" y="81"/>
                  </a:lnTo>
                  <a:lnTo>
                    <a:pt x="647" y="139"/>
                  </a:lnTo>
                  <a:lnTo>
                    <a:pt x="628" y="152"/>
                  </a:lnTo>
                  <a:lnTo>
                    <a:pt x="613" y="180"/>
                  </a:lnTo>
                  <a:lnTo>
                    <a:pt x="600" y="185"/>
                  </a:lnTo>
                  <a:lnTo>
                    <a:pt x="587" y="212"/>
                  </a:lnTo>
                  <a:lnTo>
                    <a:pt x="544" y="233"/>
                  </a:lnTo>
                  <a:lnTo>
                    <a:pt x="526" y="225"/>
                  </a:lnTo>
                  <a:lnTo>
                    <a:pt x="515" y="243"/>
                  </a:lnTo>
                  <a:lnTo>
                    <a:pt x="515" y="250"/>
                  </a:lnTo>
                  <a:lnTo>
                    <a:pt x="502" y="250"/>
                  </a:lnTo>
                  <a:lnTo>
                    <a:pt x="478" y="250"/>
                  </a:lnTo>
                  <a:lnTo>
                    <a:pt x="456" y="265"/>
                  </a:lnTo>
                  <a:lnTo>
                    <a:pt x="441" y="255"/>
                  </a:lnTo>
                  <a:lnTo>
                    <a:pt x="421" y="269"/>
                  </a:lnTo>
                  <a:lnTo>
                    <a:pt x="373" y="289"/>
                  </a:lnTo>
                  <a:lnTo>
                    <a:pt x="334" y="258"/>
                  </a:lnTo>
                  <a:lnTo>
                    <a:pt x="332" y="282"/>
                  </a:lnTo>
                  <a:lnTo>
                    <a:pt x="344" y="320"/>
                  </a:lnTo>
                  <a:lnTo>
                    <a:pt x="310" y="335"/>
                  </a:lnTo>
                  <a:lnTo>
                    <a:pt x="289" y="361"/>
                  </a:lnTo>
                  <a:lnTo>
                    <a:pt x="253" y="371"/>
                  </a:lnTo>
                  <a:lnTo>
                    <a:pt x="233" y="380"/>
                  </a:lnTo>
                  <a:lnTo>
                    <a:pt x="193" y="380"/>
                  </a:lnTo>
                  <a:lnTo>
                    <a:pt x="167" y="406"/>
                  </a:lnTo>
                  <a:lnTo>
                    <a:pt x="98" y="430"/>
                  </a:lnTo>
                  <a:lnTo>
                    <a:pt x="62" y="455"/>
                  </a:lnTo>
                  <a:lnTo>
                    <a:pt x="45" y="472"/>
                  </a:lnTo>
                  <a:lnTo>
                    <a:pt x="78" y="525"/>
                  </a:lnTo>
                  <a:lnTo>
                    <a:pt x="55" y="545"/>
                  </a:lnTo>
                  <a:lnTo>
                    <a:pt x="29" y="542"/>
                  </a:lnTo>
                  <a:lnTo>
                    <a:pt x="0" y="486"/>
                  </a:lnTo>
                  <a:lnTo>
                    <a:pt x="5" y="445"/>
                  </a:lnTo>
                  <a:lnTo>
                    <a:pt x="5" y="426"/>
                  </a:lnTo>
                  <a:lnTo>
                    <a:pt x="27" y="390"/>
                  </a:lnTo>
                  <a:lnTo>
                    <a:pt x="55" y="383"/>
                  </a:lnTo>
                  <a:lnTo>
                    <a:pt x="53" y="364"/>
                  </a:lnTo>
                  <a:lnTo>
                    <a:pt x="82" y="351"/>
                  </a:lnTo>
                  <a:lnTo>
                    <a:pt x="86" y="318"/>
                  </a:lnTo>
                  <a:lnTo>
                    <a:pt x="136" y="277"/>
                  </a:lnTo>
                  <a:lnTo>
                    <a:pt x="134" y="225"/>
                  </a:lnTo>
                  <a:lnTo>
                    <a:pt x="174" y="173"/>
                  </a:lnTo>
                  <a:lnTo>
                    <a:pt x="172" y="154"/>
                  </a:lnTo>
                  <a:lnTo>
                    <a:pt x="184" y="137"/>
                  </a:lnTo>
                  <a:lnTo>
                    <a:pt x="172" y="93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38" name="Freeform 8"/>
            <p:cNvSpPr/>
            <p:nvPr/>
          </p:nvSpPr>
          <p:spPr bwMode="auto">
            <a:xfrm>
              <a:off x="2676" y="2684"/>
              <a:ext cx="395" cy="251"/>
            </a:xfrm>
            <a:custGeom>
              <a:gdLst>
                <a:gd fmla="*/ 30 w 673" name="T0"/>
                <a:gd fmla="*/ 189 h 490" name="T1"/>
                <a:gd fmla="*/ 74 w 673" name="T2"/>
                <a:gd fmla="*/ 170 h 490" name="T3"/>
                <a:gd fmla="*/ 145 w 673" name="T4"/>
                <a:gd fmla="*/ 187 h 490" name="T5"/>
                <a:gd fmla="*/ 157 w 673" name="T6"/>
                <a:gd fmla="*/ 156 h 490" name="T7"/>
                <a:gd fmla="*/ 256 w 673" name="T8"/>
                <a:gd fmla="*/ 119 h 490" name="T9"/>
                <a:gd fmla="*/ 334 w 673" name="T10"/>
                <a:gd fmla="*/ 97 h 490" name="T11"/>
                <a:gd fmla="*/ 368 w 673" name="T12"/>
                <a:gd fmla="*/ 105 h 490" name="T13"/>
                <a:gd fmla="*/ 394 w 673" name="T14"/>
                <a:gd fmla="*/ 86 h 490" name="T15"/>
                <a:gd fmla="*/ 405 w 673" name="T16"/>
                <a:gd fmla="*/ 66 h 490" name="T17"/>
                <a:gd fmla="*/ 437 w 673" name="T18"/>
                <a:gd fmla="*/ 42 h 490" name="T19"/>
                <a:gd fmla="*/ 482 w 673" name="T20"/>
                <a:gd fmla="*/ 18 h 490" name="T21"/>
                <a:gd fmla="*/ 499 w 673" name="T22"/>
                <a:gd fmla="*/ 40 h 490" name="T23"/>
                <a:gd fmla="*/ 542 w 673" name="T24"/>
                <a:gd fmla="*/ 9 h 490" name="T25"/>
                <a:gd fmla="*/ 587 w 673" name="T26"/>
                <a:gd fmla="*/ 9 h 490" name="T27"/>
                <a:gd fmla="*/ 609 w 673" name="T28"/>
                <a:gd fmla="*/ 44 h 490" name="T29"/>
                <a:gd fmla="*/ 582 w 673" name="T30"/>
                <a:gd fmla="*/ 108 h 490" name="T31"/>
                <a:gd fmla="*/ 582 w 673" name="T32"/>
                <a:gd fmla="*/ 136 h 490" name="T33"/>
                <a:gd fmla="*/ 626 w 673" name="T34"/>
                <a:gd fmla="*/ 158 h 490" name="T35"/>
                <a:gd fmla="*/ 659 w 673" name="T36"/>
                <a:gd fmla="*/ 148 h 490" name="T37"/>
                <a:gd fmla="*/ 659 w 673" name="T38"/>
                <a:gd fmla="*/ 209 h 490" name="T39"/>
                <a:gd fmla="*/ 621 w 673" name="T40"/>
                <a:gd fmla="*/ 280 h 490" name="T41"/>
                <a:gd fmla="*/ 573 w 673" name="T42"/>
                <a:gd fmla="*/ 372 h 490" name="T43"/>
                <a:gd fmla="*/ 540 w 673" name="T44"/>
                <a:gd fmla="*/ 418 h 490" name="T45"/>
                <a:gd fmla="*/ 514 w 673" name="T46"/>
                <a:gd fmla="*/ 445 h 490" name="T47"/>
                <a:gd fmla="*/ 435 w 673" name="T48"/>
                <a:gd fmla="*/ 489 h 490" name="T49"/>
                <a:gd fmla="*/ 374 w 673" name="T50"/>
                <a:gd fmla="*/ 454 h 490" name="T51"/>
                <a:gd fmla="*/ 310 w 673" name="T52"/>
                <a:gd fmla="*/ 487 h 490" name="T53"/>
                <a:gd fmla="*/ 210 w 673" name="T54"/>
                <a:gd fmla="*/ 449 h 490" name="T55"/>
                <a:gd fmla="*/ 214 w 673" name="T56"/>
                <a:gd fmla="*/ 379 h 490" name="T57"/>
                <a:gd fmla="*/ 169 w 673" name="T58"/>
                <a:gd fmla="*/ 363 h 490" name="T59"/>
                <a:gd fmla="*/ 133 w 673" name="T60"/>
                <a:gd fmla="*/ 363 h 490" name="T61"/>
                <a:gd fmla="*/ 116 w 673" name="T62"/>
                <a:gd fmla="*/ 312 h 490" name="T63"/>
                <a:gd fmla="*/ 147 w 673" name="T64"/>
                <a:gd fmla="*/ 304 h 490" name="T65"/>
                <a:gd fmla="*/ 145 w 673" name="T66"/>
                <a:gd fmla="*/ 260 h 490" name="T67"/>
                <a:gd fmla="*/ 57 w 673" name="T68"/>
                <a:gd fmla="*/ 225 h 490" name="T69"/>
                <a:gd fmla="*/ 16 w 673" name="T70"/>
                <a:gd fmla="*/ 225 h 490" name="T71"/>
                <a:gd fmla="*/ 2 w 673" name="T72"/>
                <a:gd fmla="*/ 187 h 490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673" name="T111"/>
                <a:gd fmla="*/ 0 h 490" name="T112"/>
                <a:gd fmla="*/ 673 w 673" name="T113"/>
                <a:gd fmla="*/ 490 h 490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490" w="673">
                  <a:moveTo>
                    <a:pt x="2" y="187"/>
                  </a:moveTo>
                  <a:lnTo>
                    <a:pt x="30" y="189"/>
                  </a:lnTo>
                  <a:lnTo>
                    <a:pt x="61" y="161"/>
                  </a:lnTo>
                  <a:lnTo>
                    <a:pt x="74" y="170"/>
                  </a:lnTo>
                  <a:lnTo>
                    <a:pt x="133" y="194"/>
                  </a:lnTo>
                  <a:lnTo>
                    <a:pt x="145" y="187"/>
                  </a:lnTo>
                  <a:lnTo>
                    <a:pt x="147" y="167"/>
                  </a:lnTo>
                  <a:lnTo>
                    <a:pt x="157" y="156"/>
                  </a:lnTo>
                  <a:lnTo>
                    <a:pt x="241" y="101"/>
                  </a:lnTo>
                  <a:lnTo>
                    <a:pt x="256" y="119"/>
                  </a:lnTo>
                  <a:lnTo>
                    <a:pt x="306" y="134"/>
                  </a:lnTo>
                  <a:lnTo>
                    <a:pt x="334" y="97"/>
                  </a:lnTo>
                  <a:lnTo>
                    <a:pt x="348" y="105"/>
                  </a:lnTo>
                  <a:lnTo>
                    <a:pt x="368" y="105"/>
                  </a:lnTo>
                  <a:lnTo>
                    <a:pt x="368" y="95"/>
                  </a:lnTo>
                  <a:lnTo>
                    <a:pt x="394" y="86"/>
                  </a:lnTo>
                  <a:lnTo>
                    <a:pt x="394" y="77"/>
                  </a:lnTo>
                  <a:lnTo>
                    <a:pt x="405" y="66"/>
                  </a:lnTo>
                  <a:lnTo>
                    <a:pt x="411" y="69"/>
                  </a:lnTo>
                  <a:lnTo>
                    <a:pt x="437" y="42"/>
                  </a:lnTo>
                  <a:lnTo>
                    <a:pt x="460" y="48"/>
                  </a:lnTo>
                  <a:lnTo>
                    <a:pt x="482" y="18"/>
                  </a:lnTo>
                  <a:lnTo>
                    <a:pt x="492" y="42"/>
                  </a:lnTo>
                  <a:lnTo>
                    <a:pt x="499" y="40"/>
                  </a:lnTo>
                  <a:lnTo>
                    <a:pt x="534" y="6"/>
                  </a:lnTo>
                  <a:lnTo>
                    <a:pt x="542" y="9"/>
                  </a:lnTo>
                  <a:lnTo>
                    <a:pt x="558" y="0"/>
                  </a:lnTo>
                  <a:lnTo>
                    <a:pt x="587" y="9"/>
                  </a:lnTo>
                  <a:lnTo>
                    <a:pt x="587" y="40"/>
                  </a:lnTo>
                  <a:lnTo>
                    <a:pt x="609" y="44"/>
                  </a:lnTo>
                  <a:lnTo>
                    <a:pt x="602" y="74"/>
                  </a:lnTo>
                  <a:lnTo>
                    <a:pt x="582" y="108"/>
                  </a:lnTo>
                  <a:lnTo>
                    <a:pt x="573" y="136"/>
                  </a:lnTo>
                  <a:lnTo>
                    <a:pt x="582" y="136"/>
                  </a:lnTo>
                  <a:lnTo>
                    <a:pt x="606" y="115"/>
                  </a:lnTo>
                  <a:lnTo>
                    <a:pt x="626" y="158"/>
                  </a:lnTo>
                  <a:lnTo>
                    <a:pt x="642" y="148"/>
                  </a:lnTo>
                  <a:lnTo>
                    <a:pt x="659" y="148"/>
                  </a:lnTo>
                  <a:lnTo>
                    <a:pt x="672" y="192"/>
                  </a:lnTo>
                  <a:lnTo>
                    <a:pt x="659" y="209"/>
                  </a:lnTo>
                  <a:lnTo>
                    <a:pt x="661" y="228"/>
                  </a:lnTo>
                  <a:lnTo>
                    <a:pt x="621" y="280"/>
                  </a:lnTo>
                  <a:lnTo>
                    <a:pt x="624" y="332"/>
                  </a:lnTo>
                  <a:lnTo>
                    <a:pt x="573" y="372"/>
                  </a:lnTo>
                  <a:lnTo>
                    <a:pt x="569" y="406"/>
                  </a:lnTo>
                  <a:lnTo>
                    <a:pt x="540" y="418"/>
                  </a:lnTo>
                  <a:lnTo>
                    <a:pt x="542" y="438"/>
                  </a:lnTo>
                  <a:lnTo>
                    <a:pt x="514" y="445"/>
                  </a:lnTo>
                  <a:lnTo>
                    <a:pt x="492" y="480"/>
                  </a:lnTo>
                  <a:lnTo>
                    <a:pt x="435" y="489"/>
                  </a:lnTo>
                  <a:lnTo>
                    <a:pt x="405" y="467"/>
                  </a:lnTo>
                  <a:lnTo>
                    <a:pt x="374" y="454"/>
                  </a:lnTo>
                  <a:lnTo>
                    <a:pt x="344" y="485"/>
                  </a:lnTo>
                  <a:lnTo>
                    <a:pt x="310" y="487"/>
                  </a:lnTo>
                  <a:lnTo>
                    <a:pt x="280" y="489"/>
                  </a:lnTo>
                  <a:lnTo>
                    <a:pt x="210" y="449"/>
                  </a:lnTo>
                  <a:lnTo>
                    <a:pt x="197" y="414"/>
                  </a:lnTo>
                  <a:lnTo>
                    <a:pt x="214" y="379"/>
                  </a:lnTo>
                  <a:lnTo>
                    <a:pt x="195" y="363"/>
                  </a:lnTo>
                  <a:lnTo>
                    <a:pt x="169" y="363"/>
                  </a:lnTo>
                  <a:lnTo>
                    <a:pt x="162" y="357"/>
                  </a:lnTo>
                  <a:lnTo>
                    <a:pt x="133" y="363"/>
                  </a:lnTo>
                  <a:lnTo>
                    <a:pt x="105" y="344"/>
                  </a:lnTo>
                  <a:lnTo>
                    <a:pt x="116" y="312"/>
                  </a:lnTo>
                  <a:lnTo>
                    <a:pt x="138" y="310"/>
                  </a:lnTo>
                  <a:lnTo>
                    <a:pt x="147" y="304"/>
                  </a:lnTo>
                  <a:lnTo>
                    <a:pt x="153" y="276"/>
                  </a:lnTo>
                  <a:lnTo>
                    <a:pt x="145" y="260"/>
                  </a:lnTo>
                  <a:lnTo>
                    <a:pt x="70" y="247"/>
                  </a:lnTo>
                  <a:lnTo>
                    <a:pt x="57" y="225"/>
                  </a:lnTo>
                  <a:lnTo>
                    <a:pt x="35" y="225"/>
                  </a:lnTo>
                  <a:lnTo>
                    <a:pt x="16" y="225"/>
                  </a:lnTo>
                  <a:lnTo>
                    <a:pt x="0" y="201"/>
                  </a:lnTo>
                  <a:lnTo>
                    <a:pt x="2" y="187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39" name="Freeform 9"/>
            <p:cNvSpPr/>
            <p:nvPr/>
          </p:nvSpPr>
          <p:spPr bwMode="auto">
            <a:xfrm>
              <a:off x="2913" y="3000"/>
              <a:ext cx="126" cy="102"/>
            </a:xfrm>
            <a:custGeom>
              <a:gdLst>
                <a:gd fmla="*/ 213 w 214" name="T0"/>
                <a:gd fmla="*/ 34 h 199" name="T1"/>
                <a:gd fmla="*/ 174 w 214" name="T2"/>
                <a:gd fmla="*/ 105 h 199" name="T3"/>
                <a:gd fmla="*/ 174 w 214" name="T4"/>
                <a:gd fmla="*/ 134 h 199" name="T5"/>
                <a:gd fmla="*/ 95 w 214" name="T6"/>
                <a:gd fmla="*/ 198 h 199" name="T7"/>
                <a:gd fmla="*/ 14 w 214" name="T8"/>
                <a:gd fmla="*/ 171 h 199" name="T9"/>
                <a:gd fmla="*/ 0 w 214" name="T10"/>
                <a:gd fmla="*/ 111 h 199" name="T11"/>
                <a:gd fmla="*/ 4 w 214" name="T12"/>
                <a:gd fmla="*/ 85 h 199" name="T13"/>
                <a:gd fmla="*/ 47 w 214" name="T14"/>
                <a:gd fmla="*/ 41 h 199" name="T15"/>
                <a:gd fmla="*/ 62 w 214" name="T16"/>
                <a:gd fmla="*/ 28 h 199" name="T17"/>
                <a:gd fmla="*/ 135 w 214" name="T18"/>
                <a:gd fmla="*/ 14 h 199" name="T19"/>
                <a:gd fmla="*/ 167 w 214" name="T20"/>
                <a:gd fmla="*/ 12 h 199" name="T21"/>
                <a:gd fmla="*/ 178 w 214" name="T22"/>
                <a:gd fmla="*/ 0 h 199" name="T23"/>
                <a:gd fmla="*/ 202 w 214" name="T24"/>
                <a:gd fmla="*/ 5 h 199" name="T25"/>
                <a:gd fmla="*/ 213 w 214" name="T26"/>
                <a:gd fmla="*/ 34 h 199" name="T27"/>
                <a:gd fmla="*/ 213 w 214" name="T28"/>
                <a:gd fmla="*/ 34 h 199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214" name="T45"/>
                <a:gd fmla="*/ 0 h 199" name="T46"/>
                <a:gd fmla="*/ 214 w 214" name="T47"/>
                <a:gd fmla="*/ 199 h 199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199" w="214">
                  <a:moveTo>
                    <a:pt x="213" y="34"/>
                  </a:moveTo>
                  <a:lnTo>
                    <a:pt x="174" y="105"/>
                  </a:lnTo>
                  <a:lnTo>
                    <a:pt x="174" y="134"/>
                  </a:lnTo>
                  <a:lnTo>
                    <a:pt x="95" y="198"/>
                  </a:lnTo>
                  <a:lnTo>
                    <a:pt x="14" y="171"/>
                  </a:lnTo>
                  <a:lnTo>
                    <a:pt x="0" y="111"/>
                  </a:lnTo>
                  <a:lnTo>
                    <a:pt x="4" y="85"/>
                  </a:lnTo>
                  <a:lnTo>
                    <a:pt x="47" y="41"/>
                  </a:lnTo>
                  <a:lnTo>
                    <a:pt x="62" y="28"/>
                  </a:lnTo>
                  <a:lnTo>
                    <a:pt x="135" y="14"/>
                  </a:lnTo>
                  <a:lnTo>
                    <a:pt x="167" y="12"/>
                  </a:lnTo>
                  <a:lnTo>
                    <a:pt x="178" y="0"/>
                  </a:lnTo>
                  <a:lnTo>
                    <a:pt x="202" y="5"/>
                  </a:lnTo>
                  <a:lnTo>
                    <a:pt x="213" y="34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0" name="Freeform 10"/>
            <p:cNvSpPr/>
            <p:nvPr/>
          </p:nvSpPr>
          <p:spPr bwMode="auto">
            <a:xfrm>
              <a:off x="2315" y="2550"/>
              <a:ext cx="452" cy="415"/>
            </a:xfrm>
            <a:custGeom>
              <a:gdLst>
                <a:gd fmla="*/ 675 w 773" name="T0"/>
                <a:gd fmla="*/ 125 h 806" name="T1"/>
                <a:gd fmla="*/ 623 w 773" name="T2"/>
                <a:gd fmla="*/ 139 h 806" name="T3"/>
                <a:gd fmla="*/ 599 w 773" name="T4"/>
                <a:gd fmla="*/ 99 h 806" name="T5"/>
                <a:gd fmla="*/ 587 w 773" name="T6"/>
                <a:gd fmla="*/ 70 h 806" name="T7"/>
                <a:gd fmla="*/ 548 w 773" name="T8"/>
                <a:gd fmla="*/ 72 h 806" name="T9"/>
                <a:gd fmla="*/ 529 w 773" name="T10"/>
                <a:gd fmla="*/ 105 h 806" name="T11"/>
                <a:gd fmla="*/ 529 w 773" name="T12"/>
                <a:gd fmla="*/ 141 h 806" name="T13"/>
                <a:gd fmla="*/ 482 w 773" name="T14"/>
                <a:gd fmla="*/ 279 h 806" name="T15"/>
                <a:gd fmla="*/ 443 w 773" name="T16"/>
                <a:gd fmla="*/ 289 h 806" name="T17"/>
                <a:gd fmla="*/ 371 w 773" name="T18"/>
                <a:gd fmla="*/ 308 h 806" name="T19"/>
                <a:gd fmla="*/ 263 w 773" name="T20"/>
                <a:gd fmla="*/ 139 h 806" name="T21"/>
                <a:gd fmla="*/ 227 w 773" name="T22"/>
                <a:gd fmla="*/ 112 h 806" name="T23"/>
                <a:gd fmla="*/ 219 w 773" name="T24"/>
                <a:gd fmla="*/ 72 h 806" name="T25"/>
                <a:gd fmla="*/ 167 w 773" name="T26"/>
                <a:gd fmla="*/ 99 h 806" name="T27"/>
                <a:gd fmla="*/ 144 w 773" name="T28"/>
                <a:gd fmla="*/ 0 h 806" name="T29"/>
                <a:gd fmla="*/ 107 w 773" name="T30"/>
                <a:gd fmla="*/ 40 h 806" name="T31"/>
                <a:gd fmla="*/ 103 w 773" name="T32"/>
                <a:gd fmla="*/ 101 h 806" name="T33"/>
                <a:gd fmla="*/ 79 w 773" name="T34"/>
                <a:gd fmla="*/ 90 h 806" name="T35"/>
                <a:gd fmla="*/ 79 w 773" name="T36"/>
                <a:gd fmla="*/ 163 h 806" name="T37"/>
                <a:gd fmla="*/ 107 w 773" name="T38"/>
                <a:gd fmla="*/ 172 h 806" name="T39"/>
                <a:gd fmla="*/ 105 w 773" name="T40"/>
                <a:gd fmla="*/ 329 h 806" name="T41"/>
                <a:gd fmla="*/ 17 w 773" name="T42"/>
                <a:gd fmla="*/ 433 h 806" name="T43"/>
                <a:gd fmla="*/ 0 w 773" name="T44"/>
                <a:gd fmla="*/ 460 h 806" name="T45"/>
                <a:gd fmla="*/ 2 w 773" name="T46"/>
                <a:gd fmla="*/ 522 h 806" name="T47"/>
                <a:gd fmla="*/ 50 w 773" name="T48"/>
                <a:gd fmla="*/ 515 h 806" name="T49"/>
                <a:gd fmla="*/ 103 w 773" name="T50"/>
                <a:gd fmla="*/ 536 h 806" name="T51"/>
                <a:gd fmla="*/ 117 w 773" name="T52"/>
                <a:gd fmla="*/ 590 h 806" name="T53"/>
                <a:gd fmla="*/ 160 w 773" name="T54"/>
                <a:gd fmla="*/ 604 h 806" name="T55"/>
                <a:gd fmla="*/ 158 w 773" name="T56"/>
                <a:gd fmla="*/ 638 h 806" name="T57"/>
                <a:gd fmla="*/ 142 w 773" name="T58"/>
                <a:gd fmla="*/ 695 h 806" name="T59"/>
                <a:gd fmla="*/ 172 w 773" name="T60"/>
                <a:gd fmla="*/ 708 h 806" name="T61"/>
                <a:gd fmla="*/ 206 w 773" name="T62"/>
                <a:gd fmla="*/ 734 h 806" name="T63"/>
                <a:gd fmla="*/ 265 w 773" name="T64"/>
                <a:gd fmla="*/ 772 h 806" name="T65"/>
                <a:gd fmla="*/ 323 w 773" name="T66"/>
                <a:gd fmla="*/ 754 h 806" name="T67"/>
                <a:gd fmla="*/ 328 w 773" name="T68"/>
                <a:gd fmla="*/ 792 h 806" name="T69"/>
                <a:gd fmla="*/ 364 w 773" name="T70"/>
                <a:gd fmla="*/ 799 h 806" name="T71"/>
                <a:gd fmla="*/ 381 w 773" name="T72"/>
                <a:gd fmla="*/ 796 h 806" name="T73"/>
                <a:gd fmla="*/ 366 w 773" name="T74"/>
                <a:gd fmla="*/ 696 h 806" name="T75"/>
                <a:gd fmla="*/ 414 w 773" name="T76"/>
                <a:gd fmla="*/ 677 h 806" name="T77"/>
                <a:gd fmla="*/ 443 w 773" name="T78"/>
                <a:gd fmla="*/ 652 h 806" name="T79"/>
                <a:gd fmla="*/ 517 w 773" name="T80"/>
                <a:gd fmla="*/ 650 h 806" name="T81"/>
                <a:gd fmla="*/ 550 w 773" name="T82"/>
                <a:gd fmla="*/ 648 h 806" name="T83"/>
                <a:gd fmla="*/ 579 w 773" name="T84"/>
                <a:gd fmla="*/ 669 h 806" name="T85"/>
                <a:gd fmla="*/ 603 w 773" name="T86"/>
                <a:gd fmla="*/ 640 h 806" name="T87"/>
                <a:gd fmla="*/ 636 w 773" name="T88"/>
                <a:gd fmla="*/ 642 h 806" name="T89"/>
                <a:gd fmla="*/ 680 w 773" name="T90"/>
                <a:gd fmla="*/ 593 h 806" name="T91"/>
                <a:gd fmla="*/ 723 w 773" name="T92"/>
                <a:gd fmla="*/ 602 h 806" name="T93"/>
                <a:gd fmla="*/ 757 w 773" name="T94"/>
                <a:gd fmla="*/ 568 h 806" name="T95"/>
                <a:gd fmla="*/ 772 w 773" name="T96"/>
                <a:gd fmla="*/ 534 h 806" name="T97"/>
                <a:gd fmla="*/ 689 w 773" name="T98"/>
                <a:gd fmla="*/ 505 h 806" name="T99"/>
                <a:gd fmla="*/ 654 w 773" name="T100"/>
                <a:gd fmla="*/ 483 h 806" name="T101"/>
                <a:gd fmla="*/ 618 w 773" name="T102"/>
                <a:gd fmla="*/ 459 h 806" name="T103"/>
                <a:gd fmla="*/ 629 w 773" name="T104"/>
                <a:gd fmla="*/ 392 h 806" name="T105"/>
                <a:gd fmla="*/ 623 w 773" name="T106"/>
                <a:gd fmla="*/ 271 h 806" name="T107"/>
                <a:gd fmla="*/ 558 w 773" name="T108"/>
                <a:gd fmla="*/ 274 h 806" name="T109"/>
                <a:gd fmla="*/ 548 w 773" name="T110"/>
                <a:gd fmla="*/ 231 h 806" name="T111"/>
                <a:gd fmla="*/ 561 w 773" name="T112"/>
                <a:gd fmla="*/ 187 h 806" name="T113"/>
                <a:gd fmla="*/ 599 w 773" name="T114"/>
                <a:gd fmla="*/ 185 h 806" name="T115"/>
                <a:gd fmla="*/ 668 w 773" name="T116"/>
                <a:gd fmla="*/ 185 h 806" name="T117"/>
                <a:gd fmla="*/ 682 w 773" name="T118"/>
                <a:gd fmla="*/ 148 h 80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w 773" name="T180"/>
                <a:gd fmla="*/ 0 h 806" name="T181"/>
                <a:gd fmla="*/ 773 w 773" name="T182"/>
                <a:gd fmla="*/ 806 h 806" name="T183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T183" l="T180" r="T182" t="T181"/>
              <a:pathLst>
                <a:path h="805" w="773">
                  <a:moveTo>
                    <a:pt x="682" y="148"/>
                  </a:moveTo>
                  <a:lnTo>
                    <a:pt x="675" y="125"/>
                  </a:lnTo>
                  <a:lnTo>
                    <a:pt x="656" y="119"/>
                  </a:lnTo>
                  <a:lnTo>
                    <a:pt x="623" y="139"/>
                  </a:lnTo>
                  <a:lnTo>
                    <a:pt x="601" y="127"/>
                  </a:lnTo>
                  <a:lnTo>
                    <a:pt x="599" y="99"/>
                  </a:lnTo>
                  <a:lnTo>
                    <a:pt x="587" y="86"/>
                  </a:lnTo>
                  <a:lnTo>
                    <a:pt x="587" y="70"/>
                  </a:lnTo>
                  <a:lnTo>
                    <a:pt x="557" y="64"/>
                  </a:lnTo>
                  <a:lnTo>
                    <a:pt x="548" y="72"/>
                  </a:lnTo>
                  <a:lnTo>
                    <a:pt x="553" y="95"/>
                  </a:lnTo>
                  <a:lnTo>
                    <a:pt x="529" y="105"/>
                  </a:lnTo>
                  <a:lnTo>
                    <a:pt x="522" y="122"/>
                  </a:lnTo>
                  <a:lnTo>
                    <a:pt x="529" y="141"/>
                  </a:lnTo>
                  <a:lnTo>
                    <a:pt x="474" y="204"/>
                  </a:lnTo>
                  <a:lnTo>
                    <a:pt x="482" y="279"/>
                  </a:lnTo>
                  <a:lnTo>
                    <a:pt x="455" y="302"/>
                  </a:lnTo>
                  <a:lnTo>
                    <a:pt x="443" y="289"/>
                  </a:lnTo>
                  <a:lnTo>
                    <a:pt x="390" y="320"/>
                  </a:lnTo>
                  <a:lnTo>
                    <a:pt x="371" y="308"/>
                  </a:lnTo>
                  <a:lnTo>
                    <a:pt x="294" y="161"/>
                  </a:lnTo>
                  <a:lnTo>
                    <a:pt x="263" y="139"/>
                  </a:lnTo>
                  <a:lnTo>
                    <a:pt x="239" y="132"/>
                  </a:lnTo>
                  <a:lnTo>
                    <a:pt x="227" y="112"/>
                  </a:lnTo>
                  <a:lnTo>
                    <a:pt x="241" y="90"/>
                  </a:lnTo>
                  <a:lnTo>
                    <a:pt x="219" y="72"/>
                  </a:lnTo>
                  <a:lnTo>
                    <a:pt x="193" y="95"/>
                  </a:lnTo>
                  <a:lnTo>
                    <a:pt x="167" y="99"/>
                  </a:lnTo>
                  <a:lnTo>
                    <a:pt x="148" y="19"/>
                  </a:lnTo>
                  <a:lnTo>
                    <a:pt x="144" y="0"/>
                  </a:lnTo>
                  <a:lnTo>
                    <a:pt x="117" y="33"/>
                  </a:lnTo>
                  <a:lnTo>
                    <a:pt x="107" y="40"/>
                  </a:lnTo>
                  <a:lnTo>
                    <a:pt x="109" y="90"/>
                  </a:lnTo>
                  <a:lnTo>
                    <a:pt x="103" y="101"/>
                  </a:lnTo>
                  <a:lnTo>
                    <a:pt x="89" y="101"/>
                  </a:lnTo>
                  <a:lnTo>
                    <a:pt x="79" y="90"/>
                  </a:lnTo>
                  <a:lnTo>
                    <a:pt x="65" y="105"/>
                  </a:lnTo>
                  <a:lnTo>
                    <a:pt x="79" y="163"/>
                  </a:lnTo>
                  <a:lnTo>
                    <a:pt x="93" y="163"/>
                  </a:lnTo>
                  <a:lnTo>
                    <a:pt x="107" y="172"/>
                  </a:lnTo>
                  <a:lnTo>
                    <a:pt x="112" y="207"/>
                  </a:lnTo>
                  <a:lnTo>
                    <a:pt x="105" y="329"/>
                  </a:lnTo>
                  <a:lnTo>
                    <a:pt x="21" y="404"/>
                  </a:lnTo>
                  <a:lnTo>
                    <a:pt x="17" y="433"/>
                  </a:lnTo>
                  <a:lnTo>
                    <a:pt x="2" y="445"/>
                  </a:lnTo>
                  <a:lnTo>
                    <a:pt x="0" y="460"/>
                  </a:lnTo>
                  <a:lnTo>
                    <a:pt x="12" y="496"/>
                  </a:lnTo>
                  <a:lnTo>
                    <a:pt x="2" y="522"/>
                  </a:lnTo>
                  <a:lnTo>
                    <a:pt x="9" y="527"/>
                  </a:lnTo>
                  <a:lnTo>
                    <a:pt x="50" y="515"/>
                  </a:lnTo>
                  <a:lnTo>
                    <a:pt x="109" y="512"/>
                  </a:lnTo>
                  <a:lnTo>
                    <a:pt x="103" y="536"/>
                  </a:lnTo>
                  <a:lnTo>
                    <a:pt x="114" y="558"/>
                  </a:lnTo>
                  <a:lnTo>
                    <a:pt x="117" y="590"/>
                  </a:lnTo>
                  <a:lnTo>
                    <a:pt x="124" y="602"/>
                  </a:lnTo>
                  <a:lnTo>
                    <a:pt x="160" y="604"/>
                  </a:lnTo>
                  <a:lnTo>
                    <a:pt x="175" y="616"/>
                  </a:lnTo>
                  <a:lnTo>
                    <a:pt x="158" y="638"/>
                  </a:lnTo>
                  <a:lnTo>
                    <a:pt x="155" y="664"/>
                  </a:lnTo>
                  <a:lnTo>
                    <a:pt x="142" y="695"/>
                  </a:lnTo>
                  <a:lnTo>
                    <a:pt x="151" y="705"/>
                  </a:lnTo>
                  <a:lnTo>
                    <a:pt x="172" y="708"/>
                  </a:lnTo>
                  <a:lnTo>
                    <a:pt x="210" y="722"/>
                  </a:lnTo>
                  <a:lnTo>
                    <a:pt x="206" y="734"/>
                  </a:lnTo>
                  <a:lnTo>
                    <a:pt x="230" y="772"/>
                  </a:lnTo>
                  <a:lnTo>
                    <a:pt x="265" y="772"/>
                  </a:lnTo>
                  <a:lnTo>
                    <a:pt x="309" y="747"/>
                  </a:lnTo>
                  <a:lnTo>
                    <a:pt x="323" y="754"/>
                  </a:lnTo>
                  <a:lnTo>
                    <a:pt x="323" y="770"/>
                  </a:lnTo>
                  <a:lnTo>
                    <a:pt x="328" y="792"/>
                  </a:lnTo>
                  <a:lnTo>
                    <a:pt x="340" y="802"/>
                  </a:lnTo>
                  <a:lnTo>
                    <a:pt x="364" y="799"/>
                  </a:lnTo>
                  <a:lnTo>
                    <a:pt x="373" y="805"/>
                  </a:lnTo>
                  <a:lnTo>
                    <a:pt x="381" y="796"/>
                  </a:lnTo>
                  <a:lnTo>
                    <a:pt x="381" y="761"/>
                  </a:lnTo>
                  <a:lnTo>
                    <a:pt x="366" y="696"/>
                  </a:lnTo>
                  <a:lnTo>
                    <a:pt x="376" y="677"/>
                  </a:lnTo>
                  <a:lnTo>
                    <a:pt x="414" y="677"/>
                  </a:lnTo>
                  <a:lnTo>
                    <a:pt x="423" y="677"/>
                  </a:lnTo>
                  <a:lnTo>
                    <a:pt x="443" y="652"/>
                  </a:lnTo>
                  <a:lnTo>
                    <a:pt x="495" y="670"/>
                  </a:lnTo>
                  <a:lnTo>
                    <a:pt x="517" y="650"/>
                  </a:lnTo>
                  <a:lnTo>
                    <a:pt x="529" y="662"/>
                  </a:lnTo>
                  <a:lnTo>
                    <a:pt x="550" y="648"/>
                  </a:lnTo>
                  <a:lnTo>
                    <a:pt x="570" y="669"/>
                  </a:lnTo>
                  <a:lnTo>
                    <a:pt x="579" y="669"/>
                  </a:lnTo>
                  <a:lnTo>
                    <a:pt x="585" y="657"/>
                  </a:lnTo>
                  <a:lnTo>
                    <a:pt x="603" y="640"/>
                  </a:lnTo>
                  <a:lnTo>
                    <a:pt x="611" y="646"/>
                  </a:lnTo>
                  <a:lnTo>
                    <a:pt x="636" y="642"/>
                  </a:lnTo>
                  <a:lnTo>
                    <a:pt x="660" y="621"/>
                  </a:lnTo>
                  <a:lnTo>
                    <a:pt x="680" y="593"/>
                  </a:lnTo>
                  <a:lnTo>
                    <a:pt x="709" y="587"/>
                  </a:lnTo>
                  <a:lnTo>
                    <a:pt x="723" y="602"/>
                  </a:lnTo>
                  <a:lnTo>
                    <a:pt x="735" y="571"/>
                  </a:lnTo>
                  <a:lnTo>
                    <a:pt x="757" y="568"/>
                  </a:lnTo>
                  <a:lnTo>
                    <a:pt x="766" y="563"/>
                  </a:lnTo>
                  <a:lnTo>
                    <a:pt x="772" y="534"/>
                  </a:lnTo>
                  <a:lnTo>
                    <a:pt x="763" y="518"/>
                  </a:lnTo>
                  <a:lnTo>
                    <a:pt x="689" y="505"/>
                  </a:lnTo>
                  <a:lnTo>
                    <a:pt x="675" y="483"/>
                  </a:lnTo>
                  <a:lnTo>
                    <a:pt x="654" y="483"/>
                  </a:lnTo>
                  <a:lnTo>
                    <a:pt x="634" y="483"/>
                  </a:lnTo>
                  <a:lnTo>
                    <a:pt x="618" y="459"/>
                  </a:lnTo>
                  <a:lnTo>
                    <a:pt x="620" y="445"/>
                  </a:lnTo>
                  <a:lnTo>
                    <a:pt x="629" y="392"/>
                  </a:lnTo>
                  <a:lnTo>
                    <a:pt x="601" y="363"/>
                  </a:lnTo>
                  <a:lnTo>
                    <a:pt x="623" y="271"/>
                  </a:lnTo>
                  <a:lnTo>
                    <a:pt x="608" y="257"/>
                  </a:lnTo>
                  <a:lnTo>
                    <a:pt x="558" y="274"/>
                  </a:lnTo>
                  <a:lnTo>
                    <a:pt x="548" y="253"/>
                  </a:lnTo>
                  <a:lnTo>
                    <a:pt x="548" y="231"/>
                  </a:lnTo>
                  <a:lnTo>
                    <a:pt x="537" y="221"/>
                  </a:lnTo>
                  <a:lnTo>
                    <a:pt x="561" y="187"/>
                  </a:lnTo>
                  <a:lnTo>
                    <a:pt x="587" y="196"/>
                  </a:lnTo>
                  <a:lnTo>
                    <a:pt x="599" y="185"/>
                  </a:lnTo>
                  <a:lnTo>
                    <a:pt x="647" y="192"/>
                  </a:lnTo>
                  <a:lnTo>
                    <a:pt x="668" y="185"/>
                  </a:lnTo>
                  <a:lnTo>
                    <a:pt x="682" y="148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1" name="Freeform 11"/>
            <p:cNvSpPr/>
            <p:nvPr/>
          </p:nvSpPr>
          <p:spPr bwMode="auto">
            <a:xfrm>
              <a:off x="3132" y="2467"/>
              <a:ext cx="238" cy="292"/>
            </a:xfrm>
            <a:custGeom>
              <a:gdLst>
                <a:gd fmla="*/ 9 w 404" name="T0"/>
                <a:gd fmla="*/ 124 h 566" name="T1"/>
                <a:gd fmla="*/ 35 w 404" name="T2"/>
                <a:gd fmla="*/ 174 h 566" name="T3"/>
                <a:gd fmla="*/ 37 w 404" name="T4"/>
                <a:gd fmla="*/ 201 h 566" name="T5"/>
                <a:gd fmla="*/ 23 w 404" name="T6"/>
                <a:gd fmla="*/ 227 h 566" name="T7"/>
                <a:gd fmla="*/ 4 w 404" name="T8"/>
                <a:gd fmla="*/ 242 h 566" name="T9"/>
                <a:gd fmla="*/ 0 w 404" name="T10"/>
                <a:gd fmla="*/ 291 h 566" name="T11"/>
                <a:gd fmla="*/ 6 w 404" name="T12"/>
                <a:gd fmla="*/ 298 h 566" name="T13"/>
                <a:gd fmla="*/ 18 w 404" name="T14"/>
                <a:gd fmla="*/ 293 h 566" name="T15"/>
                <a:gd fmla="*/ 23 w 404" name="T16"/>
                <a:gd fmla="*/ 298 h 566" name="T17"/>
                <a:gd fmla="*/ 23 w 404" name="T18"/>
                <a:gd fmla="*/ 329 h 566" name="T19"/>
                <a:gd fmla="*/ 37 w 404" name="T20"/>
                <a:gd fmla="*/ 363 h 566" name="T21"/>
                <a:gd fmla="*/ 52 w 404" name="T22"/>
                <a:gd fmla="*/ 370 h 566" name="T23"/>
                <a:gd fmla="*/ 54 w 404" name="T24"/>
                <a:gd fmla="*/ 423 h 566" name="T25"/>
                <a:gd fmla="*/ 46 w 404" name="T26"/>
                <a:gd fmla="*/ 459 h 566" name="T27"/>
                <a:gd fmla="*/ 54 w 404" name="T28"/>
                <a:gd fmla="*/ 474 h 566" name="T29"/>
                <a:gd fmla="*/ 71 w 404" name="T30"/>
                <a:gd fmla="*/ 491 h 566" name="T31"/>
                <a:gd fmla="*/ 114 w 404" name="T32"/>
                <a:gd fmla="*/ 480 h 566" name="T33"/>
                <a:gd fmla="*/ 123 w 404" name="T34"/>
                <a:gd fmla="*/ 495 h 566" name="T35"/>
                <a:gd fmla="*/ 109 w 404" name="T36"/>
                <a:gd fmla="*/ 514 h 566" name="T37"/>
                <a:gd fmla="*/ 87 w 404" name="T38"/>
                <a:gd fmla="*/ 546 h 566" name="T39"/>
                <a:gd fmla="*/ 87 w 404" name="T40"/>
                <a:gd fmla="*/ 555 h 566" name="T41"/>
                <a:gd fmla="*/ 100 w 404" name="T42"/>
                <a:gd fmla="*/ 565 h 566" name="T43"/>
                <a:gd fmla="*/ 188 w 404" name="T44"/>
                <a:gd fmla="*/ 529 h 566" name="T45"/>
                <a:gd fmla="*/ 219 w 404" name="T46"/>
                <a:gd fmla="*/ 546 h 566" name="T47"/>
                <a:gd fmla="*/ 228 w 404" name="T48"/>
                <a:gd fmla="*/ 538 h 566" name="T49"/>
                <a:gd fmla="*/ 219 w 404" name="T50"/>
                <a:gd fmla="*/ 517 h 566" name="T51"/>
                <a:gd fmla="*/ 221 w 404" name="T52"/>
                <a:gd fmla="*/ 507 h 566" name="T53"/>
                <a:gd fmla="*/ 234 w 404" name="T54"/>
                <a:gd fmla="*/ 425 h 566" name="T55"/>
                <a:gd fmla="*/ 247 w 404" name="T56"/>
                <a:gd fmla="*/ 406 h 566" name="T57"/>
                <a:gd fmla="*/ 254 w 404" name="T58"/>
                <a:gd fmla="*/ 384 h 566" name="T59"/>
                <a:gd fmla="*/ 269 w 404" name="T60"/>
                <a:gd fmla="*/ 350 h 566" name="T61"/>
                <a:gd fmla="*/ 260 w 404" name="T62"/>
                <a:gd fmla="*/ 337 h 566" name="T63"/>
                <a:gd fmla="*/ 262 w 404" name="T64"/>
                <a:gd fmla="*/ 309 h 566" name="T65"/>
                <a:gd fmla="*/ 300 w 404" name="T66"/>
                <a:gd fmla="*/ 266 h 566" name="T67"/>
                <a:gd fmla="*/ 297 w 404" name="T68"/>
                <a:gd fmla="*/ 238 h 566" name="T69"/>
                <a:gd fmla="*/ 321 w 404" name="T70"/>
                <a:gd fmla="*/ 196 h 566" name="T71"/>
                <a:gd fmla="*/ 345 w 404" name="T72"/>
                <a:gd fmla="*/ 203 h 566" name="T73"/>
                <a:gd fmla="*/ 393 w 404" name="T74"/>
                <a:gd fmla="*/ 168 h 566" name="T75"/>
                <a:gd fmla="*/ 403 w 404" name="T76"/>
                <a:gd fmla="*/ 150 h 566" name="T77"/>
                <a:gd fmla="*/ 372 w 404" name="T78"/>
                <a:gd fmla="*/ 93 h 566" name="T79"/>
                <a:gd fmla="*/ 352 w 404" name="T80"/>
                <a:gd fmla="*/ 64 h 566" name="T81"/>
                <a:gd fmla="*/ 367 w 404" name="T82"/>
                <a:gd fmla="*/ 50 h 566" name="T83"/>
                <a:gd fmla="*/ 348 w 404" name="T84"/>
                <a:gd fmla="*/ 33 h 566" name="T85"/>
                <a:gd fmla="*/ 302 w 404" name="T86"/>
                <a:gd fmla="*/ 33 h 566" name="T87"/>
                <a:gd fmla="*/ 281 w 404" name="T88"/>
                <a:gd fmla="*/ 11 h 566" name="T89"/>
                <a:gd fmla="*/ 245 w 404" name="T90"/>
                <a:gd fmla="*/ 48 h 566" name="T91"/>
                <a:gd fmla="*/ 231 w 404" name="T92"/>
                <a:gd fmla="*/ 42 h 566" name="T93"/>
                <a:gd fmla="*/ 247 w 404" name="T94"/>
                <a:gd fmla="*/ 13 h 566" name="T95"/>
                <a:gd fmla="*/ 245 w 404" name="T96"/>
                <a:gd fmla="*/ 4 h 566" name="T97"/>
                <a:gd fmla="*/ 231 w 404" name="T98"/>
                <a:gd fmla="*/ 0 h 566" name="T99"/>
                <a:gd fmla="*/ 188 w 404" name="T100"/>
                <a:gd fmla="*/ 24 h 566" name="T101"/>
                <a:gd fmla="*/ 152 w 404" name="T102"/>
                <a:gd fmla="*/ 35 h 566" name="T103"/>
                <a:gd fmla="*/ 124 w 404" name="T104"/>
                <a:gd fmla="*/ 33 h 566" name="T105"/>
                <a:gd fmla="*/ 63 w 404" name="T106"/>
                <a:gd fmla="*/ 90 h 566" name="T107"/>
                <a:gd fmla="*/ 30 w 404" name="T108"/>
                <a:gd fmla="*/ 101 h 566" name="T109"/>
                <a:gd fmla="*/ 9 w 404" name="T110"/>
                <a:gd fmla="*/ 124 h 566" name="T111"/>
                <a:gd fmla="*/ 9 w 404" name="T112"/>
                <a:gd fmla="*/ 124 h 56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404" name="T171"/>
                <a:gd fmla="*/ 0 h 566" name="T172"/>
                <a:gd fmla="*/ 404 w 404" name="T173"/>
                <a:gd fmla="*/ 566 h 566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566" w="402">
                  <a:moveTo>
                    <a:pt x="9" y="124"/>
                  </a:moveTo>
                  <a:lnTo>
                    <a:pt x="35" y="174"/>
                  </a:lnTo>
                  <a:lnTo>
                    <a:pt x="37" y="201"/>
                  </a:lnTo>
                  <a:lnTo>
                    <a:pt x="23" y="227"/>
                  </a:lnTo>
                  <a:lnTo>
                    <a:pt x="4" y="242"/>
                  </a:lnTo>
                  <a:lnTo>
                    <a:pt x="0" y="291"/>
                  </a:lnTo>
                  <a:lnTo>
                    <a:pt x="6" y="298"/>
                  </a:lnTo>
                  <a:lnTo>
                    <a:pt x="18" y="293"/>
                  </a:lnTo>
                  <a:lnTo>
                    <a:pt x="23" y="298"/>
                  </a:lnTo>
                  <a:lnTo>
                    <a:pt x="23" y="329"/>
                  </a:lnTo>
                  <a:lnTo>
                    <a:pt x="37" y="363"/>
                  </a:lnTo>
                  <a:lnTo>
                    <a:pt x="52" y="370"/>
                  </a:lnTo>
                  <a:lnTo>
                    <a:pt x="54" y="423"/>
                  </a:lnTo>
                  <a:lnTo>
                    <a:pt x="46" y="459"/>
                  </a:lnTo>
                  <a:lnTo>
                    <a:pt x="54" y="474"/>
                  </a:lnTo>
                  <a:lnTo>
                    <a:pt x="71" y="491"/>
                  </a:lnTo>
                  <a:lnTo>
                    <a:pt x="114" y="480"/>
                  </a:lnTo>
                  <a:lnTo>
                    <a:pt x="123" y="495"/>
                  </a:lnTo>
                  <a:lnTo>
                    <a:pt x="109" y="514"/>
                  </a:lnTo>
                  <a:lnTo>
                    <a:pt x="87" y="546"/>
                  </a:lnTo>
                  <a:lnTo>
                    <a:pt x="87" y="555"/>
                  </a:lnTo>
                  <a:lnTo>
                    <a:pt x="100" y="565"/>
                  </a:lnTo>
                  <a:lnTo>
                    <a:pt x="188" y="529"/>
                  </a:lnTo>
                  <a:lnTo>
                    <a:pt x="219" y="546"/>
                  </a:lnTo>
                  <a:lnTo>
                    <a:pt x="228" y="538"/>
                  </a:lnTo>
                  <a:lnTo>
                    <a:pt x="219" y="517"/>
                  </a:lnTo>
                  <a:lnTo>
                    <a:pt x="221" y="507"/>
                  </a:lnTo>
                  <a:lnTo>
                    <a:pt x="234" y="425"/>
                  </a:lnTo>
                  <a:lnTo>
                    <a:pt x="247" y="406"/>
                  </a:lnTo>
                  <a:lnTo>
                    <a:pt x="254" y="384"/>
                  </a:lnTo>
                  <a:lnTo>
                    <a:pt x="269" y="350"/>
                  </a:lnTo>
                  <a:lnTo>
                    <a:pt x="260" y="337"/>
                  </a:lnTo>
                  <a:lnTo>
                    <a:pt x="262" y="309"/>
                  </a:lnTo>
                  <a:lnTo>
                    <a:pt x="300" y="266"/>
                  </a:lnTo>
                  <a:lnTo>
                    <a:pt x="297" y="238"/>
                  </a:lnTo>
                  <a:lnTo>
                    <a:pt x="321" y="196"/>
                  </a:lnTo>
                  <a:lnTo>
                    <a:pt x="345" y="203"/>
                  </a:lnTo>
                  <a:lnTo>
                    <a:pt x="393" y="168"/>
                  </a:lnTo>
                  <a:lnTo>
                    <a:pt x="403" y="150"/>
                  </a:lnTo>
                  <a:lnTo>
                    <a:pt x="372" y="93"/>
                  </a:lnTo>
                  <a:lnTo>
                    <a:pt x="352" y="64"/>
                  </a:lnTo>
                  <a:lnTo>
                    <a:pt x="367" y="50"/>
                  </a:lnTo>
                  <a:lnTo>
                    <a:pt x="348" y="33"/>
                  </a:lnTo>
                  <a:lnTo>
                    <a:pt x="302" y="33"/>
                  </a:lnTo>
                  <a:lnTo>
                    <a:pt x="281" y="11"/>
                  </a:lnTo>
                  <a:lnTo>
                    <a:pt x="245" y="48"/>
                  </a:lnTo>
                  <a:lnTo>
                    <a:pt x="231" y="42"/>
                  </a:lnTo>
                  <a:lnTo>
                    <a:pt x="247" y="13"/>
                  </a:lnTo>
                  <a:lnTo>
                    <a:pt x="245" y="4"/>
                  </a:lnTo>
                  <a:lnTo>
                    <a:pt x="231" y="0"/>
                  </a:lnTo>
                  <a:lnTo>
                    <a:pt x="188" y="24"/>
                  </a:lnTo>
                  <a:lnTo>
                    <a:pt x="152" y="35"/>
                  </a:lnTo>
                  <a:lnTo>
                    <a:pt x="124" y="33"/>
                  </a:lnTo>
                  <a:lnTo>
                    <a:pt x="63" y="90"/>
                  </a:lnTo>
                  <a:lnTo>
                    <a:pt x="30" y="101"/>
                  </a:lnTo>
                  <a:lnTo>
                    <a:pt x="9" y="124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2" name="Freeform 12"/>
            <p:cNvSpPr/>
            <p:nvPr/>
          </p:nvSpPr>
          <p:spPr bwMode="auto">
            <a:xfrm>
              <a:off x="2893" y="2495"/>
              <a:ext cx="273" cy="271"/>
            </a:xfrm>
            <a:custGeom>
              <a:gdLst>
                <a:gd fmla="*/ 398 w 465" name="T0"/>
                <a:gd fmla="*/ 64 h 524" name="T1"/>
                <a:gd fmla="*/ 389 w 465" name="T2"/>
                <a:gd fmla="*/ 19 h 524" name="T3"/>
                <a:gd fmla="*/ 356 w 465" name="T4"/>
                <a:gd fmla="*/ 26 h 524" name="T5"/>
                <a:gd fmla="*/ 330 w 465" name="T6"/>
                <a:gd fmla="*/ 42 h 524" name="T7"/>
                <a:gd fmla="*/ 306 w 465" name="T8"/>
                <a:gd fmla="*/ 24 h 524" name="T9"/>
                <a:gd fmla="*/ 262 w 465" name="T10"/>
                <a:gd fmla="*/ 31 h 524" name="T11"/>
                <a:gd fmla="*/ 126 w 465" name="T12"/>
                <a:gd fmla="*/ 0 h 524" name="T13"/>
                <a:gd fmla="*/ 136 w 465" name="T14"/>
                <a:gd fmla="*/ 35 h 524" name="T15"/>
                <a:gd fmla="*/ 74 w 465" name="T16"/>
                <a:gd fmla="*/ 35 h 524" name="T17"/>
                <a:gd fmla="*/ 21 w 465" name="T18"/>
                <a:gd fmla="*/ 99 h 524" name="T19"/>
                <a:gd fmla="*/ 43 w 465" name="T20"/>
                <a:gd fmla="*/ 249 h 524" name="T21"/>
                <a:gd fmla="*/ 4 w 465" name="T22"/>
                <a:gd fmla="*/ 305 h 524" name="T23"/>
                <a:gd fmla="*/ 57 w 465" name="T24"/>
                <a:gd fmla="*/ 311 h 524" name="T25"/>
                <a:gd fmla="*/ 67 w 465" name="T26"/>
                <a:gd fmla="*/ 406 h 524" name="T27"/>
                <a:gd fmla="*/ 112 w 465" name="T28"/>
                <a:gd fmla="*/ 382 h 524" name="T29"/>
                <a:gd fmla="*/ 129 w 465" name="T30"/>
                <a:gd fmla="*/ 404 h 524" name="T31"/>
                <a:gd fmla="*/ 172 w 465" name="T32"/>
                <a:gd fmla="*/ 373 h 524" name="T33"/>
                <a:gd fmla="*/ 217 w 465" name="T34"/>
                <a:gd fmla="*/ 373 h 524" name="T35"/>
                <a:gd fmla="*/ 238 w 465" name="T36"/>
                <a:gd fmla="*/ 408 h 524" name="T37"/>
                <a:gd fmla="*/ 212 w 465" name="T38"/>
                <a:gd fmla="*/ 472 h 524" name="T39"/>
                <a:gd fmla="*/ 212 w 465" name="T40"/>
                <a:gd fmla="*/ 501 h 524" name="T41"/>
                <a:gd fmla="*/ 256 w 465" name="T42"/>
                <a:gd fmla="*/ 523 h 524" name="T43"/>
                <a:gd fmla="*/ 289 w 465" name="T44"/>
                <a:gd fmla="*/ 512 h 524" name="T45"/>
                <a:gd fmla="*/ 306 w 465" name="T46"/>
                <a:gd fmla="*/ 472 h 524" name="T47"/>
                <a:gd fmla="*/ 337 w 465" name="T48"/>
                <a:gd fmla="*/ 465 h 524" name="T49"/>
                <a:gd fmla="*/ 380 w 465" name="T50"/>
                <a:gd fmla="*/ 470 h 524" name="T51"/>
                <a:gd fmla="*/ 374 w 465" name="T52"/>
                <a:gd fmla="*/ 443 h 524" name="T53"/>
                <a:gd fmla="*/ 440 w 465" name="T54"/>
                <a:gd fmla="*/ 435 h 524" name="T55"/>
                <a:gd fmla="*/ 456 w 465" name="T56"/>
                <a:gd fmla="*/ 404 h 524" name="T57"/>
                <a:gd fmla="*/ 461 w 465" name="T58"/>
                <a:gd fmla="*/ 315 h 524" name="T59"/>
                <a:gd fmla="*/ 433 w 465" name="T60"/>
                <a:gd fmla="*/ 274 h 524" name="T61"/>
                <a:gd fmla="*/ 427 w 465" name="T62"/>
                <a:gd fmla="*/ 238 h 524" name="T63"/>
                <a:gd fmla="*/ 409 w 465" name="T64"/>
                <a:gd fmla="*/ 236 h 524" name="T65"/>
                <a:gd fmla="*/ 433 w 465" name="T66"/>
                <a:gd fmla="*/ 172 h 524" name="T67"/>
                <a:gd fmla="*/ 444 w 465" name="T68"/>
                <a:gd fmla="*/ 119 h 524" name="T69"/>
                <a:gd fmla="*/ 418 w 465" name="T70"/>
                <a:gd fmla="*/ 69 h 524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465" name="T108"/>
                <a:gd fmla="*/ 0 h 524" name="T109"/>
                <a:gd fmla="*/ 465 w 465" name="T110"/>
                <a:gd fmla="*/ 524 h 524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524" w="465">
                  <a:moveTo>
                    <a:pt x="418" y="69"/>
                  </a:moveTo>
                  <a:lnTo>
                    <a:pt x="398" y="64"/>
                  </a:lnTo>
                  <a:lnTo>
                    <a:pt x="389" y="50"/>
                  </a:lnTo>
                  <a:lnTo>
                    <a:pt x="389" y="19"/>
                  </a:lnTo>
                  <a:lnTo>
                    <a:pt x="378" y="4"/>
                  </a:lnTo>
                  <a:lnTo>
                    <a:pt x="356" y="26"/>
                  </a:lnTo>
                  <a:lnTo>
                    <a:pt x="346" y="42"/>
                  </a:lnTo>
                  <a:lnTo>
                    <a:pt x="330" y="42"/>
                  </a:lnTo>
                  <a:lnTo>
                    <a:pt x="325" y="18"/>
                  </a:lnTo>
                  <a:lnTo>
                    <a:pt x="306" y="24"/>
                  </a:lnTo>
                  <a:lnTo>
                    <a:pt x="280" y="42"/>
                  </a:lnTo>
                  <a:lnTo>
                    <a:pt x="262" y="31"/>
                  </a:lnTo>
                  <a:lnTo>
                    <a:pt x="227" y="6"/>
                  </a:lnTo>
                  <a:lnTo>
                    <a:pt x="126" y="0"/>
                  </a:lnTo>
                  <a:lnTo>
                    <a:pt x="116" y="11"/>
                  </a:lnTo>
                  <a:lnTo>
                    <a:pt x="136" y="35"/>
                  </a:lnTo>
                  <a:lnTo>
                    <a:pt x="112" y="50"/>
                  </a:lnTo>
                  <a:lnTo>
                    <a:pt x="74" y="35"/>
                  </a:lnTo>
                  <a:lnTo>
                    <a:pt x="35" y="69"/>
                  </a:lnTo>
                  <a:lnTo>
                    <a:pt x="21" y="99"/>
                  </a:lnTo>
                  <a:lnTo>
                    <a:pt x="24" y="172"/>
                  </a:lnTo>
                  <a:lnTo>
                    <a:pt x="43" y="249"/>
                  </a:lnTo>
                  <a:lnTo>
                    <a:pt x="0" y="298"/>
                  </a:lnTo>
                  <a:lnTo>
                    <a:pt x="4" y="305"/>
                  </a:lnTo>
                  <a:lnTo>
                    <a:pt x="43" y="293"/>
                  </a:lnTo>
                  <a:lnTo>
                    <a:pt x="57" y="311"/>
                  </a:lnTo>
                  <a:lnTo>
                    <a:pt x="45" y="366"/>
                  </a:lnTo>
                  <a:lnTo>
                    <a:pt x="67" y="406"/>
                  </a:lnTo>
                  <a:lnTo>
                    <a:pt x="90" y="412"/>
                  </a:lnTo>
                  <a:lnTo>
                    <a:pt x="112" y="382"/>
                  </a:lnTo>
                  <a:lnTo>
                    <a:pt x="122" y="406"/>
                  </a:lnTo>
                  <a:lnTo>
                    <a:pt x="129" y="404"/>
                  </a:lnTo>
                  <a:lnTo>
                    <a:pt x="164" y="370"/>
                  </a:lnTo>
                  <a:lnTo>
                    <a:pt x="172" y="373"/>
                  </a:lnTo>
                  <a:lnTo>
                    <a:pt x="188" y="364"/>
                  </a:lnTo>
                  <a:lnTo>
                    <a:pt x="217" y="373"/>
                  </a:lnTo>
                  <a:lnTo>
                    <a:pt x="217" y="404"/>
                  </a:lnTo>
                  <a:lnTo>
                    <a:pt x="238" y="408"/>
                  </a:lnTo>
                  <a:lnTo>
                    <a:pt x="232" y="438"/>
                  </a:lnTo>
                  <a:lnTo>
                    <a:pt x="212" y="472"/>
                  </a:lnTo>
                  <a:lnTo>
                    <a:pt x="203" y="501"/>
                  </a:lnTo>
                  <a:lnTo>
                    <a:pt x="212" y="501"/>
                  </a:lnTo>
                  <a:lnTo>
                    <a:pt x="236" y="479"/>
                  </a:lnTo>
                  <a:lnTo>
                    <a:pt x="256" y="523"/>
                  </a:lnTo>
                  <a:lnTo>
                    <a:pt x="272" y="512"/>
                  </a:lnTo>
                  <a:lnTo>
                    <a:pt x="289" y="512"/>
                  </a:lnTo>
                  <a:lnTo>
                    <a:pt x="306" y="498"/>
                  </a:lnTo>
                  <a:lnTo>
                    <a:pt x="306" y="472"/>
                  </a:lnTo>
                  <a:lnTo>
                    <a:pt x="315" y="463"/>
                  </a:lnTo>
                  <a:lnTo>
                    <a:pt x="337" y="465"/>
                  </a:lnTo>
                  <a:lnTo>
                    <a:pt x="374" y="483"/>
                  </a:lnTo>
                  <a:lnTo>
                    <a:pt x="380" y="470"/>
                  </a:lnTo>
                  <a:lnTo>
                    <a:pt x="372" y="455"/>
                  </a:lnTo>
                  <a:lnTo>
                    <a:pt x="374" y="443"/>
                  </a:lnTo>
                  <a:lnTo>
                    <a:pt x="398" y="423"/>
                  </a:lnTo>
                  <a:lnTo>
                    <a:pt x="440" y="435"/>
                  </a:lnTo>
                  <a:lnTo>
                    <a:pt x="464" y="419"/>
                  </a:lnTo>
                  <a:lnTo>
                    <a:pt x="456" y="404"/>
                  </a:lnTo>
                  <a:lnTo>
                    <a:pt x="464" y="368"/>
                  </a:lnTo>
                  <a:lnTo>
                    <a:pt x="461" y="315"/>
                  </a:lnTo>
                  <a:lnTo>
                    <a:pt x="446" y="308"/>
                  </a:lnTo>
                  <a:lnTo>
                    <a:pt x="433" y="274"/>
                  </a:lnTo>
                  <a:lnTo>
                    <a:pt x="433" y="243"/>
                  </a:lnTo>
                  <a:lnTo>
                    <a:pt x="427" y="238"/>
                  </a:lnTo>
                  <a:lnTo>
                    <a:pt x="416" y="243"/>
                  </a:lnTo>
                  <a:lnTo>
                    <a:pt x="409" y="236"/>
                  </a:lnTo>
                  <a:lnTo>
                    <a:pt x="413" y="187"/>
                  </a:lnTo>
                  <a:lnTo>
                    <a:pt x="433" y="172"/>
                  </a:lnTo>
                  <a:lnTo>
                    <a:pt x="446" y="146"/>
                  </a:lnTo>
                  <a:lnTo>
                    <a:pt x="444" y="119"/>
                  </a:lnTo>
                  <a:lnTo>
                    <a:pt x="418" y="69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3" name="Freeform 13"/>
            <p:cNvSpPr/>
            <p:nvPr/>
          </p:nvSpPr>
          <p:spPr bwMode="auto">
            <a:xfrm>
              <a:off x="2629" y="2548"/>
              <a:ext cx="303" cy="237"/>
            </a:xfrm>
            <a:custGeom>
              <a:gdLst>
                <a:gd fmla="*/ 145 w 520" name="T0"/>
                <a:gd fmla="*/ 153 h 459" name="T1"/>
                <a:gd fmla="*/ 131 w 520" name="T2"/>
                <a:gd fmla="*/ 190 h 459" name="T3"/>
                <a:gd fmla="*/ 109 w 520" name="T4"/>
                <a:gd fmla="*/ 197 h 459" name="T5"/>
                <a:gd fmla="*/ 61 w 520" name="T6"/>
                <a:gd fmla="*/ 190 h 459" name="T7"/>
                <a:gd fmla="*/ 50 w 520" name="T8"/>
                <a:gd fmla="*/ 201 h 459" name="T9"/>
                <a:gd fmla="*/ 24 w 520" name="T10"/>
                <a:gd fmla="*/ 192 h 459" name="T11"/>
                <a:gd fmla="*/ 0 w 520" name="T12"/>
                <a:gd fmla="*/ 226 h 459" name="T13"/>
                <a:gd fmla="*/ 11 w 520" name="T14"/>
                <a:gd fmla="*/ 236 h 459" name="T15"/>
                <a:gd fmla="*/ 11 w 520" name="T16"/>
                <a:gd fmla="*/ 258 h 459" name="T17"/>
                <a:gd fmla="*/ 21 w 520" name="T18"/>
                <a:gd fmla="*/ 279 h 459" name="T19"/>
                <a:gd fmla="*/ 70 w 520" name="T20"/>
                <a:gd fmla="*/ 263 h 459" name="T21"/>
                <a:gd fmla="*/ 85 w 520" name="T22"/>
                <a:gd fmla="*/ 276 h 459" name="T23"/>
                <a:gd fmla="*/ 64 w 520" name="T24"/>
                <a:gd fmla="*/ 369 h 459" name="T25"/>
                <a:gd fmla="*/ 92 w 520" name="T26"/>
                <a:gd fmla="*/ 398 h 459" name="T27"/>
                <a:gd fmla="*/ 83 w 520" name="T28"/>
                <a:gd fmla="*/ 451 h 459" name="T29"/>
                <a:gd fmla="*/ 112 w 520" name="T30"/>
                <a:gd fmla="*/ 453 h 459" name="T31"/>
                <a:gd fmla="*/ 142 w 520" name="T32"/>
                <a:gd fmla="*/ 424 h 459" name="T33"/>
                <a:gd fmla="*/ 155 w 520" name="T34"/>
                <a:gd fmla="*/ 433 h 459" name="T35"/>
                <a:gd fmla="*/ 214 w 520" name="T36"/>
                <a:gd fmla="*/ 458 h 459" name="T37"/>
                <a:gd fmla="*/ 226 w 520" name="T38"/>
                <a:gd fmla="*/ 451 h 459" name="T39"/>
                <a:gd fmla="*/ 228 w 520" name="T40"/>
                <a:gd fmla="*/ 431 h 459" name="T41"/>
                <a:gd fmla="*/ 238 w 520" name="T42"/>
                <a:gd fmla="*/ 419 h 459" name="T43"/>
                <a:gd fmla="*/ 322 w 520" name="T44"/>
                <a:gd fmla="*/ 364 h 459" name="T45"/>
                <a:gd fmla="*/ 337 w 520" name="T46"/>
                <a:gd fmla="*/ 383 h 459" name="T47"/>
                <a:gd fmla="*/ 387 w 520" name="T48"/>
                <a:gd fmla="*/ 398 h 459" name="T49"/>
                <a:gd fmla="*/ 416 w 520" name="T50"/>
                <a:gd fmla="*/ 361 h 459" name="T51"/>
                <a:gd fmla="*/ 429 w 520" name="T52"/>
                <a:gd fmla="*/ 369 h 459" name="T53"/>
                <a:gd fmla="*/ 449 w 520" name="T54"/>
                <a:gd fmla="*/ 369 h 459" name="T55"/>
                <a:gd fmla="*/ 449 w 520" name="T56"/>
                <a:gd fmla="*/ 358 h 459" name="T57"/>
                <a:gd fmla="*/ 475 w 520" name="T58"/>
                <a:gd fmla="*/ 349 h 459" name="T59"/>
                <a:gd fmla="*/ 475 w 520" name="T60"/>
                <a:gd fmla="*/ 340 h 459" name="T61"/>
                <a:gd fmla="*/ 486 w 520" name="T62"/>
                <a:gd fmla="*/ 329 h 459" name="T63"/>
                <a:gd fmla="*/ 492 w 520" name="T64"/>
                <a:gd fmla="*/ 332 h 459" name="T65"/>
                <a:gd fmla="*/ 519 w 520" name="T66"/>
                <a:gd fmla="*/ 305 h 459" name="T67"/>
                <a:gd fmla="*/ 497 w 520" name="T68"/>
                <a:gd fmla="*/ 265 h 459" name="T69"/>
                <a:gd fmla="*/ 508 w 520" name="T70"/>
                <a:gd fmla="*/ 209 h 459" name="T71"/>
                <a:gd fmla="*/ 494 w 520" name="T72"/>
                <a:gd fmla="*/ 192 h 459" name="T73"/>
                <a:gd fmla="*/ 456 w 520" name="T74"/>
                <a:gd fmla="*/ 204 h 459" name="T75"/>
                <a:gd fmla="*/ 451 w 520" name="T76"/>
                <a:gd fmla="*/ 197 h 459" name="T77"/>
                <a:gd fmla="*/ 494 w 520" name="T78"/>
                <a:gd fmla="*/ 148 h 459" name="T79"/>
                <a:gd fmla="*/ 475 w 520" name="T80"/>
                <a:gd fmla="*/ 71 h 459" name="T81"/>
                <a:gd fmla="*/ 446 w 520" name="T82"/>
                <a:gd fmla="*/ 93 h 459" name="T83"/>
                <a:gd fmla="*/ 420 w 520" name="T84"/>
                <a:gd fmla="*/ 66 h 459" name="T85"/>
                <a:gd fmla="*/ 396 w 520" name="T86"/>
                <a:gd fmla="*/ 33 h 459" name="T87"/>
                <a:gd fmla="*/ 394 w 520" name="T88"/>
                <a:gd fmla="*/ 13 h 459" name="T89"/>
                <a:gd fmla="*/ 377 w 520" name="T90"/>
                <a:gd fmla="*/ 9 h 459" name="T91"/>
                <a:gd fmla="*/ 357 w 520" name="T92"/>
                <a:gd fmla="*/ 16 h 459" name="T93"/>
                <a:gd fmla="*/ 324 w 520" name="T94"/>
                <a:gd fmla="*/ 0 h 459" name="T95"/>
                <a:gd fmla="*/ 308 w 520" name="T96"/>
                <a:gd fmla="*/ 38 h 459" name="T97"/>
                <a:gd fmla="*/ 281 w 520" name="T98"/>
                <a:gd fmla="*/ 40 h 459" name="T99"/>
                <a:gd fmla="*/ 260 w 520" name="T100"/>
                <a:gd fmla="*/ 71 h 459" name="T101"/>
                <a:gd fmla="*/ 248 w 520" name="T102"/>
                <a:gd fmla="*/ 64 h 459" name="T103"/>
                <a:gd fmla="*/ 228 w 520" name="T104"/>
                <a:gd fmla="*/ 71 h 459" name="T105"/>
                <a:gd fmla="*/ 197 w 520" name="T106"/>
                <a:gd fmla="*/ 53 h 459" name="T107"/>
                <a:gd fmla="*/ 173 w 520" name="T108"/>
                <a:gd fmla="*/ 81 h 459" name="T109"/>
                <a:gd fmla="*/ 173 w 520" name="T110"/>
                <a:gd fmla="*/ 95 h 459" name="T111"/>
                <a:gd fmla="*/ 221 w 520" name="T112"/>
                <a:gd fmla="*/ 122 h 459" name="T113"/>
                <a:gd fmla="*/ 232 w 520" name="T114"/>
                <a:gd fmla="*/ 141 h 459" name="T115"/>
                <a:gd fmla="*/ 197 w 520" name="T116"/>
                <a:gd fmla="*/ 154 h 459" name="T117"/>
                <a:gd fmla="*/ 145 w 520" name="T118"/>
                <a:gd fmla="*/ 153 h 459" name="T119"/>
                <a:gd fmla="*/ 145 w 520" name="T120"/>
                <a:gd fmla="*/ 153 h 459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w 520" name="T183"/>
                <a:gd fmla="*/ 0 h 459" name="T184"/>
                <a:gd fmla="*/ 520 w 520" name="T185"/>
                <a:gd fmla="*/ 459 h 459" name="T186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T186" l="T183" r="T185" t="T184"/>
              <a:pathLst>
                <a:path h="459" w="520">
                  <a:moveTo>
                    <a:pt x="145" y="153"/>
                  </a:moveTo>
                  <a:lnTo>
                    <a:pt x="131" y="190"/>
                  </a:lnTo>
                  <a:lnTo>
                    <a:pt x="109" y="197"/>
                  </a:lnTo>
                  <a:lnTo>
                    <a:pt x="61" y="190"/>
                  </a:lnTo>
                  <a:lnTo>
                    <a:pt x="50" y="201"/>
                  </a:lnTo>
                  <a:lnTo>
                    <a:pt x="24" y="192"/>
                  </a:lnTo>
                  <a:lnTo>
                    <a:pt x="0" y="226"/>
                  </a:lnTo>
                  <a:lnTo>
                    <a:pt x="11" y="236"/>
                  </a:lnTo>
                  <a:lnTo>
                    <a:pt x="11" y="258"/>
                  </a:lnTo>
                  <a:lnTo>
                    <a:pt x="21" y="279"/>
                  </a:lnTo>
                  <a:lnTo>
                    <a:pt x="70" y="263"/>
                  </a:lnTo>
                  <a:lnTo>
                    <a:pt x="85" y="276"/>
                  </a:lnTo>
                  <a:lnTo>
                    <a:pt x="64" y="369"/>
                  </a:lnTo>
                  <a:lnTo>
                    <a:pt x="92" y="398"/>
                  </a:lnTo>
                  <a:lnTo>
                    <a:pt x="83" y="451"/>
                  </a:lnTo>
                  <a:lnTo>
                    <a:pt x="112" y="453"/>
                  </a:lnTo>
                  <a:lnTo>
                    <a:pt x="142" y="424"/>
                  </a:lnTo>
                  <a:lnTo>
                    <a:pt x="155" y="433"/>
                  </a:lnTo>
                  <a:lnTo>
                    <a:pt x="214" y="458"/>
                  </a:lnTo>
                  <a:lnTo>
                    <a:pt x="226" y="451"/>
                  </a:lnTo>
                  <a:lnTo>
                    <a:pt x="228" y="431"/>
                  </a:lnTo>
                  <a:lnTo>
                    <a:pt x="238" y="419"/>
                  </a:lnTo>
                  <a:lnTo>
                    <a:pt x="322" y="364"/>
                  </a:lnTo>
                  <a:lnTo>
                    <a:pt x="337" y="383"/>
                  </a:lnTo>
                  <a:lnTo>
                    <a:pt x="387" y="398"/>
                  </a:lnTo>
                  <a:lnTo>
                    <a:pt x="416" y="361"/>
                  </a:lnTo>
                  <a:lnTo>
                    <a:pt x="429" y="369"/>
                  </a:lnTo>
                  <a:lnTo>
                    <a:pt x="449" y="369"/>
                  </a:lnTo>
                  <a:lnTo>
                    <a:pt x="449" y="358"/>
                  </a:lnTo>
                  <a:lnTo>
                    <a:pt x="475" y="349"/>
                  </a:lnTo>
                  <a:lnTo>
                    <a:pt x="475" y="340"/>
                  </a:lnTo>
                  <a:lnTo>
                    <a:pt x="486" y="329"/>
                  </a:lnTo>
                  <a:lnTo>
                    <a:pt x="492" y="332"/>
                  </a:lnTo>
                  <a:lnTo>
                    <a:pt x="519" y="305"/>
                  </a:lnTo>
                  <a:lnTo>
                    <a:pt x="497" y="265"/>
                  </a:lnTo>
                  <a:lnTo>
                    <a:pt x="508" y="209"/>
                  </a:lnTo>
                  <a:lnTo>
                    <a:pt x="494" y="192"/>
                  </a:lnTo>
                  <a:lnTo>
                    <a:pt x="456" y="204"/>
                  </a:lnTo>
                  <a:lnTo>
                    <a:pt x="451" y="197"/>
                  </a:lnTo>
                  <a:lnTo>
                    <a:pt x="494" y="148"/>
                  </a:lnTo>
                  <a:lnTo>
                    <a:pt x="475" y="71"/>
                  </a:lnTo>
                  <a:lnTo>
                    <a:pt x="446" y="93"/>
                  </a:lnTo>
                  <a:lnTo>
                    <a:pt x="420" y="66"/>
                  </a:lnTo>
                  <a:lnTo>
                    <a:pt x="396" y="33"/>
                  </a:lnTo>
                  <a:lnTo>
                    <a:pt x="394" y="13"/>
                  </a:lnTo>
                  <a:lnTo>
                    <a:pt x="377" y="9"/>
                  </a:lnTo>
                  <a:lnTo>
                    <a:pt x="357" y="16"/>
                  </a:lnTo>
                  <a:lnTo>
                    <a:pt x="324" y="0"/>
                  </a:lnTo>
                  <a:lnTo>
                    <a:pt x="308" y="38"/>
                  </a:lnTo>
                  <a:lnTo>
                    <a:pt x="281" y="40"/>
                  </a:lnTo>
                  <a:lnTo>
                    <a:pt x="260" y="71"/>
                  </a:lnTo>
                  <a:lnTo>
                    <a:pt x="248" y="64"/>
                  </a:lnTo>
                  <a:lnTo>
                    <a:pt x="228" y="71"/>
                  </a:lnTo>
                  <a:lnTo>
                    <a:pt x="197" y="53"/>
                  </a:lnTo>
                  <a:lnTo>
                    <a:pt x="173" y="81"/>
                  </a:lnTo>
                  <a:lnTo>
                    <a:pt x="173" y="95"/>
                  </a:lnTo>
                  <a:lnTo>
                    <a:pt x="221" y="122"/>
                  </a:lnTo>
                  <a:lnTo>
                    <a:pt x="232" y="141"/>
                  </a:lnTo>
                  <a:lnTo>
                    <a:pt x="197" y="154"/>
                  </a:lnTo>
                  <a:lnTo>
                    <a:pt x="145" y="153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4" name="Freeform 14"/>
            <p:cNvSpPr/>
            <p:nvPr/>
          </p:nvSpPr>
          <p:spPr bwMode="auto">
            <a:xfrm>
              <a:off x="3341" y="2386"/>
              <a:ext cx="190" cy="198"/>
            </a:xfrm>
            <a:custGeom>
              <a:gdLst>
                <a:gd fmla="*/ 236 w 327" name="T0"/>
                <a:gd fmla="*/ 361 h 381" name="T1"/>
                <a:gd fmla="*/ 186 w 327" name="T2"/>
                <a:gd fmla="*/ 380 h 381" name="T3"/>
                <a:gd fmla="*/ 157 w 327" name="T4"/>
                <a:gd fmla="*/ 351 h 381" name="T5"/>
                <a:gd fmla="*/ 139 w 327" name="T6"/>
                <a:gd fmla="*/ 375 h 381" name="T7"/>
                <a:gd fmla="*/ 107 w 327" name="T8"/>
                <a:gd fmla="*/ 375 h 381" name="T9"/>
                <a:gd fmla="*/ 93 w 327" name="T10"/>
                <a:gd fmla="*/ 348 h 381" name="T11"/>
                <a:gd fmla="*/ 78 w 327" name="T12"/>
                <a:gd fmla="*/ 308 h 381" name="T13"/>
                <a:gd fmla="*/ 50 w 327" name="T14"/>
                <a:gd fmla="*/ 305 h 381" name="T15"/>
                <a:gd fmla="*/ 19 w 327" name="T16"/>
                <a:gd fmla="*/ 247 h 381" name="T17"/>
                <a:gd fmla="*/ 0 w 327" name="T18"/>
                <a:gd fmla="*/ 218 h 381" name="T19"/>
                <a:gd fmla="*/ 14 w 327" name="T20"/>
                <a:gd fmla="*/ 204 h 381" name="T21"/>
                <a:gd fmla="*/ 19 w 327" name="T22"/>
                <a:gd fmla="*/ 199 h 381" name="T23"/>
                <a:gd fmla="*/ 52 w 327" name="T24"/>
                <a:gd fmla="*/ 152 h 381" name="T25"/>
                <a:gd fmla="*/ 50 w 327" name="T26"/>
                <a:gd fmla="*/ 115 h 381" name="T27"/>
                <a:gd fmla="*/ 60 w 327" name="T28"/>
                <a:gd fmla="*/ 99 h 381" name="T29"/>
                <a:gd fmla="*/ 86 w 327" name="T30"/>
                <a:gd fmla="*/ 95 h 381" name="T31"/>
                <a:gd fmla="*/ 93 w 327" name="T32"/>
                <a:gd fmla="*/ 84 h 381" name="T33"/>
                <a:gd fmla="*/ 84 w 327" name="T34"/>
                <a:gd fmla="*/ 66 h 381" name="T35"/>
                <a:gd fmla="*/ 98 w 327" name="T36"/>
                <a:gd fmla="*/ 48 h 381" name="T37"/>
                <a:gd fmla="*/ 98 w 327" name="T38"/>
                <a:gd fmla="*/ 13 h 381" name="T39"/>
                <a:gd fmla="*/ 115 w 327" name="T40"/>
                <a:gd fmla="*/ 4 h 381" name="T41"/>
                <a:gd fmla="*/ 146 w 327" name="T42"/>
                <a:gd fmla="*/ 21 h 381" name="T43"/>
                <a:gd fmla="*/ 184 w 327" name="T44"/>
                <a:gd fmla="*/ 28 h 381" name="T45"/>
                <a:gd fmla="*/ 210 w 327" name="T46"/>
                <a:gd fmla="*/ 0 h 381" name="T47"/>
                <a:gd fmla="*/ 240 w 327" name="T48"/>
                <a:gd fmla="*/ 24 h 381" name="T49"/>
                <a:gd fmla="*/ 227 w 327" name="T50"/>
                <a:gd fmla="*/ 35 h 381" name="T51"/>
                <a:gd fmla="*/ 210 w 327" name="T52"/>
                <a:gd fmla="*/ 59 h 381" name="T53"/>
                <a:gd fmla="*/ 186 w 327" name="T54"/>
                <a:gd fmla="*/ 66 h 381" name="T55"/>
                <a:gd fmla="*/ 177 w 327" name="T56"/>
                <a:gd fmla="*/ 72 h 381" name="T57"/>
                <a:gd fmla="*/ 201 w 327" name="T58"/>
                <a:gd fmla="*/ 86 h 381" name="T59"/>
                <a:gd fmla="*/ 244 w 327" name="T60"/>
                <a:gd fmla="*/ 66 h 381" name="T61"/>
                <a:gd fmla="*/ 317 w 327" name="T62"/>
                <a:gd fmla="*/ 97 h 381" name="T63"/>
                <a:gd fmla="*/ 326 w 327" name="T64"/>
                <a:gd fmla="*/ 158 h 381" name="T65"/>
                <a:gd fmla="*/ 295 w 327" name="T66"/>
                <a:gd fmla="*/ 158 h 381" name="T67"/>
                <a:gd fmla="*/ 292 w 327" name="T68"/>
                <a:gd fmla="*/ 177 h 381" name="T69"/>
                <a:gd fmla="*/ 308 w 327" name="T70"/>
                <a:gd fmla="*/ 202 h 381" name="T71"/>
                <a:gd fmla="*/ 295 w 327" name="T72"/>
                <a:gd fmla="*/ 218 h 381" name="T73"/>
                <a:gd fmla="*/ 311 w 327" name="T74"/>
                <a:gd fmla="*/ 242 h 381" name="T75"/>
                <a:gd fmla="*/ 287 w 327" name="T76"/>
                <a:gd fmla="*/ 271 h 381" name="T77"/>
                <a:gd fmla="*/ 275 w 327" name="T78"/>
                <a:gd fmla="*/ 257 h 381" name="T79"/>
                <a:gd fmla="*/ 240 w 327" name="T80"/>
                <a:gd fmla="*/ 348 h 381" name="T81"/>
                <a:gd fmla="*/ 236 w 327" name="T82"/>
                <a:gd fmla="*/ 361 h 381" name="T83"/>
                <a:gd fmla="*/ 236 w 327" name="T84"/>
                <a:gd fmla="*/ 361 h 381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w 327" name="T129"/>
                <a:gd fmla="*/ 0 h 381" name="T130"/>
                <a:gd fmla="*/ 327 w 327" name="T131"/>
                <a:gd fmla="*/ 381 h 381" name="T132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T132" l="T129" r="T131" t="T130"/>
              <a:pathLst>
                <a:path h="381" w="327">
                  <a:moveTo>
                    <a:pt x="236" y="361"/>
                  </a:moveTo>
                  <a:lnTo>
                    <a:pt x="186" y="380"/>
                  </a:lnTo>
                  <a:lnTo>
                    <a:pt x="157" y="351"/>
                  </a:lnTo>
                  <a:lnTo>
                    <a:pt x="139" y="375"/>
                  </a:lnTo>
                  <a:lnTo>
                    <a:pt x="107" y="375"/>
                  </a:lnTo>
                  <a:lnTo>
                    <a:pt x="93" y="348"/>
                  </a:lnTo>
                  <a:lnTo>
                    <a:pt x="78" y="308"/>
                  </a:lnTo>
                  <a:lnTo>
                    <a:pt x="50" y="305"/>
                  </a:lnTo>
                  <a:lnTo>
                    <a:pt x="19" y="247"/>
                  </a:lnTo>
                  <a:lnTo>
                    <a:pt x="0" y="218"/>
                  </a:lnTo>
                  <a:lnTo>
                    <a:pt x="14" y="204"/>
                  </a:lnTo>
                  <a:lnTo>
                    <a:pt x="19" y="199"/>
                  </a:lnTo>
                  <a:lnTo>
                    <a:pt x="52" y="152"/>
                  </a:lnTo>
                  <a:lnTo>
                    <a:pt x="50" y="115"/>
                  </a:lnTo>
                  <a:lnTo>
                    <a:pt x="60" y="99"/>
                  </a:lnTo>
                  <a:lnTo>
                    <a:pt x="86" y="95"/>
                  </a:lnTo>
                  <a:lnTo>
                    <a:pt x="93" y="84"/>
                  </a:lnTo>
                  <a:lnTo>
                    <a:pt x="84" y="66"/>
                  </a:lnTo>
                  <a:lnTo>
                    <a:pt x="98" y="48"/>
                  </a:lnTo>
                  <a:lnTo>
                    <a:pt x="98" y="13"/>
                  </a:lnTo>
                  <a:lnTo>
                    <a:pt x="115" y="4"/>
                  </a:lnTo>
                  <a:lnTo>
                    <a:pt x="146" y="21"/>
                  </a:lnTo>
                  <a:lnTo>
                    <a:pt x="184" y="28"/>
                  </a:lnTo>
                  <a:lnTo>
                    <a:pt x="210" y="0"/>
                  </a:lnTo>
                  <a:lnTo>
                    <a:pt x="240" y="24"/>
                  </a:lnTo>
                  <a:lnTo>
                    <a:pt x="227" y="35"/>
                  </a:lnTo>
                  <a:lnTo>
                    <a:pt x="210" y="59"/>
                  </a:lnTo>
                  <a:lnTo>
                    <a:pt x="186" y="66"/>
                  </a:lnTo>
                  <a:lnTo>
                    <a:pt x="177" y="72"/>
                  </a:lnTo>
                  <a:lnTo>
                    <a:pt x="201" y="86"/>
                  </a:lnTo>
                  <a:lnTo>
                    <a:pt x="244" y="66"/>
                  </a:lnTo>
                  <a:lnTo>
                    <a:pt x="317" y="97"/>
                  </a:lnTo>
                  <a:lnTo>
                    <a:pt x="326" y="158"/>
                  </a:lnTo>
                  <a:lnTo>
                    <a:pt x="295" y="158"/>
                  </a:lnTo>
                  <a:lnTo>
                    <a:pt x="292" y="177"/>
                  </a:lnTo>
                  <a:lnTo>
                    <a:pt x="308" y="202"/>
                  </a:lnTo>
                  <a:lnTo>
                    <a:pt x="295" y="218"/>
                  </a:lnTo>
                  <a:lnTo>
                    <a:pt x="311" y="242"/>
                  </a:lnTo>
                  <a:lnTo>
                    <a:pt x="287" y="271"/>
                  </a:lnTo>
                  <a:lnTo>
                    <a:pt x="275" y="257"/>
                  </a:lnTo>
                  <a:lnTo>
                    <a:pt x="240" y="348"/>
                  </a:lnTo>
                  <a:lnTo>
                    <a:pt x="236" y="361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5" name="Freeform 15"/>
            <p:cNvSpPr/>
            <p:nvPr/>
          </p:nvSpPr>
          <p:spPr bwMode="auto">
            <a:xfrm>
              <a:off x="3161" y="2242"/>
              <a:ext cx="238" cy="251"/>
            </a:xfrm>
            <a:custGeom>
              <a:gdLst>
                <a:gd fmla="*/ 96 w 406" name="T0"/>
                <a:gd fmla="*/ 0 h 488" name="T1"/>
                <a:gd fmla="*/ 165 w 406" name="T2"/>
                <a:gd fmla="*/ 41 h 488" name="T3"/>
                <a:gd fmla="*/ 220 w 406" name="T4"/>
                <a:gd fmla="*/ 66 h 488" name="T5"/>
                <a:gd fmla="*/ 247 w 406" name="T6"/>
                <a:gd fmla="*/ 70 h 488" name="T7"/>
                <a:gd fmla="*/ 261 w 406" name="T8"/>
                <a:gd fmla="*/ 130 h 488" name="T9"/>
                <a:gd fmla="*/ 304 w 406" name="T10"/>
                <a:gd fmla="*/ 154 h 488" name="T11"/>
                <a:gd fmla="*/ 337 w 406" name="T12"/>
                <a:gd fmla="*/ 134 h 488" name="T13"/>
                <a:gd fmla="*/ 347 w 406" name="T14"/>
                <a:gd fmla="*/ 168 h 488" name="T15"/>
                <a:gd fmla="*/ 308 w 406" name="T16"/>
                <a:gd fmla="*/ 189 h 488" name="T17"/>
                <a:gd fmla="*/ 292 w 406" name="T18"/>
                <a:gd fmla="*/ 221 h 488" name="T19"/>
                <a:gd fmla="*/ 337 w 406" name="T20"/>
                <a:gd fmla="*/ 262 h 488" name="T21"/>
                <a:gd fmla="*/ 405 w 406" name="T22"/>
                <a:gd fmla="*/ 295 h 488" name="T23"/>
                <a:gd fmla="*/ 391 w 406" name="T24"/>
                <a:gd fmla="*/ 348 h 488" name="T25"/>
                <a:gd fmla="*/ 393 w 406" name="T26"/>
                <a:gd fmla="*/ 377 h 488" name="T27"/>
                <a:gd fmla="*/ 356 w 406" name="T28"/>
                <a:gd fmla="*/ 397 h 488" name="T29"/>
                <a:gd fmla="*/ 326 w 406" name="T30"/>
                <a:gd fmla="*/ 481 h 488" name="T31"/>
                <a:gd fmla="*/ 302 w 406" name="T32"/>
                <a:gd fmla="*/ 469 h 488" name="T33"/>
                <a:gd fmla="*/ 235 w 406" name="T34"/>
                <a:gd fmla="*/ 447 h 488" name="T35"/>
                <a:gd fmla="*/ 185 w 406" name="T36"/>
                <a:gd fmla="*/ 478 h 488" name="T37"/>
                <a:gd fmla="*/ 199 w 406" name="T38"/>
                <a:gd fmla="*/ 440 h 488" name="T39"/>
                <a:gd fmla="*/ 141 w 406" name="T40"/>
                <a:gd fmla="*/ 460 h 488" name="T41"/>
                <a:gd fmla="*/ 113 w 406" name="T42"/>
                <a:gd fmla="*/ 356 h 488" name="T43"/>
                <a:gd fmla="*/ 86 w 406" name="T44"/>
                <a:gd fmla="*/ 341 h 488" name="T45"/>
                <a:gd fmla="*/ 65 w 406" name="T46"/>
                <a:gd fmla="*/ 288 h 488" name="T47"/>
                <a:gd fmla="*/ 91 w 406" name="T48"/>
                <a:gd fmla="*/ 253 h 488" name="T49"/>
                <a:gd fmla="*/ 77 w 406" name="T50"/>
                <a:gd fmla="*/ 204 h 488" name="T51"/>
                <a:gd fmla="*/ 24 w 406" name="T52"/>
                <a:gd fmla="*/ 200 h 488" name="T53"/>
                <a:gd fmla="*/ 24 w 406" name="T54"/>
                <a:gd fmla="*/ 151 h 488" name="T55"/>
                <a:gd fmla="*/ 45 w 406" name="T56"/>
                <a:gd fmla="*/ 110 h 488" name="T57"/>
                <a:gd fmla="*/ 53 w 406" name="T58"/>
                <a:gd fmla="*/ 59 h 488" name="T59"/>
                <a:gd fmla="*/ 86 w 406" name="T60"/>
                <a:gd fmla="*/ 90 h 488" name="T61"/>
                <a:gd fmla="*/ 122 w 406" name="T62"/>
                <a:gd fmla="*/ 62 h 488" name="T63"/>
                <a:gd fmla="*/ 86 w 406" name="T64"/>
                <a:gd fmla="*/ 24 h 488" name="T65"/>
                <a:gd fmla="*/ 80 w 406" name="T66"/>
                <a:gd fmla="*/ 4 h 488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w 406" name="T102"/>
                <a:gd fmla="*/ 0 h 488" name="T103"/>
                <a:gd fmla="*/ 406 w 406" name="T104"/>
                <a:gd fmla="*/ 488 h 488" name="T105"/>
              </a:gdLst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b="T105" l="T102" r="T104" t="T103"/>
              <a:pathLst>
                <a:path h="488" w="406">
                  <a:moveTo>
                    <a:pt x="80" y="4"/>
                  </a:moveTo>
                  <a:lnTo>
                    <a:pt x="96" y="0"/>
                  </a:lnTo>
                  <a:lnTo>
                    <a:pt x="144" y="19"/>
                  </a:lnTo>
                  <a:lnTo>
                    <a:pt x="165" y="41"/>
                  </a:lnTo>
                  <a:lnTo>
                    <a:pt x="205" y="52"/>
                  </a:lnTo>
                  <a:lnTo>
                    <a:pt x="220" y="66"/>
                  </a:lnTo>
                  <a:lnTo>
                    <a:pt x="242" y="62"/>
                  </a:lnTo>
                  <a:lnTo>
                    <a:pt x="247" y="70"/>
                  </a:lnTo>
                  <a:lnTo>
                    <a:pt x="240" y="117"/>
                  </a:lnTo>
                  <a:lnTo>
                    <a:pt x="261" y="130"/>
                  </a:lnTo>
                  <a:lnTo>
                    <a:pt x="271" y="147"/>
                  </a:lnTo>
                  <a:lnTo>
                    <a:pt x="304" y="154"/>
                  </a:lnTo>
                  <a:lnTo>
                    <a:pt x="316" y="132"/>
                  </a:lnTo>
                  <a:lnTo>
                    <a:pt x="337" y="134"/>
                  </a:lnTo>
                  <a:lnTo>
                    <a:pt x="350" y="151"/>
                  </a:lnTo>
                  <a:lnTo>
                    <a:pt x="347" y="168"/>
                  </a:lnTo>
                  <a:lnTo>
                    <a:pt x="308" y="172"/>
                  </a:lnTo>
                  <a:lnTo>
                    <a:pt x="308" y="189"/>
                  </a:lnTo>
                  <a:lnTo>
                    <a:pt x="308" y="202"/>
                  </a:lnTo>
                  <a:lnTo>
                    <a:pt x="292" y="221"/>
                  </a:lnTo>
                  <a:lnTo>
                    <a:pt x="304" y="240"/>
                  </a:lnTo>
                  <a:lnTo>
                    <a:pt x="337" y="262"/>
                  </a:lnTo>
                  <a:lnTo>
                    <a:pt x="338" y="288"/>
                  </a:lnTo>
                  <a:lnTo>
                    <a:pt x="405" y="295"/>
                  </a:lnTo>
                  <a:lnTo>
                    <a:pt x="405" y="330"/>
                  </a:lnTo>
                  <a:lnTo>
                    <a:pt x="391" y="348"/>
                  </a:lnTo>
                  <a:lnTo>
                    <a:pt x="400" y="366"/>
                  </a:lnTo>
                  <a:lnTo>
                    <a:pt x="393" y="377"/>
                  </a:lnTo>
                  <a:lnTo>
                    <a:pt x="367" y="381"/>
                  </a:lnTo>
                  <a:lnTo>
                    <a:pt x="356" y="397"/>
                  </a:lnTo>
                  <a:lnTo>
                    <a:pt x="359" y="434"/>
                  </a:lnTo>
                  <a:lnTo>
                    <a:pt x="326" y="481"/>
                  </a:lnTo>
                  <a:lnTo>
                    <a:pt x="321" y="487"/>
                  </a:lnTo>
                  <a:lnTo>
                    <a:pt x="302" y="469"/>
                  </a:lnTo>
                  <a:lnTo>
                    <a:pt x="256" y="469"/>
                  </a:lnTo>
                  <a:lnTo>
                    <a:pt x="235" y="447"/>
                  </a:lnTo>
                  <a:lnTo>
                    <a:pt x="199" y="484"/>
                  </a:lnTo>
                  <a:lnTo>
                    <a:pt x="185" y="478"/>
                  </a:lnTo>
                  <a:lnTo>
                    <a:pt x="201" y="450"/>
                  </a:lnTo>
                  <a:lnTo>
                    <a:pt x="199" y="440"/>
                  </a:lnTo>
                  <a:lnTo>
                    <a:pt x="185" y="436"/>
                  </a:lnTo>
                  <a:lnTo>
                    <a:pt x="141" y="460"/>
                  </a:lnTo>
                  <a:lnTo>
                    <a:pt x="100" y="381"/>
                  </a:lnTo>
                  <a:lnTo>
                    <a:pt x="113" y="356"/>
                  </a:lnTo>
                  <a:lnTo>
                    <a:pt x="108" y="348"/>
                  </a:lnTo>
                  <a:lnTo>
                    <a:pt x="86" y="341"/>
                  </a:lnTo>
                  <a:lnTo>
                    <a:pt x="50" y="320"/>
                  </a:lnTo>
                  <a:lnTo>
                    <a:pt x="65" y="288"/>
                  </a:lnTo>
                  <a:lnTo>
                    <a:pt x="86" y="277"/>
                  </a:lnTo>
                  <a:lnTo>
                    <a:pt x="91" y="253"/>
                  </a:lnTo>
                  <a:lnTo>
                    <a:pt x="82" y="209"/>
                  </a:lnTo>
                  <a:lnTo>
                    <a:pt x="77" y="204"/>
                  </a:lnTo>
                  <a:lnTo>
                    <a:pt x="56" y="226"/>
                  </a:lnTo>
                  <a:lnTo>
                    <a:pt x="24" y="200"/>
                  </a:lnTo>
                  <a:lnTo>
                    <a:pt x="0" y="170"/>
                  </a:lnTo>
                  <a:lnTo>
                    <a:pt x="24" y="151"/>
                  </a:lnTo>
                  <a:lnTo>
                    <a:pt x="29" y="120"/>
                  </a:lnTo>
                  <a:lnTo>
                    <a:pt x="45" y="110"/>
                  </a:lnTo>
                  <a:lnTo>
                    <a:pt x="43" y="67"/>
                  </a:lnTo>
                  <a:lnTo>
                    <a:pt x="53" y="59"/>
                  </a:lnTo>
                  <a:lnTo>
                    <a:pt x="74" y="72"/>
                  </a:lnTo>
                  <a:lnTo>
                    <a:pt x="86" y="90"/>
                  </a:lnTo>
                  <a:lnTo>
                    <a:pt x="113" y="72"/>
                  </a:lnTo>
                  <a:lnTo>
                    <a:pt x="122" y="62"/>
                  </a:lnTo>
                  <a:lnTo>
                    <a:pt x="117" y="41"/>
                  </a:lnTo>
                  <a:lnTo>
                    <a:pt x="86" y="24"/>
                  </a:lnTo>
                  <a:lnTo>
                    <a:pt x="80" y="4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6" name="Freeform 16"/>
            <p:cNvSpPr/>
            <p:nvPr/>
          </p:nvSpPr>
          <p:spPr bwMode="auto">
            <a:xfrm>
              <a:off x="3465" y="2361"/>
              <a:ext cx="42" cy="39"/>
            </a:xfrm>
            <a:custGeom>
              <a:gdLst>
                <a:gd fmla="*/ 29 w 73" name="T0"/>
                <a:gd fmla="*/ 75 h 76" name="T1"/>
                <a:gd fmla="*/ 0 w 73" name="T2"/>
                <a:gd fmla="*/ 50 h 76" name="T3"/>
                <a:gd fmla="*/ 12 w 73" name="T4"/>
                <a:gd fmla="*/ 33 h 76" name="T5"/>
                <a:gd fmla="*/ 24 w 73" name="T6"/>
                <a:gd fmla="*/ 0 h 76" name="T7"/>
                <a:gd fmla="*/ 56 w 73" name="T8"/>
                <a:gd fmla="*/ 13 h 76" name="T9"/>
                <a:gd fmla="*/ 72 w 73" name="T10"/>
                <a:gd fmla="*/ 35 h 76" name="T11"/>
                <a:gd fmla="*/ 60 w 73" name="T12"/>
                <a:gd fmla="*/ 50 h 76" name="T13"/>
                <a:gd fmla="*/ 29 w 73" name="T14"/>
                <a:gd fmla="*/ 75 h 76" name="T15"/>
                <a:gd fmla="*/ 29 w 73" name="T16"/>
                <a:gd fmla="*/ 75 h 7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73" name="T27"/>
                <a:gd fmla="*/ 0 h 76" name="T28"/>
                <a:gd fmla="*/ 73 w 73" name="T29"/>
                <a:gd fmla="*/ 76 h 76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76" w="73">
                  <a:moveTo>
                    <a:pt x="29" y="75"/>
                  </a:moveTo>
                  <a:lnTo>
                    <a:pt x="0" y="50"/>
                  </a:lnTo>
                  <a:lnTo>
                    <a:pt x="12" y="33"/>
                  </a:lnTo>
                  <a:lnTo>
                    <a:pt x="24" y="0"/>
                  </a:lnTo>
                  <a:lnTo>
                    <a:pt x="56" y="13"/>
                  </a:lnTo>
                  <a:lnTo>
                    <a:pt x="72" y="35"/>
                  </a:lnTo>
                  <a:lnTo>
                    <a:pt x="60" y="50"/>
                  </a:lnTo>
                  <a:lnTo>
                    <a:pt x="29" y="75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7" name="Freeform 17"/>
            <p:cNvSpPr/>
            <p:nvPr/>
          </p:nvSpPr>
          <p:spPr bwMode="auto">
            <a:xfrm>
              <a:off x="3217" y="2206"/>
              <a:ext cx="282" cy="196"/>
            </a:xfrm>
            <a:custGeom>
              <a:gdLst>
                <a:gd fmla="*/ 444 w 478" name="T0"/>
                <a:gd fmla="*/ 304 h 385" name="T1"/>
                <a:gd fmla="*/ 433 w 478" name="T2"/>
                <a:gd fmla="*/ 337 h 385" name="T3"/>
                <a:gd fmla="*/ 420 w 478" name="T4"/>
                <a:gd fmla="*/ 355 h 385" name="T5"/>
                <a:gd fmla="*/ 394 w 478" name="T6"/>
                <a:gd fmla="*/ 384 h 385" name="T7"/>
                <a:gd fmla="*/ 356 w 478" name="T8"/>
                <a:gd fmla="*/ 377 h 385" name="T9"/>
                <a:gd fmla="*/ 326 w 478" name="T10"/>
                <a:gd fmla="*/ 359 h 385" name="T11"/>
                <a:gd fmla="*/ 308 w 478" name="T12"/>
                <a:gd fmla="*/ 369 h 385" name="T13"/>
                <a:gd fmla="*/ 242 w 478" name="T14"/>
                <a:gd fmla="*/ 362 h 385" name="T15"/>
                <a:gd fmla="*/ 241 w 478" name="T16"/>
                <a:gd fmla="*/ 335 h 385" name="T17"/>
                <a:gd fmla="*/ 208 w 478" name="T18"/>
                <a:gd fmla="*/ 313 h 385" name="T19"/>
                <a:gd fmla="*/ 196 w 478" name="T20"/>
                <a:gd fmla="*/ 294 h 385" name="T21"/>
                <a:gd fmla="*/ 212 w 478" name="T22"/>
                <a:gd fmla="*/ 275 h 385" name="T23"/>
                <a:gd fmla="*/ 212 w 478" name="T24"/>
                <a:gd fmla="*/ 262 h 385" name="T25"/>
                <a:gd fmla="*/ 212 w 478" name="T26"/>
                <a:gd fmla="*/ 245 h 385" name="T27"/>
                <a:gd fmla="*/ 251 w 478" name="T28"/>
                <a:gd fmla="*/ 241 h 385" name="T29"/>
                <a:gd fmla="*/ 253 w 478" name="T30"/>
                <a:gd fmla="*/ 224 h 385" name="T31"/>
                <a:gd fmla="*/ 241 w 478" name="T32"/>
                <a:gd fmla="*/ 207 h 385" name="T33"/>
                <a:gd fmla="*/ 220 w 478" name="T34"/>
                <a:gd fmla="*/ 205 h 385" name="T35"/>
                <a:gd fmla="*/ 208 w 478" name="T36"/>
                <a:gd fmla="*/ 227 h 385" name="T37"/>
                <a:gd fmla="*/ 175 w 478" name="T38"/>
                <a:gd fmla="*/ 220 h 385" name="T39"/>
                <a:gd fmla="*/ 165 w 478" name="T40"/>
                <a:gd fmla="*/ 202 h 385" name="T41"/>
                <a:gd fmla="*/ 144 w 478" name="T42"/>
                <a:gd fmla="*/ 190 h 385" name="T43"/>
                <a:gd fmla="*/ 150 w 478" name="T44"/>
                <a:gd fmla="*/ 142 h 385" name="T45"/>
                <a:gd fmla="*/ 146 w 478" name="T46"/>
                <a:gd fmla="*/ 134 h 385" name="T47"/>
                <a:gd fmla="*/ 124 w 478" name="T48"/>
                <a:gd fmla="*/ 139 h 385" name="T49"/>
                <a:gd fmla="*/ 109 w 478" name="T50"/>
                <a:gd fmla="*/ 125 h 385" name="T51"/>
                <a:gd fmla="*/ 69 w 478" name="T52"/>
                <a:gd fmla="*/ 114 h 385" name="T53"/>
                <a:gd fmla="*/ 48 w 478" name="T54"/>
                <a:gd fmla="*/ 92 h 385" name="T55"/>
                <a:gd fmla="*/ 0 w 478" name="T56"/>
                <a:gd fmla="*/ 72 h 385" name="T57"/>
                <a:gd fmla="*/ 4 w 478" name="T58"/>
                <a:gd fmla="*/ 50 h 385" name="T59"/>
                <a:gd fmla="*/ 24 w 478" name="T60"/>
                <a:gd fmla="*/ 41 h 385" name="T61"/>
                <a:gd fmla="*/ 59 w 478" name="T62"/>
                <a:gd fmla="*/ 72 h 385" name="T63"/>
                <a:gd fmla="*/ 69 w 478" name="T64"/>
                <a:gd fmla="*/ 72 h 385" name="T65"/>
                <a:gd fmla="*/ 102 w 478" name="T66"/>
                <a:gd fmla="*/ 68 h 385" name="T67"/>
                <a:gd fmla="*/ 122 w 478" name="T68"/>
                <a:gd fmla="*/ 53 h 385" name="T69"/>
                <a:gd fmla="*/ 148 w 478" name="T70"/>
                <a:gd fmla="*/ 74 h 385" name="T71"/>
                <a:gd fmla="*/ 160 w 478" name="T72"/>
                <a:gd fmla="*/ 55 h 385" name="T73"/>
                <a:gd fmla="*/ 162 w 478" name="T74"/>
                <a:gd fmla="*/ 43 h 385" name="T75"/>
                <a:gd fmla="*/ 184 w 478" name="T76"/>
                <a:gd fmla="*/ 31 h 385" name="T77"/>
                <a:gd fmla="*/ 189 w 478" name="T78"/>
                <a:gd fmla="*/ 4 h 385" name="T79"/>
                <a:gd fmla="*/ 212 w 478" name="T80"/>
                <a:gd fmla="*/ 0 h 385" name="T81"/>
                <a:gd fmla="*/ 267 w 478" name="T82"/>
                <a:gd fmla="*/ 36 h 385" name="T83"/>
                <a:gd fmla="*/ 306 w 478" name="T84"/>
                <a:gd fmla="*/ 53 h 385" name="T85"/>
                <a:gd fmla="*/ 383 w 478" name="T86"/>
                <a:gd fmla="*/ 178 h 385" name="T87"/>
                <a:gd fmla="*/ 378 w 478" name="T88"/>
                <a:gd fmla="*/ 192 h 385" name="T89"/>
                <a:gd fmla="*/ 428 w 478" name="T90"/>
                <a:gd fmla="*/ 216 h 385" name="T91"/>
                <a:gd fmla="*/ 442 w 478" name="T92"/>
                <a:gd fmla="*/ 238 h 385" name="T93"/>
                <a:gd fmla="*/ 466 w 478" name="T94"/>
                <a:gd fmla="*/ 249 h 385" name="T95"/>
                <a:gd fmla="*/ 477 w 478" name="T96"/>
                <a:gd fmla="*/ 270 h 385" name="T97"/>
                <a:gd fmla="*/ 462 w 478" name="T98"/>
                <a:gd fmla="*/ 277 h 385" name="T99"/>
                <a:gd fmla="*/ 438 w 478" name="T100"/>
                <a:gd fmla="*/ 269 h 385" name="T101"/>
                <a:gd fmla="*/ 400 w 478" name="T102"/>
                <a:gd fmla="*/ 269 h 385" name="T103"/>
                <a:gd fmla="*/ 368 w 478" name="T104"/>
                <a:gd fmla="*/ 258 h 385" name="T105"/>
                <a:gd fmla="*/ 354 w 478" name="T106"/>
                <a:gd fmla="*/ 269 h 385" name="T107"/>
                <a:gd fmla="*/ 385 w 478" name="T108"/>
                <a:gd fmla="*/ 277 h 385" name="T109"/>
                <a:gd fmla="*/ 416 w 478" name="T110"/>
                <a:gd fmla="*/ 291 h 385" name="T111"/>
                <a:gd fmla="*/ 444 w 478" name="T112"/>
                <a:gd fmla="*/ 304 h 385" name="T113"/>
                <a:gd fmla="*/ 444 w 478" name="T114"/>
                <a:gd fmla="*/ 304 h 385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w 478" name="T174"/>
                <a:gd fmla="*/ 0 h 385" name="T175"/>
                <a:gd fmla="*/ 478 w 478" name="T176"/>
                <a:gd fmla="*/ 385 h 385" name="T177"/>
              </a:gdLst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b="T177" l="T174" r="T176" t="T175"/>
              <a:pathLst>
                <a:path h="385" w="478">
                  <a:moveTo>
                    <a:pt x="444" y="304"/>
                  </a:moveTo>
                  <a:lnTo>
                    <a:pt x="433" y="337"/>
                  </a:lnTo>
                  <a:lnTo>
                    <a:pt x="420" y="355"/>
                  </a:lnTo>
                  <a:lnTo>
                    <a:pt x="394" y="384"/>
                  </a:lnTo>
                  <a:lnTo>
                    <a:pt x="356" y="377"/>
                  </a:lnTo>
                  <a:lnTo>
                    <a:pt x="326" y="359"/>
                  </a:lnTo>
                  <a:lnTo>
                    <a:pt x="308" y="369"/>
                  </a:lnTo>
                  <a:lnTo>
                    <a:pt x="242" y="362"/>
                  </a:lnTo>
                  <a:lnTo>
                    <a:pt x="241" y="335"/>
                  </a:lnTo>
                  <a:lnTo>
                    <a:pt x="208" y="313"/>
                  </a:lnTo>
                  <a:lnTo>
                    <a:pt x="196" y="294"/>
                  </a:lnTo>
                  <a:lnTo>
                    <a:pt x="212" y="275"/>
                  </a:lnTo>
                  <a:lnTo>
                    <a:pt x="212" y="262"/>
                  </a:lnTo>
                  <a:lnTo>
                    <a:pt x="212" y="245"/>
                  </a:lnTo>
                  <a:lnTo>
                    <a:pt x="251" y="241"/>
                  </a:lnTo>
                  <a:lnTo>
                    <a:pt x="253" y="224"/>
                  </a:lnTo>
                  <a:lnTo>
                    <a:pt x="241" y="207"/>
                  </a:lnTo>
                  <a:lnTo>
                    <a:pt x="220" y="205"/>
                  </a:lnTo>
                  <a:lnTo>
                    <a:pt x="208" y="227"/>
                  </a:lnTo>
                  <a:lnTo>
                    <a:pt x="175" y="220"/>
                  </a:lnTo>
                  <a:lnTo>
                    <a:pt x="165" y="202"/>
                  </a:lnTo>
                  <a:lnTo>
                    <a:pt x="144" y="190"/>
                  </a:lnTo>
                  <a:lnTo>
                    <a:pt x="150" y="142"/>
                  </a:lnTo>
                  <a:lnTo>
                    <a:pt x="146" y="134"/>
                  </a:lnTo>
                  <a:lnTo>
                    <a:pt x="124" y="139"/>
                  </a:lnTo>
                  <a:lnTo>
                    <a:pt x="109" y="125"/>
                  </a:lnTo>
                  <a:lnTo>
                    <a:pt x="69" y="114"/>
                  </a:lnTo>
                  <a:lnTo>
                    <a:pt x="48" y="92"/>
                  </a:lnTo>
                  <a:lnTo>
                    <a:pt x="0" y="72"/>
                  </a:lnTo>
                  <a:lnTo>
                    <a:pt x="4" y="50"/>
                  </a:lnTo>
                  <a:lnTo>
                    <a:pt x="24" y="41"/>
                  </a:lnTo>
                  <a:lnTo>
                    <a:pt x="59" y="72"/>
                  </a:lnTo>
                  <a:lnTo>
                    <a:pt x="69" y="72"/>
                  </a:lnTo>
                  <a:lnTo>
                    <a:pt x="102" y="68"/>
                  </a:lnTo>
                  <a:lnTo>
                    <a:pt x="122" y="53"/>
                  </a:lnTo>
                  <a:lnTo>
                    <a:pt x="148" y="74"/>
                  </a:lnTo>
                  <a:lnTo>
                    <a:pt x="160" y="55"/>
                  </a:lnTo>
                  <a:lnTo>
                    <a:pt x="162" y="43"/>
                  </a:lnTo>
                  <a:lnTo>
                    <a:pt x="184" y="31"/>
                  </a:lnTo>
                  <a:lnTo>
                    <a:pt x="189" y="4"/>
                  </a:lnTo>
                  <a:lnTo>
                    <a:pt x="212" y="0"/>
                  </a:lnTo>
                  <a:lnTo>
                    <a:pt x="267" y="36"/>
                  </a:lnTo>
                  <a:lnTo>
                    <a:pt x="306" y="53"/>
                  </a:lnTo>
                  <a:lnTo>
                    <a:pt x="383" y="178"/>
                  </a:lnTo>
                  <a:lnTo>
                    <a:pt x="378" y="192"/>
                  </a:lnTo>
                  <a:lnTo>
                    <a:pt x="428" y="216"/>
                  </a:lnTo>
                  <a:lnTo>
                    <a:pt x="442" y="238"/>
                  </a:lnTo>
                  <a:lnTo>
                    <a:pt x="466" y="249"/>
                  </a:lnTo>
                  <a:lnTo>
                    <a:pt x="477" y="270"/>
                  </a:lnTo>
                  <a:lnTo>
                    <a:pt x="462" y="277"/>
                  </a:lnTo>
                  <a:lnTo>
                    <a:pt x="438" y="269"/>
                  </a:lnTo>
                  <a:lnTo>
                    <a:pt x="400" y="269"/>
                  </a:lnTo>
                  <a:lnTo>
                    <a:pt x="368" y="258"/>
                  </a:lnTo>
                  <a:lnTo>
                    <a:pt x="354" y="269"/>
                  </a:lnTo>
                  <a:lnTo>
                    <a:pt x="385" y="277"/>
                  </a:lnTo>
                  <a:lnTo>
                    <a:pt x="416" y="291"/>
                  </a:lnTo>
                  <a:lnTo>
                    <a:pt x="444" y="304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8" name="Freeform 18"/>
            <p:cNvSpPr/>
            <p:nvPr/>
          </p:nvSpPr>
          <p:spPr bwMode="auto">
            <a:xfrm>
              <a:off x="2862" y="2336"/>
              <a:ext cx="383" cy="211"/>
            </a:xfrm>
            <a:custGeom>
              <a:gdLst>
                <a:gd fmla="*/ 90 w 654" name="T0"/>
                <a:gd fmla="*/ 380 h 411" name="T1"/>
                <a:gd fmla="*/ 166 w 654" name="T2"/>
                <a:gd fmla="*/ 361 h 411" name="T3"/>
                <a:gd fmla="*/ 171 w 654" name="T4"/>
                <a:gd fmla="*/ 322 h 411" name="T5"/>
                <a:gd fmla="*/ 282 w 654" name="T6"/>
                <a:gd fmla="*/ 317 h 411" name="T7"/>
                <a:gd fmla="*/ 335 w 654" name="T8"/>
                <a:gd fmla="*/ 353 h 411" name="T9"/>
                <a:gd fmla="*/ 380 w 654" name="T10"/>
                <a:gd fmla="*/ 329 h 411" name="T11"/>
                <a:gd fmla="*/ 401 w 654" name="T12"/>
                <a:gd fmla="*/ 353 h 411" name="T13"/>
                <a:gd fmla="*/ 433 w 654" name="T14"/>
                <a:gd fmla="*/ 315 h 411" name="T15"/>
                <a:gd fmla="*/ 444 w 654" name="T16"/>
                <a:gd fmla="*/ 361 h 411" name="T17"/>
                <a:gd fmla="*/ 473 w 654" name="T18"/>
                <a:gd fmla="*/ 380 h 411" name="T19"/>
                <a:gd fmla="*/ 528 w 654" name="T20"/>
                <a:gd fmla="*/ 346 h 411" name="T21"/>
                <a:gd fmla="*/ 617 w 654" name="T22"/>
                <a:gd fmla="*/ 291 h 411" name="T23"/>
                <a:gd fmla="*/ 611 w 654" name="T24"/>
                <a:gd fmla="*/ 200 h 411" name="T25"/>
                <a:gd fmla="*/ 619 w 654" name="T26"/>
                <a:gd fmla="*/ 168 h 411" name="T27"/>
                <a:gd fmla="*/ 561 w 654" name="T28"/>
                <a:gd fmla="*/ 139 h 411" name="T29"/>
                <a:gd fmla="*/ 519 w 654" name="T30"/>
                <a:gd fmla="*/ 139 h 411" name="T31"/>
                <a:gd fmla="*/ 458 w 654" name="T32"/>
                <a:gd fmla="*/ 117 h 411" name="T33"/>
                <a:gd fmla="*/ 425 w 654" name="T34"/>
                <a:gd fmla="*/ 79 h 411" name="T35"/>
                <a:gd fmla="*/ 392 w 654" name="T36"/>
                <a:gd fmla="*/ 77 h 411" name="T37"/>
                <a:gd fmla="*/ 320 w 654" name="T38"/>
                <a:gd fmla="*/ 77 h 411" name="T39"/>
                <a:gd fmla="*/ 188 w 654" name="T40"/>
                <a:gd fmla="*/ 0 h 411" name="T41"/>
                <a:gd fmla="*/ 160 w 654" name="T42"/>
                <a:gd fmla="*/ 9 h 411" name="T43"/>
                <a:gd fmla="*/ 78 w 654" name="T44"/>
                <a:gd fmla="*/ 9 h 411" name="T45"/>
                <a:gd fmla="*/ 90 w 654" name="T46"/>
                <a:gd fmla="*/ 38 h 411" name="T47"/>
                <a:gd fmla="*/ 126 w 654" name="T48"/>
                <a:gd fmla="*/ 48 h 411" name="T49"/>
                <a:gd fmla="*/ 85 w 654" name="T50"/>
                <a:gd fmla="*/ 77 h 411" name="T51"/>
                <a:gd fmla="*/ 85 w 654" name="T52"/>
                <a:gd fmla="*/ 112 h 411" name="T53"/>
                <a:gd fmla="*/ 109 w 654" name="T54"/>
                <a:gd fmla="*/ 147 h 411" name="T55"/>
                <a:gd fmla="*/ 138 w 654" name="T56"/>
                <a:gd fmla="*/ 225 h 411" name="T57"/>
                <a:gd fmla="*/ 118 w 654" name="T58"/>
                <a:gd fmla="*/ 238 h 411" name="T59"/>
                <a:gd fmla="*/ 17 w 654" name="T60"/>
                <a:gd fmla="*/ 278 h 411" name="T61"/>
                <a:gd fmla="*/ 13 w 654" name="T62"/>
                <a:gd fmla="*/ 313 h 411" name="T63"/>
                <a:gd fmla="*/ 33 w 654" name="T64"/>
                <a:gd fmla="*/ 355 h 411" name="T65"/>
                <a:gd fmla="*/ 76 w 654" name="T66"/>
                <a:gd fmla="*/ 410 h 411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w 654" name="T102"/>
                <a:gd fmla="*/ 0 h 411" name="T103"/>
                <a:gd fmla="*/ 654 w 654" name="T104"/>
                <a:gd fmla="*/ 411 h 411" name="T105"/>
              </a:gdLst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b="T105" l="T102" r="T104" t="T103"/>
              <a:pathLst>
                <a:path h="411" w="654">
                  <a:moveTo>
                    <a:pt x="76" y="410"/>
                  </a:moveTo>
                  <a:lnTo>
                    <a:pt x="90" y="380"/>
                  </a:lnTo>
                  <a:lnTo>
                    <a:pt x="129" y="346"/>
                  </a:lnTo>
                  <a:lnTo>
                    <a:pt x="166" y="361"/>
                  </a:lnTo>
                  <a:lnTo>
                    <a:pt x="190" y="346"/>
                  </a:lnTo>
                  <a:lnTo>
                    <a:pt x="171" y="322"/>
                  </a:lnTo>
                  <a:lnTo>
                    <a:pt x="181" y="310"/>
                  </a:lnTo>
                  <a:lnTo>
                    <a:pt x="282" y="317"/>
                  </a:lnTo>
                  <a:lnTo>
                    <a:pt x="317" y="342"/>
                  </a:lnTo>
                  <a:lnTo>
                    <a:pt x="335" y="353"/>
                  </a:lnTo>
                  <a:lnTo>
                    <a:pt x="361" y="335"/>
                  </a:lnTo>
                  <a:lnTo>
                    <a:pt x="380" y="329"/>
                  </a:lnTo>
                  <a:lnTo>
                    <a:pt x="385" y="353"/>
                  </a:lnTo>
                  <a:lnTo>
                    <a:pt x="401" y="353"/>
                  </a:lnTo>
                  <a:lnTo>
                    <a:pt x="411" y="337"/>
                  </a:lnTo>
                  <a:lnTo>
                    <a:pt x="433" y="315"/>
                  </a:lnTo>
                  <a:lnTo>
                    <a:pt x="444" y="330"/>
                  </a:lnTo>
                  <a:lnTo>
                    <a:pt x="444" y="361"/>
                  </a:lnTo>
                  <a:lnTo>
                    <a:pt x="454" y="375"/>
                  </a:lnTo>
                  <a:lnTo>
                    <a:pt x="473" y="380"/>
                  </a:lnTo>
                  <a:lnTo>
                    <a:pt x="495" y="357"/>
                  </a:lnTo>
                  <a:lnTo>
                    <a:pt x="528" y="346"/>
                  </a:lnTo>
                  <a:lnTo>
                    <a:pt x="588" y="289"/>
                  </a:lnTo>
                  <a:lnTo>
                    <a:pt x="617" y="291"/>
                  </a:lnTo>
                  <a:lnTo>
                    <a:pt x="653" y="279"/>
                  </a:lnTo>
                  <a:lnTo>
                    <a:pt x="611" y="200"/>
                  </a:lnTo>
                  <a:lnTo>
                    <a:pt x="624" y="176"/>
                  </a:lnTo>
                  <a:lnTo>
                    <a:pt x="619" y="168"/>
                  </a:lnTo>
                  <a:lnTo>
                    <a:pt x="598" y="161"/>
                  </a:lnTo>
                  <a:lnTo>
                    <a:pt x="561" y="139"/>
                  </a:lnTo>
                  <a:lnTo>
                    <a:pt x="543" y="127"/>
                  </a:lnTo>
                  <a:lnTo>
                    <a:pt x="519" y="139"/>
                  </a:lnTo>
                  <a:lnTo>
                    <a:pt x="492" y="117"/>
                  </a:lnTo>
                  <a:lnTo>
                    <a:pt x="458" y="117"/>
                  </a:lnTo>
                  <a:lnTo>
                    <a:pt x="432" y="101"/>
                  </a:lnTo>
                  <a:lnTo>
                    <a:pt x="425" y="79"/>
                  </a:lnTo>
                  <a:lnTo>
                    <a:pt x="411" y="66"/>
                  </a:lnTo>
                  <a:lnTo>
                    <a:pt x="392" y="77"/>
                  </a:lnTo>
                  <a:lnTo>
                    <a:pt x="375" y="69"/>
                  </a:lnTo>
                  <a:lnTo>
                    <a:pt x="320" y="77"/>
                  </a:lnTo>
                  <a:lnTo>
                    <a:pt x="260" y="64"/>
                  </a:lnTo>
                  <a:lnTo>
                    <a:pt x="188" y="0"/>
                  </a:lnTo>
                  <a:lnTo>
                    <a:pt x="169" y="16"/>
                  </a:lnTo>
                  <a:lnTo>
                    <a:pt x="160" y="9"/>
                  </a:lnTo>
                  <a:lnTo>
                    <a:pt x="145" y="9"/>
                  </a:lnTo>
                  <a:lnTo>
                    <a:pt x="78" y="9"/>
                  </a:lnTo>
                  <a:lnTo>
                    <a:pt x="69" y="17"/>
                  </a:lnTo>
                  <a:lnTo>
                    <a:pt x="90" y="38"/>
                  </a:lnTo>
                  <a:lnTo>
                    <a:pt x="109" y="42"/>
                  </a:lnTo>
                  <a:lnTo>
                    <a:pt x="126" y="48"/>
                  </a:lnTo>
                  <a:lnTo>
                    <a:pt x="118" y="62"/>
                  </a:lnTo>
                  <a:lnTo>
                    <a:pt x="85" y="77"/>
                  </a:lnTo>
                  <a:lnTo>
                    <a:pt x="78" y="103"/>
                  </a:lnTo>
                  <a:lnTo>
                    <a:pt x="85" y="112"/>
                  </a:lnTo>
                  <a:lnTo>
                    <a:pt x="90" y="146"/>
                  </a:lnTo>
                  <a:lnTo>
                    <a:pt x="109" y="147"/>
                  </a:lnTo>
                  <a:lnTo>
                    <a:pt x="129" y="173"/>
                  </a:lnTo>
                  <a:lnTo>
                    <a:pt x="138" y="225"/>
                  </a:lnTo>
                  <a:lnTo>
                    <a:pt x="131" y="243"/>
                  </a:lnTo>
                  <a:lnTo>
                    <a:pt x="118" y="238"/>
                  </a:lnTo>
                  <a:lnTo>
                    <a:pt x="81" y="267"/>
                  </a:lnTo>
                  <a:lnTo>
                    <a:pt x="17" y="278"/>
                  </a:lnTo>
                  <a:lnTo>
                    <a:pt x="0" y="295"/>
                  </a:lnTo>
                  <a:lnTo>
                    <a:pt x="13" y="313"/>
                  </a:lnTo>
                  <a:lnTo>
                    <a:pt x="16" y="351"/>
                  </a:lnTo>
                  <a:lnTo>
                    <a:pt x="33" y="355"/>
                  </a:lnTo>
                  <a:lnTo>
                    <a:pt x="76" y="410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49" name="Freeform 19"/>
            <p:cNvSpPr/>
            <p:nvPr/>
          </p:nvSpPr>
          <p:spPr bwMode="auto">
            <a:xfrm>
              <a:off x="2327" y="2304"/>
              <a:ext cx="615" cy="412"/>
            </a:xfrm>
            <a:custGeom>
              <a:gdLst>
                <a:gd fmla="*/ 409 w 1051" name="T0"/>
                <a:gd fmla="*/ 67 h 799" name="T1"/>
                <a:gd fmla="*/ 392 w 1051" name="T2"/>
                <a:gd fmla="*/ 24 h 799" name="T3"/>
                <a:gd fmla="*/ 459 w 1051" name="T4"/>
                <a:gd fmla="*/ 0 h 799" name="T5"/>
                <a:gd fmla="*/ 471 w 1051" name="T6"/>
                <a:gd fmla="*/ 46 h 799" name="T7"/>
                <a:gd fmla="*/ 533 w 1051" name="T8"/>
                <a:gd fmla="*/ 99 h 799" name="T9"/>
                <a:gd fmla="*/ 565 w 1051" name="T10"/>
                <a:gd fmla="*/ 99 h 799" name="T11"/>
                <a:gd fmla="*/ 591 w 1051" name="T12"/>
                <a:gd fmla="*/ 149 h 799" name="T13"/>
                <a:gd fmla="*/ 657 w 1051" name="T14"/>
                <a:gd fmla="*/ 142 h 799" name="T15"/>
                <a:gd fmla="*/ 688 w 1051" name="T16"/>
                <a:gd fmla="*/ 118 h 799" name="T17"/>
                <a:gd fmla="*/ 708 w 1051" name="T18"/>
                <a:gd fmla="*/ 142 h 799" name="T19"/>
                <a:gd fmla="*/ 780 w 1051" name="T20"/>
                <a:gd fmla="*/ 133 h 799" name="T21"/>
                <a:gd fmla="*/ 793 w 1051" name="T22"/>
                <a:gd fmla="*/ 154 h 799" name="T23"/>
                <a:gd fmla="*/ 868 w 1051" name="T24"/>
                <a:gd fmla="*/ 184 h 799" name="T25"/>
                <a:gd fmla="*/ 957 w 1051" name="T26"/>
                <a:gd fmla="*/ 195 h 799" name="T27"/>
                <a:gd fmla="*/ 1001 w 1051" name="T28"/>
                <a:gd fmla="*/ 207 h 799" name="T29"/>
                <a:gd fmla="*/ 1040 w 1051" name="T30"/>
                <a:gd fmla="*/ 234 h 799" name="T31"/>
                <a:gd fmla="*/ 1043 w 1051" name="T32"/>
                <a:gd fmla="*/ 304 h 799" name="T33"/>
                <a:gd fmla="*/ 992 w 1051" name="T34"/>
                <a:gd fmla="*/ 328 h 799" name="T35"/>
                <a:gd fmla="*/ 911 w 1051" name="T36"/>
                <a:gd fmla="*/ 356 h 799" name="T37"/>
                <a:gd fmla="*/ 927 w 1051" name="T38"/>
                <a:gd fmla="*/ 412 h 799" name="T39"/>
                <a:gd fmla="*/ 988 w 1051" name="T40"/>
                <a:gd fmla="*/ 470 h 799" name="T41"/>
                <a:gd fmla="*/ 961 w 1051" name="T42"/>
                <a:gd fmla="*/ 566 h 799" name="T43"/>
                <a:gd fmla="*/ 911 w 1051" name="T44"/>
                <a:gd fmla="*/ 506 h 799" name="T45"/>
                <a:gd fmla="*/ 892 w 1051" name="T46"/>
                <a:gd fmla="*/ 482 h 799" name="T47"/>
                <a:gd fmla="*/ 839 w 1051" name="T48"/>
                <a:gd fmla="*/ 473 h 799" name="T49"/>
                <a:gd fmla="*/ 796 w 1051" name="T50"/>
                <a:gd fmla="*/ 513 h 799" name="T51"/>
                <a:gd fmla="*/ 762 w 1051" name="T52"/>
                <a:gd fmla="*/ 537 h 799" name="T53"/>
                <a:gd fmla="*/ 712 w 1051" name="T54"/>
                <a:gd fmla="*/ 526 h 799" name="T55"/>
                <a:gd fmla="*/ 688 w 1051" name="T56"/>
                <a:gd fmla="*/ 568 h 799" name="T57"/>
                <a:gd fmla="*/ 746 w 1051" name="T58"/>
                <a:gd fmla="*/ 614 h 799" name="T59"/>
                <a:gd fmla="*/ 659 w 1051" name="T60"/>
                <a:gd fmla="*/ 626 h 799" name="T61"/>
                <a:gd fmla="*/ 633 w 1051" name="T62"/>
                <a:gd fmla="*/ 597 h 799" name="T63"/>
                <a:gd fmla="*/ 578 w 1051" name="T64"/>
                <a:gd fmla="*/ 605 h 799" name="T65"/>
                <a:gd fmla="*/ 565 w 1051" name="T66"/>
                <a:gd fmla="*/ 564 h 799" name="T67"/>
                <a:gd fmla="*/ 535 w 1051" name="T68"/>
                <a:gd fmla="*/ 542 h 799" name="T69"/>
                <a:gd fmla="*/ 530 w 1051" name="T70"/>
                <a:gd fmla="*/ 573 h 799" name="T71"/>
                <a:gd fmla="*/ 499 w 1051" name="T72"/>
                <a:gd fmla="*/ 599 h 799" name="T73"/>
                <a:gd fmla="*/ 451 w 1051" name="T74"/>
                <a:gd fmla="*/ 682 h 799" name="T75"/>
                <a:gd fmla="*/ 433 w 1051" name="T76"/>
                <a:gd fmla="*/ 780 h 799" name="T77"/>
                <a:gd fmla="*/ 368 w 1051" name="T78"/>
                <a:gd fmla="*/ 798 h 799" name="T79"/>
                <a:gd fmla="*/ 272 w 1051" name="T80"/>
                <a:gd fmla="*/ 639 h 799" name="T81"/>
                <a:gd fmla="*/ 217 w 1051" name="T82"/>
                <a:gd fmla="*/ 610 h 799" name="T83"/>
                <a:gd fmla="*/ 219 w 1051" name="T84"/>
                <a:gd fmla="*/ 568 h 799" name="T85"/>
                <a:gd fmla="*/ 171 w 1051" name="T86"/>
                <a:gd fmla="*/ 573 h 799" name="T87"/>
                <a:gd fmla="*/ 126 w 1051" name="T88"/>
                <a:gd fmla="*/ 497 h 799" name="T89"/>
                <a:gd fmla="*/ 118 w 1051" name="T90"/>
                <a:gd fmla="*/ 350 h 799" name="T91"/>
                <a:gd fmla="*/ 112 w 1051" name="T92"/>
                <a:gd fmla="*/ 272 h 799" name="T93"/>
                <a:gd fmla="*/ 0 w 1051" name="T94"/>
                <a:gd fmla="*/ 131 h 799" name="T95"/>
                <a:gd fmla="*/ 16 w 1051" name="T96"/>
                <a:gd fmla="*/ 94 h 799" name="T97"/>
                <a:gd fmla="*/ 164 w 1051" name="T98"/>
                <a:gd fmla="*/ 99 h 799" name="T99"/>
                <a:gd fmla="*/ 212 w 1051" name="T100"/>
                <a:gd fmla="*/ 109 h 799" name="T101"/>
                <a:gd fmla="*/ 291 w 1051" name="T102"/>
                <a:gd fmla="*/ 147 h 799" name="T103"/>
                <a:gd fmla="*/ 300 w 1051" name="T104"/>
                <a:gd fmla="*/ 103 h 799" name="T105"/>
                <a:gd fmla="*/ 348 w 1051" name="T106"/>
                <a:gd fmla="*/ 111 h 799" name="T107"/>
                <a:gd fmla="*/ 396 w 1051" name="T108"/>
                <a:gd fmla="*/ 101 h 799" name="T109"/>
                <a:gd fmla="*/ 396 w 1051" name="T110"/>
                <a:gd fmla="*/ 99 h 799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w 1051" name="T168"/>
                <a:gd fmla="*/ 0 h 799" name="T169"/>
                <a:gd fmla="*/ 1051 w 1051" name="T170"/>
                <a:gd fmla="*/ 799 h 799" name="T171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T171" l="T168" r="T170" t="T169"/>
              <a:pathLst>
                <a:path h="799" w="1051">
                  <a:moveTo>
                    <a:pt x="396" y="99"/>
                  </a:moveTo>
                  <a:lnTo>
                    <a:pt x="409" y="67"/>
                  </a:lnTo>
                  <a:lnTo>
                    <a:pt x="394" y="50"/>
                  </a:lnTo>
                  <a:lnTo>
                    <a:pt x="392" y="24"/>
                  </a:lnTo>
                  <a:lnTo>
                    <a:pt x="447" y="0"/>
                  </a:lnTo>
                  <a:lnTo>
                    <a:pt x="459" y="0"/>
                  </a:lnTo>
                  <a:lnTo>
                    <a:pt x="468" y="19"/>
                  </a:lnTo>
                  <a:lnTo>
                    <a:pt x="471" y="46"/>
                  </a:lnTo>
                  <a:lnTo>
                    <a:pt x="497" y="63"/>
                  </a:lnTo>
                  <a:lnTo>
                    <a:pt x="533" y="99"/>
                  </a:lnTo>
                  <a:lnTo>
                    <a:pt x="552" y="85"/>
                  </a:lnTo>
                  <a:lnTo>
                    <a:pt x="565" y="99"/>
                  </a:lnTo>
                  <a:lnTo>
                    <a:pt x="569" y="133"/>
                  </a:lnTo>
                  <a:lnTo>
                    <a:pt x="591" y="149"/>
                  </a:lnTo>
                  <a:lnTo>
                    <a:pt x="648" y="154"/>
                  </a:lnTo>
                  <a:lnTo>
                    <a:pt x="657" y="142"/>
                  </a:lnTo>
                  <a:lnTo>
                    <a:pt x="655" y="127"/>
                  </a:lnTo>
                  <a:lnTo>
                    <a:pt x="688" y="118"/>
                  </a:lnTo>
                  <a:lnTo>
                    <a:pt x="705" y="123"/>
                  </a:lnTo>
                  <a:lnTo>
                    <a:pt x="708" y="142"/>
                  </a:lnTo>
                  <a:lnTo>
                    <a:pt x="722" y="145"/>
                  </a:lnTo>
                  <a:lnTo>
                    <a:pt x="780" y="133"/>
                  </a:lnTo>
                  <a:lnTo>
                    <a:pt x="791" y="138"/>
                  </a:lnTo>
                  <a:lnTo>
                    <a:pt x="793" y="154"/>
                  </a:lnTo>
                  <a:lnTo>
                    <a:pt x="817" y="160"/>
                  </a:lnTo>
                  <a:lnTo>
                    <a:pt x="868" y="184"/>
                  </a:lnTo>
                  <a:lnTo>
                    <a:pt x="896" y="173"/>
                  </a:lnTo>
                  <a:lnTo>
                    <a:pt x="957" y="195"/>
                  </a:lnTo>
                  <a:lnTo>
                    <a:pt x="971" y="213"/>
                  </a:lnTo>
                  <a:lnTo>
                    <a:pt x="1001" y="207"/>
                  </a:lnTo>
                  <a:lnTo>
                    <a:pt x="1021" y="208"/>
                  </a:lnTo>
                  <a:lnTo>
                    <a:pt x="1040" y="234"/>
                  </a:lnTo>
                  <a:lnTo>
                    <a:pt x="1050" y="286"/>
                  </a:lnTo>
                  <a:lnTo>
                    <a:pt x="1043" y="304"/>
                  </a:lnTo>
                  <a:lnTo>
                    <a:pt x="1030" y="299"/>
                  </a:lnTo>
                  <a:lnTo>
                    <a:pt x="992" y="328"/>
                  </a:lnTo>
                  <a:lnTo>
                    <a:pt x="928" y="339"/>
                  </a:lnTo>
                  <a:lnTo>
                    <a:pt x="911" y="356"/>
                  </a:lnTo>
                  <a:lnTo>
                    <a:pt x="925" y="374"/>
                  </a:lnTo>
                  <a:lnTo>
                    <a:pt x="927" y="412"/>
                  </a:lnTo>
                  <a:lnTo>
                    <a:pt x="944" y="416"/>
                  </a:lnTo>
                  <a:lnTo>
                    <a:pt x="988" y="470"/>
                  </a:lnTo>
                  <a:lnTo>
                    <a:pt x="990" y="544"/>
                  </a:lnTo>
                  <a:lnTo>
                    <a:pt x="961" y="566"/>
                  </a:lnTo>
                  <a:lnTo>
                    <a:pt x="935" y="540"/>
                  </a:lnTo>
                  <a:lnTo>
                    <a:pt x="911" y="506"/>
                  </a:lnTo>
                  <a:lnTo>
                    <a:pt x="909" y="487"/>
                  </a:lnTo>
                  <a:lnTo>
                    <a:pt x="892" y="482"/>
                  </a:lnTo>
                  <a:lnTo>
                    <a:pt x="872" y="489"/>
                  </a:lnTo>
                  <a:lnTo>
                    <a:pt x="839" y="473"/>
                  </a:lnTo>
                  <a:lnTo>
                    <a:pt x="823" y="511"/>
                  </a:lnTo>
                  <a:lnTo>
                    <a:pt x="796" y="513"/>
                  </a:lnTo>
                  <a:lnTo>
                    <a:pt x="775" y="544"/>
                  </a:lnTo>
                  <a:lnTo>
                    <a:pt x="762" y="537"/>
                  </a:lnTo>
                  <a:lnTo>
                    <a:pt x="743" y="544"/>
                  </a:lnTo>
                  <a:lnTo>
                    <a:pt x="712" y="526"/>
                  </a:lnTo>
                  <a:lnTo>
                    <a:pt x="688" y="555"/>
                  </a:lnTo>
                  <a:lnTo>
                    <a:pt x="688" y="568"/>
                  </a:lnTo>
                  <a:lnTo>
                    <a:pt x="736" y="595"/>
                  </a:lnTo>
                  <a:lnTo>
                    <a:pt x="746" y="614"/>
                  </a:lnTo>
                  <a:lnTo>
                    <a:pt x="712" y="627"/>
                  </a:lnTo>
                  <a:lnTo>
                    <a:pt x="659" y="626"/>
                  </a:lnTo>
                  <a:lnTo>
                    <a:pt x="653" y="603"/>
                  </a:lnTo>
                  <a:lnTo>
                    <a:pt x="633" y="597"/>
                  </a:lnTo>
                  <a:lnTo>
                    <a:pt x="600" y="617"/>
                  </a:lnTo>
                  <a:lnTo>
                    <a:pt x="578" y="605"/>
                  </a:lnTo>
                  <a:lnTo>
                    <a:pt x="576" y="576"/>
                  </a:lnTo>
                  <a:lnTo>
                    <a:pt x="565" y="564"/>
                  </a:lnTo>
                  <a:lnTo>
                    <a:pt x="565" y="548"/>
                  </a:lnTo>
                  <a:lnTo>
                    <a:pt x="535" y="542"/>
                  </a:lnTo>
                  <a:lnTo>
                    <a:pt x="526" y="550"/>
                  </a:lnTo>
                  <a:lnTo>
                    <a:pt x="530" y="573"/>
                  </a:lnTo>
                  <a:lnTo>
                    <a:pt x="506" y="583"/>
                  </a:lnTo>
                  <a:lnTo>
                    <a:pt x="499" y="599"/>
                  </a:lnTo>
                  <a:lnTo>
                    <a:pt x="506" y="619"/>
                  </a:lnTo>
                  <a:lnTo>
                    <a:pt x="451" y="682"/>
                  </a:lnTo>
                  <a:lnTo>
                    <a:pt x="459" y="757"/>
                  </a:lnTo>
                  <a:lnTo>
                    <a:pt x="433" y="780"/>
                  </a:lnTo>
                  <a:lnTo>
                    <a:pt x="420" y="766"/>
                  </a:lnTo>
                  <a:lnTo>
                    <a:pt x="368" y="798"/>
                  </a:lnTo>
                  <a:lnTo>
                    <a:pt x="348" y="786"/>
                  </a:lnTo>
                  <a:lnTo>
                    <a:pt x="272" y="639"/>
                  </a:lnTo>
                  <a:lnTo>
                    <a:pt x="241" y="617"/>
                  </a:lnTo>
                  <a:lnTo>
                    <a:pt x="217" y="610"/>
                  </a:lnTo>
                  <a:lnTo>
                    <a:pt x="205" y="590"/>
                  </a:lnTo>
                  <a:lnTo>
                    <a:pt x="219" y="568"/>
                  </a:lnTo>
                  <a:lnTo>
                    <a:pt x="197" y="550"/>
                  </a:lnTo>
                  <a:lnTo>
                    <a:pt x="171" y="573"/>
                  </a:lnTo>
                  <a:lnTo>
                    <a:pt x="145" y="576"/>
                  </a:lnTo>
                  <a:lnTo>
                    <a:pt x="126" y="497"/>
                  </a:lnTo>
                  <a:lnTo>
                    <a:pt x="122" y="477"/>
                  </a:lnTo>
                  <a:lnTo>
                    <a:pt x="118" y="350"/>
                  </a:lnTo>
                  <a:lnTo>
                    <a:pt x="93" y="286"/>
                  </a:lnTo>
                  <a:lnTo>
                    <a:pt x="112" y="272"/>
                  </a:lnTo>
                  <a:lnTo>
                    <a:pt x="61" y="180"/>
                  </a:lnTo>
                  <a:lnTo>
                    <a:pt x="0" y="131"/>
                  </a:lnTo>
                  <a:lnTo>
                    <a:pt x="9" y="103"/>
                  </a:lnTo>
                  <a:lnTo>
                    <a:pt x="16" y="94"/>
                  </a:lnTo>
                  <a:lnTo>
                    <a:pt x="105" y="80"/>
                  </a:lnTo>
                  <a:lnTo>
                    <a:pt x="164" y="99"/>
                  </a:lnTo>
                  <a:lnTo>
                    <a:pt x="199" y="87"/>
                  </a:lnTo>
                  <a:lnTo>
                    <a:pt x="212" y="109"/>
                  </a:lnTo>
                  <a:lnTo>
                    <a:pt x="256" y="154"/>
                  </a:lnTo>
                  <a:lnTo>
                    <a:pt x="291" y="147"/>
                  </a:lnTo>
                  <a:lnTo>
                    <a:pt x="291" y="120"/>
                  </a:lnTo>
                  <a:lnTo>
                    <a:pt x="300" y="103"/>
                  </a:lnTo>
                  <a:lnTo>
                    <a:pt x="335" y="89"/>
                  </a:lnTo>
                  <a:lnTo>
                    <a:pt x="348" y="111"/>
                  </a:lnTo>
                  <a:lnTo>
                    <a:pt x="368" y="96"/>
                  </a:lnTo>
                  <a:lnTo>
                    <a:pt x="396" y="101"/>
                  </a:lnTo>
                  <a:lnTo>
                    <a:pt x="396" y="99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0" name="Freeform 20"/>
            <p:cNvSpPr/>
            <p:nvPr/>
          </p:nvSpPr>
          <p:spPr bwMode="auto">
            <a:xfrm>
              <a:off x="1431" y="2147"/>
              <a:ext cx="968" cy="465"/>
            </a:xfrm>
            <a:custGeom>
              <a:gdLst>
                <a:gd fmla="*/ 1005 w 1652" name="T0"/>
                <a:gd fmla="*/ 860 h 902" name="T1"/>
                <a:gd fmla="*/ 1031 w 1652" name="T2"/>
                <a:gd fmla="*/ 889 h 902" name="T3"/>
                <a:gd fmla="*/ 1114 w 1652" name="T4"/>
                <a:gd fmla="*/ 860 h 902" name="T5"/>
                <a:gd fmla="*/ 1167 w 1652" name="T6"/>
                <a:gd fmla="*/ 821 h 902" name="T7"/>
                <a:gd fmla="*/ 1231 w 1652" name="T8"/>
                <a:gd fmla="*/ 797 h 902" name="T9"/>
                <a:gd fmla="*/ 1296 w 1652" name="T10"/>
                <a:gd fmla="*/ 774 h 902" name="T11"/>
                <a:gd fmla="*/ 1404 w 1652" name="T12"/>
                <a:gd fmla="*/ 756 h 902" name="T13"/>
                <a:gd fmla="*/ 1406 w 1652" name="T14"/>
                <a:gd fmla="*/ 797 h 902" name="T15"/>
                <a:gd fmla="*/ 1439 w 1652" name="T16"/>
                <a:gd fmla="*/ 803 h 902" name="T17"/>
                <a:gd fmla="*/ 1418 w 1652" name="T18"/>
                <a:gd fmla="*/ 853 h 902" name="T19"/>
                <a:gd fmla="*/ 1439 w 1652" name="T20"/>
                <a:gd fmla="*/ 860 h 902" name="T21"/>
                <a:gd fmla="*/ 1530 w 1652" name="T22"/>
                <a:gd fmla="*/ 853 h 902" name="T23"/>
                <a:gd fmla="*/ 1585 w 1652" name="T24"/>
                <a:gd fmla="*/ 872 h 902" name="T25"/>
                <a:gd fmla="*/ 1609 w 1652" name="T26"/>
                <a:gd fmla="*/ 882 h 902" name="T27"/>
                <a:gd fmla="*/ 1614 w 1652" name="T28"/>
                <a:gd fmla="*/ 821 h 902" name="T29"/>
                <a:gd fmla="*/ 1651 w 1652" name="T30"/>
                <a:gd fmla="*/ 781 h 902" name="T31"/>
                <a:gd fmla="*/ 1622 w 1652" name="T32"/>
                <a:gd fmla="*/ 589 h 902" name="T33"/>
                <a:gd fmla="*/ 1590 w 1652" name="T34"/>
                <a:gd fmla="*/ 483 h 902" name="T35"/>
                <a:gd fmla="*/ 1511 w 1652" name="T36"/>
                <a:gd fmla="*/ 445 h 902" name="T37"/>
                <a:gd fmla="*/ 1461 w 1652" name="T38"/>
                <a:gd fmla="*/ 542 h 902" name="T39"/>
                <a:gd fmla="*/ 1366 w 1652" name="T40"/>
                <a:gd fmla="*/ 491 h 902" name="T41"/>
                <a:gd fmla="*/ 1191 w 1652" name="T42"/>
                <a:gd fmla="*/ 428 h 902" name="T43"/>
                <a:gd fmla="*/ 1119 w 1652" name="T44"/>
                <a:gd fmla="*/ 417 h 902" name="T45"/>
                <a:gd fmla="*/ 978 w 1652" name="T46"/>
                <a:gd fmla="*/ 357 h 902" name="T47"/>
                <a:gd fmla="*/ 911 w 1652" name="T48"/>
                <a:gd fmla="*/ 194 h 902" name="T49"/>
                <a:gd fmla="*/ 937 w 1652" name="T50"/>
                <a:gd fmla="*/ 141 h 902" name="T51"/>
                <a:gd fmla="*/ 935 w 1652" name="T52"/>
                <a:gd fmla="*/ 70 h 902" name="T53"/>
                <a:gd fmla="*/ 945 w 1652" name="T54"/>
                <a:gd fmla="*/ 35 h 902" name="T55"/>
                <a:gd fmla="*/ 823 w 1652" name="T56"/>
                <a:gd fmla="*/ 0 h 902" name="T57"/>
                <a:gd fmla="*/ 734 w 1652" name="T58"/>
                <a:gd fmla="*/ 11 h 902" name="T59"/>
                <a:gd fmla="*/ 621 w 1652" name="T60"/>
                <a:gd fmla="*/ 48 h 902" name="T61"/>
                <a:gd fmla="*/ 512 w 1652" name="T62"/>
                <a:gd fmla="*/ 62 h 902" name="T63"/>
                <a:gd fmla="*/ 437 w 1652" name="T64"/>
                <a:gd fmla="*/ 21 h 902" name="T65"/>
                <a:gd fmla="*/ 317 w 1652" name="T66"/>
                <a:gd fmla="*/ 43 h 902" name="T67"/>
                <a:gd fmla="*/ 268 w 1652" name="T68"/>
                <a:gd fmla="*/ 16 h 902" name="T69"/>
                <a:gd fmla="*/ 177 w 1652" name="T70"/>
                <a:gd fmla="*/ 28 h 902" name="T71"/>
                <a:gd fmla="*/ 133 w 1652" name="T72"/>
                <a:gd fmla="*/ 86 h 902" name="T73"/>
                <a:gd fmla="*/ 109 w 1652" name="T74"/>
                <a:gd fmla="*/ 117 h 902" name="T75"/>
                <a:gd fmla="*/ 78 w 1652" name="T76"/>
                <a:gd fmla="*/ 132 h 902" name="T77"/>
                <a:gd fmla="*/ 62 w 1652" name="T78"/>
                <a:gd fmla="*/ 156 h 902" name="T79"/>
                <a:gd fmla="*/ 89 w 1652" name="T80"/>
                <a:gd fmla="*/ 207 h 902" name="T81"/>
                <a:gd fmla="*/ 83 w 1652" name="T82"/>
                <a:gd fmla="*/ 260 h 902" name="T83"/>
                <a:gd fmla="*/ 24 w 1652" name="T84"/>
                <a:gd fmla="*/ 243 h 902" name="T85"/>
                <a:gd fmla="*/ 0 w 1652" name="T86"/>
                <a:gd fmla="*/ 262 h 902" name="T87"/>
                <a:gd fmla="*/ 12 w 1652" name="T88"/>
                <a:gd fmla="*/ 311 h 902" name="T89"/>
                <a:gd fmla="*/ 9 w 1652" name="T90"/>
                <a:gd fmla="*/ 356 h 902" name="T91"/>
                <a:gd fmla="*/ 34 w 1652" name="T92"/>
                <a:gd fmla="*/ 373 h 902" name="T93"/>
                <a:gd fmla="*/ 109 w 1652" name="T94"/>
                <a:gd fmla="*/ 443 h 902" name="T95"/>
                <a:gd fmla="*/ 153 w 1652" name="T96"/>
                <a:gd fmla="*/ 508 h 902" name="T97"/>
                <a:gd fmla="*/ 181 w 1652" name="T98"/>
                <a:gd fmla="*/ 530 h 902" name="T99"/>
                <a:gd fmla="*/ 232 w 1652" name="T100"/>
                <a:gd fmla="*/ 525 h 902" name="T101"/>
                <a:gd fmla="*/ 349 w 1652" name="T102"/>
                <a:gd fmla="*/ 655 h 902" name="T103"/>
                <a:gd fmla="*/ 385 w 1652" name="T104"/>
                <a:gd fmla="*/ 642 h 902" name="T105"/>
                <a:gd fmla="*/ 396 w 1652" name="T106"/>
                <a:gd fmla="*/ 693 h 902" name="T107"/>
                <a:gd fmla="*/ 468 w 1652" name="T108"/>
                <a:gd fmla="*/ 723 h 902" name="T109"/>
                <a:gd fmla="*/ 528 w 1652" name="T110"/>
                <a:gd fmla="*/ 785 h 902" name="T111"/>
                <a:gd fmla="*/ 538 w 1652" name="T112"/>
                <a:gd fmla="*/ 812 h 902" name="T113"/>
                <a:gd fmla="*/ 607 w 1652" name="T114"/>
                <a:gd fmla="*/ 809 h 902" name="T115"/>
                <a:gd fmla="*/ 720 w 1652" name="T116"/>
                <a:gd fmla="*/ 834 h 902" name="T117"/>
                <a:gd fmla="*/ 772 w 1652" name="T118"/>
                <a:gd fmla="*/ 850 h 902" name="T119"/>
                <a:gd fmla="*/ 775 w 1652" name="T120"/>
                <a:gd fmla="*/ 901 h 902" name="T121"/>
                <a:gd fmla="*/ 873 w 1652" name="T122"/>
                <a:gd fmla="*/ 823 h 902" name="T123"/>
                <a:gd fmla="*/ 952 w 1652" name="T124"/>
                <a:gd fmla="*/ 853 h 902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60000 65536" name="T186"/>
                <a:gd fmla="*/ 0 60000 65536" name="T187"/>
                <a:gd fmla="*/ 0 60000 65536" name="T188"/>
                <a:gd fmla="*/ 0 w 1652" name="T189"/>
                <a:gd fmla="*/ 0 h 902" name="T190"/>
                <a:gd fmla="*/ 1652 w 1652" name="T191"/>
                <a:gd fmla="*/ 902 h 902" name="T192"/>
              </a:gdLst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b="T192" l="T189" r="T191" t="T190"/>
              <a:pathLst>
                <a:path h="902" w="1651">
                  <a:moveTo>
                    <a:pt x="952" y="853"/>
                  </a:moveTo>
                  <a:lnTo>
                    <a:pt x="1005" y="860"/>
                  </a:lnTo>
                  <a:lnTo>
                    <a:pt x="1023" y="884"/>
                  </a:lnTo>
                  <a:lnTo>
                    <a:pt x="1031" y="889"/>
                  </a:lnTo>
                  <a:lnTo>
                    <a:pt x="1110" y="874"/>
                  </a:lnTo>
                  <a:lnTo>
                    <a:pt x="1114" y="860"/>
                  </a:lnTo>
                  <a:lnTo>
                    <a:pt x="1129" y="851"/>
                  </a:lnTo>
                  <a:lnTo>
                    <a:pt x="1167" y="821"/>
                  </a:lnTo>
                  <a:lnTo>
                    <a:pt x="1200" y="816"/>
                  </a:lnTo>
                  <a:lnTo>
                    <a:pt x="1231" y="797"/>
                  </a:lnTo>
                  <a:lnTo>
                    <a:pt x="1289" y="763"/>
                  </a:lnTo>
                  <a:lnTo>
                    <a:pt x="1296" y="774"/>
                  </a:lnTo>
                  <a:lnTo>
                    <a:pt x="1340" y="790"/>
                  </a:lnTo>
                  <a:lnTo>
                    <a:pt x="1404" y="756"/>
                  </a:lnTo>
                  <a:lnTo>
                    <a:pt x="1423" y="770"/>
                  </a:lnTo>
                  <a:lnTo>
                    <a:pt x="1406" y="797"/>
                  </a:lnTo>
                  <a:lnTo>
                    <a:pt x="1413" y="803"/>
                  </a:lnTo>
                  <a:lnTo>
                    <a:pt x="1439" y="803"/>
                  </a:lnTo>
                  <a:lnTo>
                    <a:pt x="1440" y="814"/>
                  </a:lnTo>
                  <a:lnTo>
                    <a:pt x="1418" y="853"/>
                  </a:lnTo>
                  <a:lnTo>
                    <a:pt x="1425" y="860"/>
                  </a:lnTo>
                  <a:lnTo>
                    <a:pt x="1439" y="860"/>
                  </a:lnTo>
                  <a:lnTo>
                    <a:pt x="1502" y="877"/>
                  </a:lnTo>
                  <a:lnTo>
                    <a:pt x="1530" y="853"/>
                  </a:lnTo>
                  <a:lnTo>
                    <a:pt x="1572" y="887"/>
                  </a:lnTo>
                  <a:lnTo>
                    <a:pt x="1585" y="872"/>
                  </a:lnTo>
                  <a:lnTo>
                    <a:pt x="1596" y="882"/>
                  </a:lnTo>
                  <a:lnTo>
                    <a:pt x="1609" y="882"/>
                  </a:lnTo>
                  <a:lnTo>
                    <a:pt x="1616" y="872"/>
                  </a:lnTo>
                  <a:lnTo>
                    <a:pt x="1614" y="821"/>
                  </a:lnTo>
                  <a:lnTo>
                    <a:pt x="1624" y="814"/>
                  </a:lnTo>
                  <a:lnTo>
                    <a:pt x="1651" y="781"/>
                  </a:lnTo>
                  <a:lnTo>
                    <a:pt x="1647" y="653"/>
                  </a:lnTo>
                  <a:lnTo>
                    <a:pt x="1622" y="589"/>
                  </a:lnTo>
                  <a:lnTo>
                    <a:pt x="1640" y="576"/>
                  </a:lnTo>
                  <a:lnTo>
                    <a:pt x="1590" y="483"/>
                  </a:lnTo>
                  <a:lnTo>
                    <a:pt x="1528" y="434"/>
                  </a:lnTo>
                  <a:lnTo>
                    <a:pt x="1511" y="445"/>
                  </a:lnTo>
                  <a:lnTo>
                    <a:pt x="1513" y="474"/>
                  </a:lnTo>
                  <a:lnTo>
                    <a:pt x="1461" y="542"/>
                  </a:lnTo>
                  <a:lnTo>
                    <a:pt x="1373" y="525"/>
                  </a:lnTo>
                  <a:lnTo>
                    <a:pt x="1366" y="491"/>
                  </a:lnTo>
                  <a:lnTo>
                    <a:pt x="1311" y="448"/>
                  </a:lnTo>
                  <a:lnTo>
                    <a:pt x="1191" y="428"/>
                  </a:lnTo>
                  <a:lnTo>
                    <a:pt x="1138" y="419"/>
                  </a:lnTo>
                  <a:lnTo>
                    <a:pt x="1119" y="417"/>
                  </a:lnTo>
                  <a:lnTo>
                    <a:pt x="1073" y="380"/>
                  </a:lnTo>
                  <a:lnTo>
                    <a:pt x="978" y="357"/>
                  </a:lnTo>
                  <a:lnTo>
                    <a:pt x="913" y="229"/>
                  </a:lnTo>
                  <a:lnTo>
                    <a:pt x="911" y="194"/>
                  </a:lnTo>
                  <a:lnTo>
                    <a:pt x="937" y="180"/>
                  </a:lnTo>
                  <a:lnTo>
                    <a:pt x="937" y="141"/>
                  </a:lnTo>
                  <a:lnTo>
                    <a:pt x="956" y="93"/>
                  </a:lnTo>
                  <a:lnTo>
                    <a:pt x="935" y="70"/>
                  </a:lnTo>
                  <a:lnTo>
                    <a:pt x="963" y="46"/>
                  </a:lnTo>
                  <a:lnTo>
                    <a:pt x="945" y="35"/>
                  </a:lnTo>
                  <a:lnTo>
                    <a:pt x="902" y="35"/>
                  </a:lnTo>
                  <a:lnTo>
                    <a:pt x="823" y="0"/>
                  </a:lnTo>
                  <a:lnTo>
                    <a:pt x="772" y="0"/>
                  </a:lnTo>
                  <a:lnTo>
                    <a:pt x="734" y="11"/>
                  </a:lnTo>
                  <a:lnTo>
                    <a:pt x="689" y="11"/>
                  </a:lnTo>
                  <a:lnTo>
                    <a:pt x="621" y="48"/>
                  </a:lnTo>
                  <a:lnTo>
                    <a:pt x="567" y="42"/>
                  </a:lnTo>
                  <a:lnTo>
                    <a:pt x="512" y="62"/>
                  </a:lnTo>
                  <a:lnTo>
                    <a:pt x="466" y="46"/>
                  </a:lnTo>
                  <a:lnTo>
                    <a:pt x="437" y="21"/>
                  </a:lnTo>
                  <a:lnTo>
                    <a:pt x="365" y="11"/>
                  </a:lnTo>
                  <a:lnTo>
                    <a:pt x="317" y="43"/>
                  </a:lnTo>
                  <a:lnTo>
                    <a:pt x="291" y="33"/>
                  </a:lnTo>
                  <a:lnTo>
                    <a:pt x="268" y="16"/>
                  </a:lnTo>
                  <a:lnTo>
                    <a:pt x="217" y="2"/>
                  </a:lnTo>
                  <a:lnTo>
                    <a:pt x="177" y="28"/>
                  </a:lnTo>
                  <a:lnTo>
                    <a:pt x="164" y="69"/>
                  </a:lnTo>
                  <a:lnTo>
                    <a:pt x="133" y="86"/>
                  </a:lnTo>
                  <a:lnTo>
                    <a:pt x="129" y="110"/>
                  </a:lnTo>
                  <a:lnTo>
                    <a:pt x="109" y="117"/>
                  </a:lnTo>
                  <a:lnTo>
                    <a:pt x="86" y="115"/>
                  </a:lnTo>
                  <a:lnTo>
                    <a:pt x="78" y="132"/>
                  </a:lnTo>
                  <a:lnTo>
                    <a:pt x="74" y="156"/>
                  </a:lnTo>
                  <a:lnTo>
                    <a:pt x="62" y="156"/>
                  </a:lnTo>
                  <a:lnTo>
                    <a:pt x="62" y="180"/>
                  </a:lnTo>
                  <a:lnTo>
                    <a:pt x="89" y="207"/>
                  </a:lnTo>
                  <a:lnTo>
                    <a:pt x="89" y="245"/>
                  </a:lnTo>
                  <a:lnTo>
                    <a:pt x="83" y="260"/>
                  </a:lnTo>
                  <a:lnTo>
                    <a:pt x="43" y="265"/>
                  </a:lnTo>
                  <a:lnTo>
                    <a:pt x="24" y="243"/>
                  </a:lnTo>
                  <a:lnTo>
                    <a:pt x="2" y="245"/>
                  </a:lnTo>
                  <a:lnTo>
                    <a:pt x="0" y="262"/>
                  </a:lnTo>
                  <a:lnTo>
                    <a:pt x="10" y="291"/>
                  </a:lnTo>
                  <a:lnTo>
                    <a:pt x="12" y="311"/>
                  </a:lnTo>
                  <a:lnTo>
                    <a:pt x="12" y="337"/>
                  </a:lnTo>
                  <a:lnTo>
                    <a:pt x="9" y="356"/>
                  </a:lnTo>
                  <a:lnTo>
                    <a:pt x="10" y="371"/>
                  </a:lnTo>
                  <a:lnTo>
                    <a:pt x="34" y="373"/>
                  </a:lnTo>
                  <a:lnTo>
                    <a:pt x="50" y="397"/>
                  </a:lnTo>
                  <a:lnTo>
                    <a:pt x="109" y="443"/>
                  </a:lnTo>
                  <a:lnTo>
                    <a:pt x="109" y="459"/>
                  </a:lnTo>
                  <a:lnTo>
                    <a:pt x="153" y="508"/>
                  </a:lnTo>
                  <a:lnTo>
                    <a:pt x="165" y="525"/>
                  </a:lnTo>
                  <a:lnTo>
                    <a:pt x="181" y="530"/>
                  </a:lnTo>
                  <a:lnTo>
                    <a:pt x="208" y="503"/>
                  </a:lnTo>
                  <a:lnTo>
                    <a:pt x="232" y="525"/>
                  </a:lnTo>
                  <a:lnTo>
                    <a:pt x="332" y="611"/>
                  </a:lnTo>
                  <a:lnTo>
                    <a:pt x="349" y="655"/>
                  </a:lnTo>
                  <a:lnTo>
                    <a:pt x="372" y="655"/>
                  </a:lnTo>
                  <a:lnTo>
                    <a:pt x="385" y="642"/>
                  </a:lnTo>
                  <a:lnTo>
                    <a:pt x="396" y="653"/>
                  </a:lnTo>
                  <a:lnTo>
                    <a:pt x="396" y="693"/>
                  </a:lnTo>
                  <a:lnTo>
                    <a:pt x="455" y="725"/>
                  </a:lnTo>
                  <a:lnTo>
                    <a:pt x="468" y="723"/>
                  </a:lnTo>
                  <a:lnTo>
                    <a:pt x="476" y="756"/>
                  </a:lnTo>
                  <a:lnTo>
                    <a:pt x="528" y="785"/>
                  </a:lnTo>
                  <a:lnTo>
                    <a:pt x="529" y="805"/>
                  </a:lnTo>
                  <a:lnTo>
                    <a:pt x="538" y="812"/>
                  </a:lnTo>
                  <a:lnTo>
                    <a:pt x="581" y="809"/>
                  </a:lnTo>
                  <a:lnTo>
                    <a:pt x="607" y="809"/>
                  </a:lnTo>
                  <a:lnTo>
                    <a:pt x="641" y="836"/>
                  </a:lnTo>
                  <a:lnTo>
                    <a:pt x="720" y="834"/>
                  </a:lnTo>
                  <a:lnTo>
                    <a:pt x="762" y="831"/>
                  </a:lnTo>
                  <a:lnTo>
                    <a:pt x="772" y="850"/>
                  </a:lnTo>
                  <a:lnTo>
                    <a:pt x="763" y="887"/>
                  </a:lnTo>
                  <a:lnTo>
                    <a:pt x="775" y="901"/>
                  </a:lnTo>
                  <a:lnTo>
                    <a:pt x="818" y="862"/>
                  </a:lnTo>
                  <a:lnTo>
                    <a:pt x="873" y="823"/>
                  </a:lnTo>
                  <a:lnTo>
                    <a:pt x="913" y="829"/>
                  </a:lnTo>
                  <a:lnTo>
                    <a:pt x="952" y="853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1" name="Freeform 21"/>
            <p:cNvSpPr/>
            <p:nvPr/>
          </p:nvSpPr>
          <p:spPr bwMode="auto">
            <a:xfrm>
              <a:off x="1964" y="2030"/>
              <a:ext cx="626" cy="396"/>
            </a:xfrm>
            <a:custGeom>
              <a:gdLst>
                <a:gd fmla="*/ 86 w 1067" name="T0"/>
                <a:gd fmla="*/ 286 h 770" name="T1"/>
                <a:gd fmla="*/ 138 w 1067" name="T2"/>
                <a:gd fmla="*/ 255 h 770" name="T3"/>
                <a:gd fmla="*/ 115 w 1067" name="T4"/>
                <a:gd fmla="*/ 238 h 770" name="T5"/>
                <a:gd fmla="*/ 148 w 1067" name="T6"/>
                <a:gd fmla="*/ 209 h 770" name="T7"/>
                <a:gd fmla="*/ 107 w 1067" name="T8"/>
                <a:gd fmla="*/ 125 h 770" name="T9"/>
                <a:gd fmla="*/ 133 w 1067" name="T10"/>
                <a:gd fmla="*/ 50 h 770" name="T11"/>
                <a:gd fmla="*/ 347 w 1067" name="T12"/>
                <a:gd fmla="*/ 0 h 770" name="T13"/>
                <a:gd fmla="*/ 478 w 1067" name="T14"/>
                <a:gd fmla="*/ 28 h 770" name="T15"/>
                <a:gd fmla="*/ 554 w 1067" name="T16"/>
                <a:gd fmla="*/ 72 h 770" name="T17"/>
                <a:gd fmla="*/ 626 w 1067" name="T18"/>
                <a:gd fmla="*/ 43 h 770" name="T19"/>
                <a:gd fmla="*/ 719 w 1067" name="T20"/>
                <a:gd fmla="*/ 33 h 770" name="T21"/>
                <a:gd fmla="*/ 838 w 1067" name="T22"/>
                <a:gd fmla="*/ 65 h 770" name="T23"/>
                <a:gd fmla="*/ 912 w 1067" name="T24"/>
                <a:gd fmla="*/ 151 h 770" name="T25"/>
                <a:gd fmla="*/ 980 w 1067" name="T26"/>
                <a:gd fmla="*/ 176 h 770" name="T27"/>
                <a:gd fmla="*/ 1046 w 1067" name="T28"/>
                <a:gd fmla="*/ 295 h 770" name="T29"/>
                <a:gd fmla="*/ 1059 w 1067" name="T30"/>
                <a:gd fmla="*/ 378 h 770" name="T31"/>
                <a:gd fmla="*/ 1023 w 1067" name="T32"/>
                <a:gd fmla="*/ 436 h 770" name="T33"/>
                <a:gd fmla="*/ 984 w 1067" name="T34"/>
                <a:gd fmla="*/ 474 h 770" name="T35"/>
                <a:gd fmla="*/ 965 w 1067" name="T36"/>
                <a:gd fmla="*/ 527 h 770" name="T37"/>
                <a:gd fmla="*/ 920 w 1067" name="T38"/>
                <a:gd fmla="*/ 500 h 770" name="T39"/>
                <a:gd fmla="*/ 923 w 1067" name="T40"/>
                <a:gd fmla="*/ 542 h 770" name="T41"/>
                <a:gd fmla="*/ 991 w 1067" name="T42"/>
                <a:gd fmla="*/ 580 h 770" name="T43"/>
                <a:gd fmla="*/ 1026 w 1067" name="T44"/>
                <a:gd fmla="*/ 597 h 770" name="T45"/>
                <a:gd fmla="*/ 1013 w 1067" name="T46"/>
                <a:gd fmla="*/ 630 h 770" name="T47"/>
                <a:gd fmla="*/ 965 w 1067" name="T48"/>
                <a:gd fmla="*/ 641 h 770" name="T49"/>
                <a:gd fmla="*/ 917 w 1067" name="T50"/>
                <a:gd fmla="*/ 633 h 770" name="T51"/>
                <a:gd fmla="*/ 908 w 1067" name="T52"/>
                <a:gd fmla="*/ 676 h 770" name="T53"/>
                <a:gd fmla="*/ 829 w 1067" name="T54"/>
                <a:gd fmla="*/ 638 h 770" name="T55"/>
                <a:gd fmla="*/ 781 w 1067" name="T56"/>
                <a:gd fmla="*/ 628 h 770" name="T57"/>
                <a:gd fmla="*/ 632 w 1067" name="T58"/>
                <a:gd fmla="*/ 623 h 770" name="T59"/>
                <a:gd fmla="*/ 616 w 1067" name="T60"/>
                <a:gd fmla="*/ 660 h 770" name="T61"/>
                <a:gd fmla="*/ 602 w 1067" name="T62"/>
                <a:gd fmla="*/ 701 h 770" name="T63"/>
                <a:gd fmla="*/ 461 w 1067" name="T64"/>
                <a:gd fmla="*/ 751 h 770" name="T65"/>
                <a:gd fmla="*/ 399 w 1067" name="T66"/>
                <a:gd fmla="*/ 674 h 770" name="T67"/>
                <a:gd fmla="*/ 227 w 1067" name="T68"/>
                <a:gd fmla="*/ 645 h 770" name="T69"/>
                <a:gd fmla="*/ 162 w 1067" name="T70"/>
                <a:gd fmla="*/ 606 h 770" name="T71"/>
                <a:gd fmla="*/ 2 w 1067" name="T72"/>
                <a:gd fmla="*/ 455 h 770" name="T73"/>
                <a:gd fmla="*/ 26 w 1067" name="T74"/>
                <a:gd fmla="*/ 407 h 770" name="T75"/>
                <a:gd fmla="*/ 45 w 1067" name="T76"/>
                <a:gd fmla="*/ 320 h 770" name="T77"/>
                <a:gd fmla="*/ 52 w 1067" name="T78"/>
                <a:gd fmla="*/ 272 h 770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w 1067" name="T120"/>
                <a:gd fmla="*/ 0 h 770" name="T121"/>
                <a:gd fmla="*/ 1067 w 1067" name="T122"/>
                <a:gd fmla="*/ 770 h 770" name="T123"/>
              </a:gdLst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b="T123" l="T120" r="T122" t="T121"/>
              <a:pathLst>
                <a:path h="770" w="1067">
                  <a:moveTo>
                    <a:pt x="52" y="272"/>
                  </a:moveTo>
                  <a:lnTo>
                    <a:pt x="86" y="286"/>
                  </a:lnTo>
                  <a:lnTo>
                    <a:pt x="146" y="267"/>
                  </a:lnTo>
                  <a:lnTo>
                    <a:pt x="138" y="255"/>
                  </a:lnTo>
                  <a:lnTo>
                    <a:pt x="122" y="255"/>
                  </a:lnTo>
                  <a:lnTo>
                    <a:pt x="115" y="238"/>
                  </a:lnTo>
                  <a:lnTo>
                    <a:pt x="119" y="222"/>
                  </a:lnTo>
                  <a:lnTo>
                    <a:pt x="148" y="209"/>
                  </a:lnTo>
                  <a:lnTo>
                    <a:pt x="167" y="176"/>
                  </a:lnTo>
                  <a:lnTo>
                    <a:pt x="107" y="125"/>
                  </a:lnTo>
                  <a:lnTo>
                    <a:pt x="105" y="72"/>
                  </a:lnTo>
                  <a:lnTo>
                    <a:pt x="133" y="50"/>
                  </a:lnTo>
                  <a:lnTo>
                    <a:pt x="334" y="10"/>
                  </a:lnTo>
                  <a:lnTo>
                    <a:pt x="347" y="0"/>
                  </a:lnTo>
                  <a:lnTo>
                    <a:pt x="378" y="4"/>
                  </a:lnTo>
                  <a:lnTo>
                    <a:pt x="478" y="28"/>
                  </a:lnTo>
                  <a:lnTo>
                    <a:pt x="509" y="46"/>
                  </a:lnTo>
                  <a:lnTo>
                    <a:pt x="554" y="72"/>
                  </a:lnTo>
                  <a:lnTo>
                    <a:pt x="581" y="70"/>
                  </a:lnTo>
                  <a:lnTo>
                    <a:pt x="626" y="43"/>
                  </a:lnTo>
                  <a:lnTo>
                    <a:pt x="683" y="52"/>
                  </a:lnTo>
                  <a:lnTo>
                    <a:pt x="719" y="33"/>
                  </a:lnTo>
                  <a:lnTo>
                    <a:pt x="796" y="81"/>
                  </a:lnTo>
                  <a:lnTo>
                    <a:pt x="838" y="65"/>
                  </a:lnTo>
                  <a:lnTo>
                    <a:pt x="860" y="118"/>
                  </a:lnTo>
                  <a:lnTo>
                    <a:pt x="912" y="151"/>
                  </a:lnTo>
                  <a:lnTo>
                    <a:pt x="951" y="187"/>
                  </a:lnTo>
                  <a:lnTo>
                    <a:pt x="980" y="176"/>
                  </a:lnTo>
                  <a:lnTo>
                    <a:pt x="1035" y="248"/>
                  </a:lnTo>
                  <a:lnTo>
                    <a:pt x="1046" y="295"/>
                  </a:lnTo>
                  <a:lnTo>
                    <a:pt x="1066" y="323"/>
                  </a:lnTo>
                  <a:lnTo>
                    <a:pt x="1059" y="378"/>
                  </a:lnTo>
                  <a:lnTo>
                    <a:pt x="1015" y="414"/>
                  </a:lnTo>
                  <a:lnTo>
                    <a:pt x="1023" y="436"/>
                  </a:lnTo>
                  <a:lnTo>
                    <a:pt x="1006" y="453"/>
                  </a:lnTo>
                  <a:lnTo>
                    <a:pt x="984" y="474"/>
                  </a:lnTo>
                  <a:lnTo>
                    <a:pt x="984" y="511"/>
                  </a:lnTo>
                  <a:lnTo>
                    <a:pt x="965" y="527"/>
                  </a:lnTo>
                  <a:lnTo>
                    <a:pt x="941" y="520"/>
                  </a:lnTo>
                  <a:lnTo>
                    <a:pt x="920" y="500"/>
                  </a:lnTo>
                  <a:lnTo>
                    <a:pt x="910" y="522"/>
                  </a:lnTo>
                  <a:lnTo>
                    <a:pt x="923" y="542"/>
                  </a:lnTo>
                  <a:lnTo>
                    <a:pt x="958" y="546"/>
                  </a:lnTo>
                  <a:lnTo>
                    <a:pt x="991" y="580"/>
                  </a:lnTo>
                  <a:lnTo>
                    <a:pt x="1011" y="580"/>
                  </a:lnTo>
                  <a:lnTo>
                    <a:pt x="1026" y="597"/>
                  </a:lnTo>
                  <a:lnTo>
                    <a:pt x="1013" y="628"/>
                  </a:lnTo>
                  <a:lnTo>
                    <a:pt x="1013" y="630"/>
                  </a:lnTo>
                  <a:lnTo>
                    <a:pt x="984" y="626"/>
                  </a:lnTo>
                  <a:lnTo>
                    <a:pt x="965" y="641"/>
                  </a:lnTo>
                  <a:lnTo>
                    <a:pt x="951" y="619"/>
                  </a:lnTo>
                  <a:lnTo>
                    <a:pt x="917" y="633"/>
                  </a:lnTo>
                  <a:lnTo>
                    <a:pt x="908" y="650"/>
                  </a:lnTo>
                  <a:lnTo>
                    <a:pt x="908" y="676"/>
                  </a:lnTo>
                  <a:lnTo>
                    <a:pt x="872" y="683"/>
                  </a:lnTo>
                  <a:lnTo>
                    <a:pt x="829" y="638"/>
                  </a:lnTo>
                  <a:lnTo>
                    <a:pt x="815" y="617"/>
                  </a:lnTo>
                  <a:lnTo>
                    <a:pt x="781" y="628"/>
                  </a:lnTo>
                  <a:lnTo>
                    <a:pt x="722" y="610"/>
                  </a:lnTo>
                  <a:lnTo>
                    <a:pt x="632" y="623"/>
                  </a:lnTo>
                  <a:lnTo>
                    <a:pt x="626" y="633"/>
                  </a:lnTo>
                  <a:lnTo>
                    <a:pt x="616" y="660"/>
                  </a:lnTo>
                  <a:lnTo>
                    <a:pt x="599" y="672"/>
                  </a:lnTo>
                  <a:lnTo>
                    <a:pt x="602" y="701"/>
                  </a:lnTo>
                  <a:lnTo>
                    <a:pt x="549" y="769"/>
                  </a:lnTo>
                  <a:lnTo>
                    <a:pt x="461" y="751"/>
                  </a:lnTo>
                  <a:lnTo>
                    <a:pt x="454" y="718"/>
                  </a:lnTo>
                  <a:lnTo>
                    <a:pt x="399" y="674"/>
                  </a:lnTo>
                  <a:lnTo>
                    <a:pt x="279" y="655"/>
                  </a:lnTo>
                  <a:lnTo>
                    <a:pt x="227" y="645"/>
                  </a:lnTo>
                  <a:lnTo>
                    <a:pt x="207" y="643"/>
                  </a:lnTo>
                  <a:lnTo>
                    <a:pt x="162" y="606"/>
                  </a:lnTo>
                  <a:lnTo>
                    <a:pt x="67" y="583"/>
                  </a:lnTo>
                  <a:lnTo>
                    <a:pt x="2" y="455"/>
                  </a:lnTo>
                  <a:lnTo>
                    <a:pt x="0" y="421"/>
                  </a:lnTo>
                  <a:lnTo>
                    <a:pt x="26" y="407"/>
                  </a:lnTo>
                  <a:lnTo>
                    <a:pt x="26" y="368"/>
                  </a:lnTo>
                  <a:lnTo>
                    <a:pt x="45" y="320"/>
                  </a:lnTo>
                  <a:lnTo>
                    <a:pt x="23" y="297"/>
                  </a:lnTo>
                  <a:lnTo>
                    <a:pt x="52" y="272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2" name="Freeform 22"/>
            <p:cNvSpPr/>
            <p:nvPr/>
          </p:nvSpPr>
          <p:spPr bwMode="auto">
            <a:xfrm>
              <a:off x="2179" y="1871"/>
              <a:ext cx="679" cy="513"/>
            </a:xfrm>
            <a:custGeom>
              <a:gdLst>
                <a:gd fmla="*/ 5 w 1155" name="T0"/>
                <a:gd fmla="*/ 158 h 994" name="T1"/>
                <a:gd fmla="*/ 177 w 1155" name="T2"/>
                <a:gd fmla="*/ 63 h 994" name="T3"/>
                <a:gd fmla="*/ 225 w 1155" name="T4"/>
                <a:gd fmla="*/ 0 h 994" name="T5"/>
                <a:gd fmla="*/ 291 w 1155" name="T6"/>
                <a:gd fmla="*/ 34 h 994" name="T7"/>
                <a:gd fmla="*/ 341 w 1155" name="T8"/>
                <a:gd fmla="*/ 202 h 994" name="T9"/>
                <a:gd fmla="*/ 481 w 1155" name="T10"/>
                <a:gd fmla="*/ 188 h 994" name="T11"/>
                <a:gd fmla="*/ 503 w 1155" name="T12"/>
                <a:gd fmla="*/ 233 h 994" name="T13"/>
                <a:gd fmla="*/ 514 w 1155" name="T14"/>
                <a:gd fmla="*/ 323 h 994" name="T15"/>
                <a:gd fmla="*/ 536 w 1155" name="T16"/>
                <a:gd fmla="*/ 347 h 994" name="T17"/>
                <a:gd fmla="*/ 674 w 1155" name="T18"/>
                <a:gd fmla="*/ 374 h 994" name="T19"/>
                <a:gd fmla="*/ 792 w 1155" name="T20"/>
                <a:gd fmla="*/ 368 h 994" name="T21"/>
                <a:gd fmla="*/ 755 w 1155" name="T22"/>
                <a:gd fmla="*/ 434 h 994" name="T23"/>
                <a:gd fmla="*/ 797 w 1155" name="T24"/>
                <a:gd fmla="*/ 522 h 994" name="T25"/>
                <a:gd fmla="*/ 890 w 1155" name="T26"/>
                <a:gd fmla="*/ 646 h 994" name="T27"/>
                <a:gd fmla="*/ 926 w 1155" name="T28"/>
                <a:gd fmla="*/ 711 h 994" name="T29"/>
                <a:gd fmla="*/ 974 w 1155" name="T30"/>
                <a:gd fmla="*/ 690 h 994" name="T31"/>
                <a:gd fmla="*/ 990 w 1155" name="T32"/>
                <a:gd fmla="*/ 632 h 994" name="T33"/>
                <a:gd fmla="*/ 996 w 1155" name="T34"/>
                <a:gd fmla="*/ 537 h 994" name="T35"/>
                <a:gd fmla="*/ 1040 w 1155" name="T36"/>
                <a:gd fmla="*/ 557 h 994" name="T37"/>
                <a:gd fmla="*/ 1154 w 1155" name="T38"/>
                <a:gd fmla="*/ 639 h 994" name="T39"/>
                <a:gd fmla="*/ 1139 w 1155" name="T40"/>
                <a:gd fmla="*/ 716 h 994" name="T41"/>
                <a:gd fmla="*/ 1079 w 1155" name="T42"/>
                <a:gd fmla="*/ 736 h 994" name="T43"/>
                <a:gd fmla="*/ 1016 w 1155" name="T44"/>
                <a:gd fmla="*/ 745 h 994" name="T45"/>
                <a:gd fmla="*/ 988 w 1155" name="T46"/>
                <a:gd fmla="*/ 767 h 994" name="T47"/>
                <a:gd fmla="*/ 996 w 1155" name="T48"/>
                <a:gd fmla="*/ 822 h 994" name="T49"/>
                <a:gd fmla="*/ 983 w 1155" name="T50"/>
                <a:gd fmla="*/ 891 h 994" name="T51"/>
                <a:gd fmla="*/ 948 w 1155" name="T52"/>
                <a:gd fmla="*/ 926 h 994" name="T53"/>
                <a:gd fmla="*/ 906 w 1155" name="T54"/>
                <a:gd fmla="*/ 981 h 994" name="T55"/>
                <a:gd fmla="*/ 818 w 1155" name="T56"/>
                <a:gd fmla="*/ 972 h 994" name="T57"/>
                <a:gd fmla="*/ 782 w 1155" name="T58"/>
                <a:gd fmla="*/ 937 h 994" name="T59"/>
                <a:gd fmla="*/ 718 w 1155" name="T60"/>
                <a:gd fmla="*/ 858 h 994" name="T61"/>
                <a:gd fmla="*/ 641 w 1155" name="T62"/>
                <a:gd fmla="*/ 862 h 994" name="T63"/>
                <a:gd fmla="*/ 591 w 1155" name="T64"/>
                <a:gd fmla="*/ 855 h 994" name="T65"/>
                <a:gd fmla="*/ 553 w 1155" name="T66"/>
                <a:gd fmla="*/ 809 h 994" name="T67"/>
                <a:gd fmla="*/ 617 w 1155" name="T68"/>
                <a:gd fmla="*/ 820 h 994" name="T69"/>
                <a:gd fmla="*/ 656 w 1155" name="T70"/>
                <a:gd fmla="*/ 745 h 994" name="T71"/>
                <a:gd fmla="*/ 698 w 1155" name="T72"/>
                <a:gd fmla="*/ 632 h 994" name="T73"/>
                <a:gd fmla="*/ 613 w 1155" name="T74"/>
                <a:gd fmla="*/ 484 h 994" name="T75"/>
                <a:gd fmla="*/ 492 w 1155" name="T76"/>
                <a:gd fmla="*/ 427 h 994" name="T77"/>
                <a:gd fmla="*/ 352 w 1155" name="T78"/>
                <a:gd fmla="*/ 342 h 994" name="T79"/>
                <a:gd fmla="*/ 213 w 1155" name="T80"/>
                <a:gd fmla="*/ 378 h 994" name="T81"/>
                <a:gd fmla="*/ 110 w 1155" name="T82"/>
                <a:gd fmla="*/ 337 h 994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w 1155" name="T126"/>
                <a:gd fmla="*/ 0 h 994" name="T127"/>
                <a:gd fmla="*/ 1155 w 1155" name="T128"/>
                <a:gd fmla="*/ 994 h 994" name="T129"/>
              </a:gdLst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b="T129" l="T126" r="T128" t="T127"/>
              <a:pathLst>
                <a:path h="994" w="1155">
                  <a:moveTo>
                    <a:pt x="10" y="313"/>
                  </a:moveTo>
                  <a:lnTo>
                    <a:pt x="0" y="185"/>
                  </a:lnTo>
                  <a:lnTo>
                    <a:pt x="5" y="158"/>
                  </a:lnTo>
                  <a:lnTo>
                    <a:pt x="43" y="140"/>
                  </a:lnTo>
                  <a:lnTo>
                    <a:pt x="96" y="96"/>
                  </a:lnTo>
                  <a:lnTo>
                    <a:pt x="177" y="63"/>
                  </a:lnTo>
                  <a:lnTo>
                    <a:pt x="210" y="48"/>
                  </a:lnTo>
                  <a:lnTo>
                    <a:pt x="210" y="17"/>
                  </a:lnTo>
                  <a:lnTo>
                    <a:pt x="225" y="0"/>
                  </a:lnTo>
                  <a:lnTo>
                    <a:pt x="239" y="2"/>
                  </a:lnTo>
                  <a:lnTo>
                    <a:pt x="292" y="10"/>
                  </a:lnTo>
                  <a:lnTo>
                    <a:pt x="291" y="34"/>
                  </a:lnTo>
                  <a:lnTo>
                    <a:pt x="301" y="72"/>
                  </a:lnTo>
                  <a:lnTo>
                    <a:pt x="295" y="134"/>
                  </a:lnTo>
                  <a:lnTo>
                    <a:pt x="341" y="202"/>
                  </a:lnTo>
                  <a:lnTo>
                    <a:pt x="365" y="217"/>
                  </a:lnTo>
                  <a:lnTo>
                    <a:pt x="402" y="188"/>
                  </a:lnTo>
                  <a:lnTo>
                    <a:pt x="481" y="188"/>
                  </a:lnTo>
                  <a:lnTo>
                    <a:pt x="500" y="195"/>
                  </a:lnTo>
                  <a:lnTo>
                    <a:pt x="512" y="213"/>
                  </a:lnTo>
                  <a:lnTo>
                    <a:pt x="503" y="233"/>
                  </a:lnTo>
                  <a:lnTo>
                    <a:pt x="459" y="268"/>
                  </a:lnTo>
                  <a:lnTo>
                    <a:pt x="464" y="286"/>
                  </a:lnTo>
                  <a:lnTo>
                    <a:pt x="514" y="323"/>
                  </a:lnTo>
                  <a:lnTo>
                    <a:pt x="534" y="323"/>
                  </a:lnTo>
                  <a:lnTo>
                    <a:pt x="540" y="332"/>
                  </a:lnTo>
                  <a:lnTo>
                    <a:pt x="536" y="347"/>
                  </a:lnTo>
                  <a:lnTo>
                    <a:pt x="567" y="372"/>
                  </a:lnTo>
                  <a:lnTo>
                    <a:pt x="639" y="383"/>
                  </a:lnTo>
                  <a:lnTo>
                    <a:pt x="674" y="374"/>
                  </a:lnTo>
                  <a:lnTo>
                    <a:pt x="718" y="330"/>
                  </a:lnTo>
                  <a:lnTo>
                    <a:pt x="770" y="335"/>
                  </a:lnTo>
                  <a:lnTo>
                    <a:pt x="792" y="368"/>
                  </a:lnTo>
                  <a:lnTo>
                    <a:pt x="780" y="398"/>
                  </a:lnTo>
                  <a:lnTo>
                    <a:pt x="784" y="417"/>
                  </a:lnTo>
                  <a:lnTo>
                    <a:pt x="755" y="434"/>
                  </a:lnTo>
                  <a:lnTo>
                    <a:pt x="742" y="449"/>
                  </a:lnTo>
                  <a:lnTo>
                    <a:pt x="746" y="487"/>
                  </a:lnTo>
                  <a:lnTo>
                    <a:pt x="797" y="522"/>
                  </a:lnTo>
                  <a:lnTo>
                    <a:pt x="818" y="518"/>
                  </a:lnTo>
                  <a:lnTo>
                    <a:pt x="878" y="590"/>
                  </a:lnTo>
                  <a:lnTo>
                    <a:pt x="890" y="646"/>
                  </a:lnTo>
                  <a:lnTo>
                    <a:pt x="885" y="672"/>
                  </a:lnTo>
                  <a:lnTo>
                    <a:pt x="926" y="694"/>
                  </a:lnTo>
                  <a:lnTo>
                    <a:pt x="926" y="711"/>
                  </a:lnTo>
                  <a:lnTo>
                    <a:pt x="964" y="721"/>
                  </a:lnTo>
                  <a:lnTo>
                    <a:pt x="974" y="721"/>
                  </a:lnTo>
                  <a:lnTo>
                    <a:pt x="974" y="690"/>
                  </a:lnTo>
                  <a:lnTo>
                    <a:pt x="1003" y="685"/>
                  </a:lnTo>
                  <a:lnTo>
                    <a:pt x="1009" y="648"/>
                  </a:lnTo>
                  <a:lnTo>
                    <a:pt x="990" y="632"/>
                  </a:lnTo>
                  <a:lnTo>
                    <a:pt x="974" y="617"/>
                  </a:lnTo>
                  <a:lnTo>
                    <a:pt x="981" y="547"/>
                  </a:lnTo>
                  <a:lnTo>
                    <a:pt x="996" y="537"/>
                  </a:lnTo>
                  <a:lnTo>
                    <a:pt x="1022" y="549"/>
                  </a:lnTo>
                  <a:lnTo>
                    <a:pt x="1033" y="544"/>
                  </a:lnTo>
                  <a:lnTo>
                    <a:pt x="1040" y="557"/>
                  </a:lnTo>
                  <a:lnTo>
                    <a:pt x="1110" y="593"/>
                  </a:lnTo>
                  <a:lnTo>
                    <a:pt x="1148" y="617"/>
                  </a:lnTo>
                  <a:lnTo>
                    <a:pt x="1154" y="639"/>
                  </a:lnTo>
                  <a:lnTo>
                    <a:pt x="1134" y="668"/>
                  </a:lnTo>
                  <a:lnTo>
                    <a:pt x="1145" y="701"/>
                  </a:lnTo>
                  <a:lnTo>
                    <a:pt x="1139" y="716"/>
                  </a:lnTo>
                  <a:lnTo>
                    <a:pt x="1086" y="721"/>
                  </a:lnTo>
                  <a:lnTo>
                    <a:pt x="1075" y="728"/>
                  </a:lnTo>
                  <a:lnTo>
                    <a:pt x="1079" y="736"/>
                  </a:lnTo>
                  <a:lnTo>
                    <a:pt x="1079" y="752"/>
                  </a:lnTo>
                  <a:lnTo>
                    <a:pt x="1038" y="756"/>
                  </a:lnTo>
                  <a:lnTo>
                    <a:pt x="1016" y="745"/>
                  </a:lnTo>
                  <a:lnTo>
                    <a:pt x="988" y="745"/>
                  </a:lnTo>
                  <a:lnTo>
                    <a:pt x="983" y="752"/>
                  </a:lnTo>
                  <a:lnTo>
                    <a:pt x="988" y="767"/>
                  </a:lnTo>
                  <a:lnTo>
                    <a:pt x="974" y="783"/>
                  </a:lnTo>
                  <a:lnTo>
                    <a:pt x="969" y="800"/>
                  </a:lnTo>
                  <a:lnTo>
                    <a:pt x="996" y="822"/>
                  </a:lnTo>
                  <a:lnTo>
                    <a:pt x="976" y="862"/>
                  </a:lnTo>
                  <a:lnTo>
                    <a:pt x="985" y="882"/>
                  </a:lnTo>
                  <a:lnTo>
                    <a:pt x="983" y="891"/>
                  </a:lnTo>
                  <a:lnTo>
                    <a:pt x="952" y="891"/>
                  </a:lnTo>
                  <a:lnTo>
                    <a:pt x="930" y="901"/>
                  </a:lnTo>
                  <a:lnTo>
                    <a:pt x="948" y="926"/>
                  </a:lnTo>
                  <a:lnTo>
                    <a:pt x="937" y="957"/>
                  </a:lnTo>
                  <a:lnTo>
                    <a:pt x="904" y="966"/>
                  </a:lnTo>
                  <a:lnTo>
                    <a:pt x="906" y="981"/>
                  </a:lnTo>
                  <a:lnTo>
                    <a:pt x="897" y="993"/>
                  </a:lnTo>
                  <a:lnTo>
                    <a:pt x="840" y="988"/>
                  </a:lnTo>
                  <a:lnTo>
                    <a:pt x="818" y="972"/>
                  </a:lnTo>
                  <a:lnTo>
                    <a:pt x="814" y="937"/>
                  </a:lnTo>
                  <a:lnTo>
                    <a:pt x="801" y="923"/>
                  </a:lnTo>
                  <a:lnTo>
                    <a:pt x="782" y="937"/>
                  </a:lnTo>
                  <a:lnTo>
                    <a:pt x="746" y="901"/>
                  </a:lnTo>
                  <a:lnTo>
                    <a:pt x="720" y="884"/>
                  </a:lnTo>
                  <a:lnTo>
                    <a:pt x="718" y="858"/>
                  </a:lnTo>
                  <a:lnTo>
                    <a:pt x="709" y="838"/>
                  </a:lnTo>
                  <a:lnTo>
                    <a:pt x="696" y="838"/>
                  </a:lnTo>
                  <a:lnTo>
                    <a:pt x="641" y="862"/>
                  </a:lnTo>
                  <a:lnTo>
                    <a:pt x="643" y="889"/>
                  </a:lnTo>
                  <a:lnTo>
                    <a:pt x="624" y="889"/>
                  </a:lnTo>
                  <a:lnTo>
                    <a:pt x="591" y="855"/>
                  </a:lnTo>
                  <a:lnTo>
                    <a:pt x="555" y="851"/>
                  </a:lnTo>
                  <a:lnTo>
                    <a:pt x="543" y="831"/>
                  </a:lnTo>
                  <a:lnTo>
                    <a:pt x="553" y="809"/>
                  </a:lnTo>
                  <a:lnTo>
                    <a:pt x="574" y="829"/>
                  </a:lnTo>
                  <a:lnTo>
                    <a:pt x="598" y="836"/>
                  </a:lnTo>
                  <a:lnTo>
                    <a:pt x="617" y="820"/>
                  </a:lnTo>
                  <a:lnTo>
                    <a:pt x="617" y="783"/>
                  </a:lnTo>
                  <a:lnTo>
                    <a:pt x="639" y="762"/>
                  </a:lnTo>
                  <a:lnTo>
                    <a:pt x="656" y="745"/>
                  </a:lnTo>
                  <a:lnTo>
                    <a:pt x="648" y="723"/>
                  </a:lnTo>
                  <a:lnTo>
                    <a:pt x="691" y="687"/>
                  </a:lnTo>
                  <a:lnTo>
                    <a:pt x="698" y="632"/>
                  </a:lnTo>
                  <a:lnTo>
                    <a:pt x="679" y="604"/>
                  </a:lnTo>
                  <a:lnTo>
                    <a:pt x="667" y="557"/>
                  </a:lnTo>
                  <a:lnTo>
                    <a:pt x="613" y="484"/>
                  </a:lnTo>
                  <a:lnTo>
                    <a:pt x="584" y="496"/>
                  </a:lnTo>
                  <a:lnTo>
                    <a:pt x="545" y="460"/>
                  </a:lnTo>
                  <a:lnTo>
                    <a:pt x="492" y="427"/>
                  </a:lnTo>
                  <a:lnTo>
                    <a:pt x="471" y="374"/>
                  </a:lnTo>
                  <a:lnTo>
                    <a:pt x="428" y="390"/>
                  </a:lnTo>
                  <a:lnTo>
                    <a:pt x="352" y="342"/>
                  </a:lnTo>
                  <a:lnTo>
                    <a:pt x="315" y="361"/>
                  </a:lnTo>
                  <a:lnTo>
                    <a:pt x="258" y="352"/>
                  </a:lnTo>
                  <a:lnTo>
                    <a:pt x="213" y="378"/>
                  </a:lnTo>
                  <a:lnTo>
                    <a:pt x="186" y="381"/>
                  </a:lnTo>
                  <a:lnTo>
                    <a:pt x="141" y="354"/>
                  </a:lnTo>
                  <a:lnTo>
                    <a:pt x="110" y="337"/>
                  </a:lnTo>
                  <a:lnTo>
                    <a:pt x="10" y="313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3" name="Freeform 23"/>
            <p:cNvSpPr/>
            <p:nvPr/>
          </p:nvSpPr>
          <p:spPr bwMode="auto">
            <a:xfrm>
              <a:off x="1312" y="1507"/>
              <a:ext cx="1001" cy="673"/>
            </a:xfrm>
            <a:custGeom>
              <a:gdLst>
                <a:gd fmla="*/ 1172 w 1707" name="T0"/>
                <a:gd fmla="*/ 43 h 1305" name="T1"/>
                <a:gd fmla="*/ 1224 w 1707" name="T2"/>
                <a:gd fmla="*/ 110 h 1305" name="T3"/>
                <a:gd fmla="*/ 1298 w 1707" name="T4"/>
                <a:gd fmla="*/ 158 h 1305" name="T5"/>
                <a:gd fmla="*/ 1361 w 1707" name="T6"/>
                <a:gd fmla="*/ 284 h 1305" name="T7"/>
                <a:gd fmla="*/ 1327 w 1707" name="T8"/>
                <a:gd fmla="*/ 383 h 1305" name="T9"/>
                <a:gd fmla="*/ 1511 w 1707" name="T10"/>
                <a:gd fmla="*/ 467 h 1305" name="T11"/>
                <a:gd fmla="*/ 1640 w 1707" name="T12"/>
                <a:gd fmla="*/ 562 h 1305" name="T13"/>
                <a:gd fmla="*/ 1706 w 1707" name="T14"/>
                <a:gd fmla="*/ 706 h 1305" name="T15"/>
                <a:gd fmla="*/ 1657 w 1707" name="T16"/>
                <a:gd fmla="*/ 769 h 1305" name="T17"/>
                <a:gd fmla="*/ 1486 w 1707" name="T18"/>
                <a:gd fmla="*/ 865 h 1305" name="T19"/>
                <a:gd fmla="*/ 1460 w 1707" name="T20"/>
                <a:gd fmla="*/ 1014 h 1305" name="T21"/>
                <a:gd fmla="*/ 1217 w 1707" name="T22"/>
                <a:gd fmla="*/ 1087 h 1305" name="T23"/>
                <a:gd fmla="*/ 1261 w 1707" name="T24"/>
                <a:gd fmla="*/ 1224 h 1305" name="T25"/>
                <a:gd fmla="*/ 1234 w 1707" name="T26"/>
                <a:gd fmla="*/ 1270 h 1305" name="T27"/>
                <a:gd fmla="*/ 1199 w 1707" name="T28"/>
                <a:gd fmla="*/ 1301 h 1305" name="T29"/>
                <a:gd fmla="*/ 1103 w 1707" name="T30"/>
                <a:gd fmla="*/ 1277 h 1305" name="T31"/>
                <a:gd fmla="*/ 935 w 1707" name="T32"/>
                <a:gd fmla="*/ 1253 h 1305" name="T33"/>
                <a:gd fmla="*/ 768 w 1707" name="T34"/>
                <a:gd fmla="*/ 1284 h 1305" name="T35"/>
                <a:gd fmla="*/ 639 w 1707" name="T36"/>
                <a:gd fmla="*/ 1263 h 1305" name="T37"/>
                <a:gd fmla="*/ 492 w 1707" name="T38"/>
                <a:gd fmla="*/ 1275 h 1305" name="T39"/>
                <a:gd fmla="*/ 409 w 1707" name="T40"/>
                <a:gd fmla="*/ 1234 h 1305" name="T41"/>
                <a:gd fmla="*/ 321 w 1707" name="T42"/>
                <a:gd fmla="*/ 1173 h 1305" name="T43"/>
                <a:gd fmla="*/ 131 w 1707" name="T44"/>
                <a:gd fmla="*/ 1138 h 1305" name="T45"/>
                <a:gd fmla="*/ 105 w 1707" name="T46"/>
                <a:gd fmla="*/ 1065 h 1305" name="T47"/>
                <a:gd fmla="*/ 65 w 1707" name="T48"/>
                <a:gd fmla="*/ 1012 h 1305" name="T49"/>
                <a:gd fmla="*/ 38 w 1707" name="T50"/>
                <a:gd fmla="*/ 961 h 1305" name="T51"/>
                <a:gd fmla="*/ 65 w 1707" name="T52"/>
                <a:gd fmla="*/ 901 h 1305" name="T53"/>
                <a:gd fmla="*/ 10 w 1707" name="T54"/>
                <a:gd fmla="*/ 829 h 1305" name="T55"/>
                <a:gd fmla="*/ 5 w 1707" name="T56"/>
                <a:gd fmla="*/ 752 h 1305" name="T57"/>
                <a:gd fmla="*/ 38 w 1707" name="T58"/>
                <a:gd fmla="*/ 701 h 1305" name="T59"/>
                <a:gd fmla="*/ 134 w 1707" name="T60"/>
                <a:gd fmla="*/ 668 h 1305" name="T61"/>
                <a:gd fmla="*/ 181 w 1707" name="T62"/>
                <a:gd fmla="*/ 672 h 1305" name="T63"/>
                <a:gd fmla="*/ 235 w 1707" name="T64"/>
                <a:gd fmla="*/ 699 h 1305" name="T65"/>
                <a:gd fmla="*/ 409 w 1707" name="T66"/>
                <a:gd fmla="*/ 639 h 1305" name="T67"/>
                <a:gd fmla="*/ 555 w 1707" name="T68"/>
                <a:gd fmla="*/ 544 h 1305" name="T69"/>
                <a:gd fmla="*/ 601 w 1707" name="T70"/>
                <a:gd fmla="*/ 501 h 1305" name="T71"/>
                <a:gd fmla="*/ 575 w 1707" name="T72"/>
                <a:gd fmla="*/ 342 h 1305" name="T73"/>
                <a:gd fmla="*/ 704 w 1707" name="T74"/>
                <a:gd fmla="*/ 313 h 1305" name="T75"/>
                <a:gd fmla="*/ 761 w 1707" name="T76"/>
                <a:gd fmla="*/ 342 h 1305" name="T77"/>
                <a:gd fmla="*/ 827 w 1707" name="T78"/>
                <a:gd fmla="*/ 163 h 1305" name="T79"/>
                <a:gd fmla="*/ 930 w 1707" name="T80"/>
                <a:gd fmla="*/ 187 h 1305" name="T81"/>
                <a:gd fmla="*/ 1019 w 1707" name="T82"/>
                <a:gd fmla="*/ 84 h 1305" name="T83"/>
                <a:gd fmla="*/ 1098 w 1707" name="T84"/>
                <a:gd fmla="*/ 36 h 1305" name="T85"/>
                <a:gd fmla="*/ 1165 w 1707" name="T86"/>
                <a:gd fmla="*/ 10 h 1305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707" name="T132"/>
                <a:gd fmla="*/ 0 h 1305" name="T133"/>
                <a:gd fmla="*/ 1707 w 1707" name="T134"/>
                <a:gd fmla="*/ 1305 h 1305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1305" w="1707">
                  <a:moveTo>
                    <a:pt x="1165" y="10"/>
                  </a:moveTo>
                  <a:lnTo>
                    <a:pt x="1182" y="10"/>
                  </a:lnTo>
                  <a:lnTo>
                    <a:pt x="1172" y="43"/>
                  </a:lnTo>
                  <a:lnTo>
                    <a:pt x="1186" y="63"/>
                  </a:lnTo>
                  <a:lnTo>
                    <a:pt x="1189" y="77"/>
                  </a:lnTo>
                  <a:lnTo>
                    <a:pt x="1224" y="110"/>
                  </a:lnTo>
                  <a:lnTo>
                    <a:pt x="1232" y="138"/>
                  </a:lnTo>
                  <a:lnTo>
                    <a:pt x="1278" y="140"/>
                  </a:lnTo>
                  <a:lnTo>
                    <a:pt x="1298" y="158"/>
                  </a:lnTo>
                  <a:lnTo>
                    <a:pt x="1309" y="158"/>
                  </a:lnTo>
                  <a:lnTo>
                    <a:pt x="1335" y="215"/>
                  </a:lnTo>
                  <a:lnTo>
                    <a:pt x="1361" y="284"/>
                  </a:lnTo>
                  <a:lnTo>
                    <a:pt x="1349" y="326"/>
                  </a:lnTo>
                  <a:lnTo>
                    <a:pt x="1351" y="342"/>
                  </a:lnTo>
                  <a:lnTo>
                    <a:pt x="1327" y="383"/>
                  </a:lnTo>
                  <a:lnTo>
                    <a:pt x="1333" y="417"/>
                  </a:lnTo>
                  <a:lnTo>
                    <a:pt x="1418" y="453"/>
                  </a:lnTo>
                  <a:lnTo>
                    <a:pt x="1511" y="467"/>
                  </a:lnTo>
                  <a:lnTo>
                    <a:pt x="1607" y="533"/>
                  </a:lnTo>
                  <a:lnTo>
                    <a:pt x="1638" y="544"/>
                  </a:lnTo>
                  <a:lnTo>
                    <a:pt x="1640" y="562"/>
                  </a:lnTo>
                  <a:lnTo>
                    <a:pt x="1660" y="604"/>
                  </a:lnTo>
                  <a:lnTo>
                    <a:pt x="1679" y="658"/>
                  </a:lnTo>
                  <a:lnTo>
                    <a:pt x="1706" y="706"/>
                  </a:lnTo>
                  <a:lnTo>
                    <a:pt x="1691" y="723"/>
                  </a:lnTo>
                  <a:lnTo>
                    <a:pt x="1691" y="754"/>
                  </a:lnTo>
                  <a:lnTo>
                    <a:pt x="1657" y="769"/>
                  </a:lnTo>
                  <a:lnTo>
                    <a:pt x="1576" y="802"/>
                  </a:lnTo>
                  <a:lnTo>
                    <a:pt x="1524" y="846"/>
                  </a:lnTo>
                  <a:lnTo>
                    <a:pt x="1486" y="865"/>
                  </a:lnTo>
                  <a:lnTo>
                    <a:pt x="1480" y="891"/>
                  </a:lnTo>
                  <a:lnTo>
                    <a:pt x="1491" y="1019"/>
                  </a:lnTo>
                  <a:lnTo>
                    <a:pt x="1460" y="1014"/>
                  </a:lnTo>
                  <a:lnTo>
                    <a:pt x="1447" y="1025"/>
                  </a:lnTo>
                  <a:lnTo>
                    <a:pt x="1246" y="1065"/>
                  </a:lnTo>
                  <a:lnTo>
                    <a:pt x="1217" y="1087"/>
                  </a:lnTo>
                  <a:lnTo>
                    <a:pt x="1220" y="1140"/>
                  </a:lnTo>
                  <a:lnTo>
                    <a:pt x="1280" y="1191"/>
                  </a:lnTo>
                  <a:lnTo>
                    <a:pt x="1261" y="1224"/>
                  </a:lnTo>
                  <a:lnTo>
                    <a:pt x="1232" y="1237"/>
                  </a:lnTo>
                  <a:lnTo>
                    <a:pt x="1228" y="1253"/>
                  </a:lnTo>
                  <a:lnTo>
                    <a:pt x="1234" y="1270"/>
                  </a:lnTo>
                  <a:lnTo>
                    <a:pt x="1250" y="1270"/>
                  </a:lnTo>
                  <a:lnTo>
                    <a:pt x="1258" y="1282"/>
                  </a:lnTo>
                  <a:lnTo>
                    <a:pt x="1199" y="1301"/>
                  </a:lnTo>
                  <a:lnTo>
                    <a:pt x="1165" y="1287"/>
                  </a:lnTo>
                  <a:lnTo>
                    <a:pt x="1146" y="1277"/>
                  </a:lnTo>
                  <a:lnTo>
                    <a:pt x="1103" y="1277"/>
                  </a:lnTo>
                  <a:lnTo>
                    <a:pt x="1024" y="1241"/>
                  </a:lnTo>
                  <a:lnTo>
                    <a:pt x="974" y="1241"/>
                  </a:lnTo>
                  <a:lnTo>
                    <a:pt x="935" y="1253"/>
                  </a:lnTo>
                  <a:lnTo>
                    <a:pt x="890" y="1253"/>
                  </a:lnTo>
                  <a:lnTo>
                    <a:pt x="823" y="1290"/>
                  </a:lnTo>
                  <a:lnTo>
                    <a:pt x="768" y="1284"/>
                  </a:lnTo>
                  <a:lnTo>
                    <a:pt x="713" y="1304"/>
                  </a:lnTo>
                  <a:lnTo>
                    <a:pt x="667" y="1287"/>
                  </a:lnTo>
                  <a:lnTo>
                    <a:pt x="639" y="1263"/>
                  </a:lnTo>
                  <a:lnTo>
                    <a:pt x="567" y="1253"/>
                  </a:lnTo>
                  <a:lnTo>
                    <a:pt x="519" y="1285"/>
                  </a:lnTo>
                  <a:lnTo>
                    <a:pt x="492" y="1275"/>
                  </a:lnTo>
                  <a:lnTo>
                    <a:pt x="469" y="1257"/>
                  </a:lnTo>
                  <a:lnTo>
                    <a:pt x="418" y="1244"/>
                  </a:lnTo>
                  <a:lnTo>
                    <a:pt x="409" y="1234"/>
                  </a:lnTo>
                  <a:lnTo>
                    <a:pt x="387" y="1232"/>
                  </a:lnTo>
                  <a:lnTo>
                    <a:pt x="354" y="1181"/>
                  </a:lnTo>
                  <a:lnTo>
                    <a:pt x="321" y="1173"/>
                  </a:lnTo>
                  <a:lnTo>
                    <a:pt x="235" y="1200"/>
                  </a:lnTo>
                  <a:lnTo>
                    <a:pt x="203" y="1191"/>
                  </a:lnTo>
                  <a:lnTo>
                    <a:pt x="131" y="1138"/>
                  </a:lnTo>
                  <a:lnTo>
                    <a:pt x="110" y="1135"/>
                  </a:lnTo>
                  <a:lnTo>
                    <a:pt x="93" y="1101"/>
                  </a:lnTo>
                  <a:lnTo>
                    <a:pt x="105" y="1065"/>
                  </a:lnTo>
                  <a:lnTo>
                    <a:pt x="102" y="1048"/>
                  </a:lnTo>
                  <a:lnTo>
                    <a:pt x="76" y="1029"/>
                  </a:lnTo>
                  <a:lnTo>
                    <a:pt x="65" y="1012"/>
                  </a:lnTo>
                  <a:lnTo>
                    <a:pt x="10" y="981"/>
                  </a:lnTo>
                  <a:lnTo>
                    <a:pt x="10" y="972"/>
                  </a:lnTo>
                  <a:lnTo>
                    <a:pt x="38" y="961"/>
                  </a:lnTo>
                  <a:lnTo>
                    <a:pt x="53" y="971"/>
                  </a:lnTo>
                  <a:lnTo>
                    <a:pt x="69" y="954"/>
                  </a:lnTo>
                  <a:lnTo>
                    <a:pt x="65" y="901"/>
                  </a:lnTo>
                  <a:lnTo>
                    <a:pt x="69" y="858"/>
                  </a:lnTo>
                  <a:lnTo>
                    <a:pt x="32" y="822"/>
                  </a:lnTo>
                  <a:lnTo>
                    <a:pt x="10" y="829"/>
                  </a:lnTo>
                  <a:lnTo>
                    <a:pt x="0" y="802"/>
                  </a:lnTo>
                  <a:lnTo>
                    <a:pt x="14" y="776"/>
                  </a:lnTo>
                  <a:lnTo>
                    <a:pt x="5" y="752"/>
                  </a:lnTo>
                  <a:lnTo>
                    <a:pt x="29" y="730"/>
                  </a:lnTo>
                  <a:lnTo>
                    <a:pt x="38" y="721"/>
                  </a:lnTo>
                  <a:lnTo>
                    <a:pt x="38" y="701"/>
                  </a:lnTo>
                  <a:lnTo>
                    <a:pt x="72" y="685"/>
                  </a:lnTo>
                  <a:lnTo>
                    <a:pt x="105" y="679"/>
                  </a:lnTo>
                  <a:lnTo>
                    <a:pt x="134" y="668"/>
                  </a:lnTo>
                  <a:lnTo>
                    <a:pt x="158" y="675"/>
                  </a:lnTo>
                  <a:lnTo>
                    <a:pt x="177" y="668"/>
                  </a:lnTo>
                  <a:lnTo>
                    <a:pt x="181" y="672"/>
                  </a:lnTo>
                  <a:lnTo>
                    <a:pt x="185" y="694"/>
                  </a:lnTo>
                  <a:lnTo>
                    <a:pt x="201" y="701"/>
                  </a:lnTo>
                  <a:lnTo>
                    <a:pt x="235" y="699"/>
                  </a:lnTo>
                  <a:lnTo>
                    <a:pt x="280" y="653"/>
                  </a:lnTo>
                  <a:lnTo>
                    <a:pt x="365" y="670"/>
                  </a:lnTo>
                  <a:lnTo>
                    <a:pt x="409" y="639"/>
                  </a:lnTo>
                  <a:lnTo>
                    <a:pt x="536" y="610"/>
                  </a:lnTo>
                  <a:lnTo>
                    <a:pt x="545" y="593"/>
                  </a:lnTo>
                  <a:lnTo>
                    <a:pt x="555" y="544"/>
                  </a:lnTo>
                  <a:lnTo>
                    <a:pt x="591" y="516"/>
                  </a:lnTo>
                  <a:lnTo>
                    <a:pt x="601" y="516"/>
                  </a:lnTo>
                  <a:lnTo>
                    <a:pt x="601" y="501"/>
                  </a:lnTo>
                  <a:lnTo>
                    <a:pt x="603" y="378"/>
                  </a:lnTo>
                  <a:lnTo>
                    <a:pt x="610" y="352"/>
                  </a:lnTo>
                  <a:lnTo>
                    <a:pt x="575" y="342"/>
                  </a:lnTo>
                  <a:lnTo>
                    <a:pt x="574" y="330"/>
                  </a:lnTo>
                  <a:lnTo>
                    <a:pt x="610" y="320"/>
                  </a:lnTo>
                  <a:lnTo>
                    <a:pt x="704" y="313"/>
                  </a:lnTo>
                  <a:lnTo>
                    <a:pt x="720" y="330"/>
                  </a:lnTo>
                  <a:lnTo>
                    <a:pt x="753" y="339"/>
                  </a:lnTo>
                  <a:lnTo>
                    <a:pt x="761" y="342"/>
                  </a:lnTo>
                  <a:lnTo>
                    <a:pt x="775" y="323"/>
                  </a:lnTo>
                  <a:lnTo>
                    <a:pt x="756" y="306"/>
                  </a:lnTo>
                  <a:lnTo>
                    <a:pt x="827" y="163"/>
                  </a:lnTo>
                  <a:lnTo>
                    <a:pt x="838" y="154"/>
                  </a:lnTo>
                  <a:lnTo>
                    <a:pt x="902" y="187"/>
                  </a:lnTo>
                  <a:lnTo>
                    <a:pt x="930" y="187"/>
                  </a:lnTo>
                  <a:lnTo>
                    <a:pt x="943" y="205"/>
                  </a:lnTo>
                  <a:lnTo>
                    <a:pt x="1005" y="185"/>
                  </a:lnTo>
                  <a:lnTo>
                    <a:pt x="1019" y="84"/>
                  </a:lnTo>
                  <a:lnTo>
                    <a:pt x="1046" y="65"/>
                  </a:lnTo>
                  <a:lnTo>
                    <a:pt x="1077" y="63"/>
                  </a:lnTo>
                  <a:lnTo>
                    <a:pt x="1098" y="36"/>
                  </a:lnTo>
                  <a:lnTo>
                    <a:pt x="1107" y="10"/>
                  </a:lnTo>
                  <a:lnTo>
                    <a:pt x="1125" y="0"/>
                  </a:lnTo>
                  <a:lnTo>
                    <a:pt x="1165" y="10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4" name="Freeform 24"/>
            <p:cNvSpPr/>
            <p:nvPr/>
          </p:nvSpPr>
          <p:spPr bwMode="auto">
            <a:xfrm>
              <a:off x="2725" y="2022"/>
              <a:ext cx="249" cy="391"/>
            </a:xfrm>
            <a:custGeom>
              <a:gdLst>
                <a:gd fmla="*/ 349 w 420" name="T0"/>
                <a:gd fmla="*/ 453 h 761" name="T1"/>
                <a:gd fmla="*/ 340 w 420" name="T2"/>
                <a:gd fmla="*/ 255 h 761" name="T3"/>
                <a:gd fmla="*/ 368 w 420" name="T4"/>
                <a:gd fmla="*/ 191 h 761" name="T5"/>
                <a:gd fmla="*/ 366 w 420" name="T6"/>
                <a:gd fmla="*/ 101 h 761" name="T7"/>
                <a:gd fmla="*/ 383 w 420" name="T8"/>
                <a:gd fmla="*/ 39 h 761" name="T9"/>
                <a:gd fmla="*/ 370 w 420" name="T10"/>
                <a:gd fmla="*/ 0 h 761" name="T11"/>
                <a:gd fmla="*/ 306 w 420" name="T12"/>
                <a:gd fmla="*/ 21 h 761" name="T13"/>
                <a:gd fmla="*/ 285 w 420" name="T14"/>
                <a:gd fmla="*/ 77 h 761" name="T15"/>
                <a:gd fmla="*/ 261 w 420" name="T16"/>
                <a:gd fmla="*/ 96 h 761" name="T17"/>
                <a:gd fmla="*/ 179 w 420" name="T18"/>
                <a:gd fmla="*/ 193 h 761" name="T19"/>
                <a:gd fmla="*/ 117 w 420" name="T20"/>
                <a:gd fmla="*/ 191 h 761" name="T21"/>
                <a:gd fmla="*/ 103 w 420" name="T22"/>
                <a:gd fmla="*/ 253 h 761" name="T23"/>
                <a:gd fmla="*/ 179 w 420" name="T24"/>
                <a:gd fmla="*/ 301 h 761" name="T25"/>
                <a:gd fmla="*/ 223 w 420" name="T26"/>
                <a:gd fmla="*/ 347 h 761" name="T27"/>
                <a:gd fmla="*/ 215 w 420" name="T28"/>
                <a:gd fmla="*/ 409 h 761" name="T29"/>
                <a:gd fmla="*/ 155 w 420" name="T30"/>
                <a:gd fmla="*/ 429 h 761" name="T31"/>
                <a:gd fmla="*/ 148 w 420" name="T32"/>
                <a:gd fmla="*/ 444 h 761" name="T33"/>
                <a:gd fmla="*/ 107 w 420" name="T34"/>
                <a:gd fmla="*/ 465 h 761" name="T35"/>
                <a:gd fmla="*/ 57 w 420" name="T36"/>
                <a:gd fmla="*/ 453 h 761" name="T37"/>
                <a:gd fmla="*/ 57 w 420" name="T38"/>
                <a:gd fmla="*/ 475 h 761" name="T39"/>
                <a:gd fmla="*/ 38 w 420" name="T40"/>
                <a:gd fmla="*/ 508 h 761" name="T41"/>
                <a:gd fmla="*/ 45 w 420" name="T42"/>
                <a:gd fmla="*/ 571 h 761" name="T43"/>
                <a:gd fmla="*/ 52 w 420" name="T44"/>
                <a:gd fmla="*/ 599 h 761" name="T45"/>
                <a:gd fmla="*/ 0 w 420" name="T46"/>
                <a:gd fmla="*/ 610 h 761" name="T47"/>
                <a:gd fmla="*/ 6 w 420" name="T48"/>
                <a:gd fmla="*/ 665 h 761" name="T49"/>
                <a:gd fmla="*/ 26 w 420" name="T50"/>
                <a:gd fmla="*/ 689 h 761" name="T51"/>
                <a:gd fmla="*/ 98 w 420" name="T52"/>
                <a:gd fmla="*/ 680 h 761" name="T53"/>
                <a:gd fmla="*/ 112 w 420" name="T54"/>
                <a:gd fmla="*/ 701 h 761" name="T55"/>
                <a:gd fmla="*/ 186 w 420" name="T56"/>
                <a:gd fmla="*/ 731 h 761" name="T57"/>
                <a:gd fmla="*/ 275 w 420" name="T58"/>
                <a:gd fmla="*/ 742 h 761" name="T59"/>
                <a:gd fmla="*/ 320 w 420" name="T60"/>
                <a:gd fmla="*/ 754 h 761" name="T61"/>
                <a:gd fmla="*/ 309 w 420" name="T62"/>
                <a:gd fmla="*/ 711 h 761" name="T63"/>
                <a:gd fmla="*/ 349 w 420" name="T64"/>
                <a:gd fmla="*/ 670 h 761" name="T65"/>
                <a:gd fmla="*/ 340 w 420" name="T66"/>
                <a:gd fmla="*/ 650 h 761" name="T67"/>
                <a:gd fmla="*/ 299 w 420" name="T68"/>
                <a:gd fmla="*/ 625 h 761" name="T69"/>
                <a:gd fmla="*/ 375 w 420" name="T70"/>
                <a:gd fmla="*/ 617 h 761" name="T71"/>
                <a:gd fmla="*/ 399 w 420" name="T72"/>
                <a:gd fmla="*/ 624 h 761" name="T73"/>
                <a:gd fmla="*/ 419 w 420" name="T74"/>
                <a:gd fmla="*/ 581 h 761" name="T75"/>
                <a:gd fmla="*/ 359 w 420" name="T76"/>
                <a:gd fmla="*/ 480 h 761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w 420" name="T117"/>
                <a:gd fmla="*/ 0 h 761" name="T118"/>
                <a:gd fmla="*/ 420 w 420" name="T119"/>
                <a:gd fmla="*/ 761 h 761" name="T120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T120" l="T117" r="T119" t="T118"/>
              <a:pathLst>
                <a:path h="761" w="420">
                  <a:moveTo>
                    <a:pt x="359" y="480"/>
                  </a:moveTo>
                  <a:lnTo>
                    <a:pt x="349" y="453"/>
                  </a:lnTo>
                  <a:lnTo>
                    <a:pt x="368" y="385"/>
                  </a:lnTo>
                  <a:lnTo>
                    <a:pt x="340" y="255"/>
                  </a:lnTo>
                  <a:lnTo>
                    <a:pt x="359" y="222"/>
                  </a:lnTo>
                  <a:lnTo>
                    <a:pt x="368" y="191"/>
                  </a:lnTo>
                  <a:lnTo>
                    <a:pt x="342" y="138"/>
                  </a:lnTo>
                  <a:lnTo>
                    <a:pt x="366" y="101"/>
                  </a:lnTo>
                  <a:lnTo>
                    <a:pt x="370" y="65"/>
                  </a:lnTo>
                  <a:lnTo>
                    <a:pt x="383" y="39"/>
                  </a:lnTo>
                  <a:lnTo>
                    <a:pt x="381" y="8"/>
                  </a:lnTo>
                  <a:lnTo>
                    <a:pt x="370" y="0"/>
                  </a:lnTo>
                  <a:lnTo>
                    <a:pt x="352" y="19"/>
                  </a:lnTo>
                  <a:lnTo>
                    <a:pt x="306" y="21"/>
                  </a:lnTo>
                  <a:lnTo>
                    <a:pt x="282" y="56"/>
                  </a:lnTo>
                  <a:lnTo>
                    <a:pt x="285" y="77"/>
                  </a:lnTo>
                  <a:lnTo>
                    <a:pt x="280" y="89"/>
                  </a:lnTo>
                  <a:lnTo>
                    <a:pt x="261" y="96"/>
                  </a:lnTo>
                  <a:lnTo>
                    <a:pt x="188" y="200"/>
                  </a:lnTo>
                  <a:lnTo>
                    <a:pt x="179" y="193"/>
                  </a:lnTo>
                  <a:lnTo>
                    <a:pt x="160" y="188"/>
                  </a:lnTo>
                  <a:lnTo>
                    <a:pt x="117" y="191"/>
                  </a:lnTo>
                  <a:lnTo>
                    <a:pt x="105" y="210"/>
                  </a:lnTo>
                  <a:lnTo>
                    <a:pt x="103" y="253"/>
                  </a:lnTo>
                  <a:lnTo>
                    <a:pt x="109" y="266"/>
                  </a:lnTo>
                  <a:lnTo>
                    <a:pt x="179" y="301"/>
                  </a:lnTo>
                  <a:lnTo>
                    <a:pt x="217" y="325"/>
                  </a:lnTo>
                  <a:lnTo>
                    <a:pt x="223" y="347"/>
                  </a:lnTo>
                  <a:lnTo>
                    <a:pt x="203" y="376"/>
                  </a:lnTo>
                  <a:lnTo>
                    <a:pt x="215" y="409"/>
                  </a:lnTo>
                  <a:lnTo>
                    <a:pt x="208" y="424"/>
                  </a:lnTo>
                  <a:lnTo>
                    <a:pt x="155" y="429"/>
                  </a:lnTo>
                  <a:lnTo>
                    <a:pt x="144" y="436"/>
                  </a:lnTo>
                  <a:lnTo>
                    <a:pt x="148" y="444"/>
                  </a:lnTo>
                  <a:lnTo>
                    <a:pt x="148" y="460"/>
                  </a:lnTo>
                  <a:lnTo>
                    <a:pt x="107" y="465"/>
                  </a:lnTo>
                  <a:lnTo>
                    <a:pt x="85" y="453"/>
                  </a:lnTo>
                  <a:lnTo>
                    <a:pt x="57" y="453"/>
                  </a:lnTo>
                  <a:lnTo>
                    <a:pt x="52" y="460"/>
                  </a:lnTo>
                  <a:lnTo>
                    <a:pt x="57" y="475"/>
                  </a:lnTo>
                  <a:lnTo>
                    <a:pt x="43" y="491"/>
                  </a:lnTo>
                  <a:lnTo>
                    <a:pt x="38" y="508"/>
                  </a:lnTo>
                  <a:lnTo>
                    <a:pt x="65" y="530"/>
                  </a:lnTo>
                  <a:lnTo>
                    <a:pt x="45" y="571"/>
                  </a:lnTo>
                  <a:lnTo>
                    <a:pt x="54" y="590"/>
                  </a:lnTo>
                  <a:lnTo>
                    <a:pt x="52" y="599"/>
                  </a:lnTo>
                  <a:lnTo>
                    <a:pt x="21" y="599"/>
                  </a:lnTo>
                  <a:lnTo>
                    <a:pt x="0" y="610"/>
                  </a:lnTo>
                  <a:lnTo>
                    <a:pt x="17" y="634"/>
                  </a:lnTo>
                  <a:lnTo>
                    <a:pt x="6" y="665"/>
                  </a:lnTo>
                  <a:lnTo>
                    <a:pt x="24" y="670"/>
                  </a:lnTo>
                  <a:lnTo>
                    <a:pt x="26" y="689"/>
                  </a:lnTo>
                  <a:lnTo>
                    <a:pt x="41" y="692"/>
                  </a:lnTo>
                  <a:lnTo>
                    <a:pt x="98" y="680"/>
                  </a:lnTo>
                  <a:lnTo>
                    <a:pt x="109" y="685"/>
                  </a:lnTo>
                  <a:lnTo>
                    <a:pt x="112" y="701"/>
                  </a:lnTo>
                  <a:lnTo>
                    <a:pt x="136" y="707"/>
                  </a:lnTo>
                  <a:lnTo>
                    <a:pt x="186" y="731"/>
                  </a:lnTo>
                  <a:lnTo>
                    <a:pt x="215" y="720"/>
                  </a:lnTo>
                  <a:lnTo>
                    <a:pt x="275" y="742"/>
                  </a:lnTo>
                  <a:lnTo>
                    <a:pt x="289" y="760"/>
                  </a:lnTo>
                  <a:lnTo>
                    <a:pt x="320" y="754"/>
                  </a:lnTo>
                  <a:lnTo>
                    <a:pt x="315" y="720"/>
                  </a:lnTo>
                  <a:lnTo>
                    <a:pt x="309" y="711"/>
                  </a:lnTo>
                  <a:lnTo>
                    <a:pt x="315" y="685"/>
                  </a:lnTo>
                  <a:lnTo>
                    <a:pt x="349" y="670"/>
                  </a:lnTo>
                  <a:lnTo>
                    <a:pt x="357" y="656"/>
                  </a:lnTo>
                  <a:lnTo>
                    <a:pt x="340" y="650"/>
                  </a:lnTo>
                  <a:lnTo>
                    <a:pt x="320" y="646"/>
                  </a:lnTo>
                  <a:lnTo>
                    <a:pt x="299" y="625"/>
                  </a:lnTo>
                  <a:lnTo>
                    <a:pt x="309" y="617"/>
                  </a:lnTo>
                  <a:lnTo>
                    <a:pt x="375" y="617"/>
                  </a:lnTo>
                  <a:lnTo>
                    <a:pt x="390" y="617"/>
                  </a:lnTo>
                  <a:lnTo>
                    <a:pt x="399" y="624"/>
                  </a:lnTo>
                  <a:lnTo>
                    <a:pt x="419" y="608"/>
                  </a:lnTo>
                  <a:lnTo>
                    <a:pt x="419" y="581"/>
                  </a:lnTo>
                  <a:lnTo>
                    <a:pt x="359" y="491"/>
                  </a:lnTo>
                  <a:lnTo>
                    <a:pt x="359" y="480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5" name="Freeform 25"/>
            <p:cNvSpPr/>
            <p:nvPr/>
          </p:nvSpPr>
          <p:spPr bwMode="auto">
            <a:xfrm>
              <a:off x="2936" y="2170"/>
              <a:ext cx="299" cy="237"/>
            </a:xfrm>
            <a:custGeom>
              <a:gdLst>
                <a:gd fmla="*/ 59 w 506" name="T0"/>
                <a:gd fmla="*/ 319 h 460" name="T1"/>
                <a:gd fmla="*/ 131 w 506" name="T2"/>
                <a:gd fmla="*/ 384 h 460" name="T3"/>
                <a:gd fmla="*/ 191 w 506" name="T4"/>
                <a:gd fmla="*/ 396 h 460" name="T5"/>
                <a:gd fmla="*/ 246 w 506" name="T6"/>
                <a:gd fmla="*/ 388 h 460" name="T7"/>
                <a:gd fmla="*/ 263 w 506" name="T8"/>
                <a:gd fmla="*/ 396 h 460" name="T9"/>
                <a:gd fmla="*/ 282 w 506" name="T10"/>
                <a:gd fmla="*/ 386 h 460" name="T11"/>
                <a:gd fmla="*/ 296 w 506" name="T12"/>
                <a:gd fmla="*/ 399 h 460" name="T13"/>
                <a:gd fmla="*/ 303 w 506" name="T14"/>
                <a:gd fmla="*/ 421 h 460" name="T15"/>
                <a:gd fmla="*/ 329 w 506" name="T16"/>
                <a:gd fmla="*/ 437 h 460" name="T17"/>
                <a:gd fmla="*/ 364 w 506" name="T18"/>
                <a:gd fmla="*/ 437 h 460" name="T19"/>
                <a:gd fmla="*/ 390 w 506" name="T20"/>
                <a:gd fmla="*/ 459 h 460" name="T21"/>
                <a:gd fmla="*/ 414 w 506" name="T22"/>
                <a:gd fmla="*/ 447 h 460" name="T23"/>
                <a:gd fmla="*/ 432 w 506" name="T24"/>
                <a:gd fmla="*/ 459 h 460" name="T25"/>
                <a:gd fmla="*/ 447 w 506" name="T26"/>
                <a:gd fmla="*/ 427 h 460" name="T27"/>
                <a:gd fmla="*/ 469 w 506" name="T28"/>
                <a:gd fmla="*/ 416 h 460" name="T29"/>
                <a:gd fmla="*/ 474 w 506" name="T30"/>
                <a:gd fmla="*/ 392 h 460" name="T31"/>
                <a:gd fmla="*/ 464 w 506" name="T32"/>
                <a:gd fmla="*/ 348 h 460" name="T33"/>
                <a:gd fmla="*/ 460 w 506" name="T34"/>
                <a:gd fmla="*/ 343 h 460" name="T35"/>
                <a:gd fmla="*/ 438 w 506" name="T36"/>
                <a:gd fmla="*/ 365 h 460" name="T37"/>
                <a:gd fmla="*/ 406 w 506" name="T38"/>
                <a:gd fmla="*/ 339 h 460" name="T39"/>
                <a:gd fmla="*/ 382 w 506" name="T40"/>
                <a:gd fmla="*/ 309 h 460" name="T41"/>
                <a:gd fmla="*/ 406 w 506" name="T42"/>
                <a:gd fmla="*/ 291 h 460" name="T43"/>
                <a:gd fmla="*/ 412 w 506" name="T44"/>
                <a:gd fmla="*/ 259 h 460" name="T45"/>
                <a:gd fmla="*/ 428 w 506" name="T46"/>
                <a:gd fmla="*/ 249 h 460" name="T47"/>
                <a:gd fmla="*/ 425 w 506" name="T48"/>
                <a:gd fmla="*/ 207 h 460" name="T49"/>
                <a:gd fmla="*/ 436 w 506" name="T50"/>
                <a:gd fmla="*/ 199 h 460" name="T51"/>
                <a:gd fmla="*/ 456 w 506" name="T52"/>
                <a:gd fmla="*/ 211 h 460" name="T53"/>
                <a:gd fmla="*/ 469 w 506" name="T54"/>
                <a:gd fmla="*/ 230 h 460" name="T55"/>
                <a:gd fmla="*/ 495 w 506" name="T56"/>
                <a:gd fmla="*/ 211 h 460" name="T57"/>
                <a:gd fmla="*/ 505 w 506" name="T58"/>
                <a:gd fmla="*/ 201 h 460" name="T59"/>
                <a:gd fmla="*/ 500 w 506" name="T60"/>
                <a:gd fmla="*/ 180 h 460" name="T61"/>
                <a:gd fmla="*/ 469 w 506" name="T62"/>
                <a:gd fmla="*/ 163 h 460" name="T63"/>
                <a:gd fmla="*/ 462 w 506" name="T64"/>
                <a:gd fmla="*/ 143 h 460" name="T65"/>
                <a:gd fmla="*/ 407 w 506" name="T66"/>
                <a:gd fmla="*/ 150 h 460" name="T67"/>
                <a:gd fmla="*/ 373 w 506" name="T68"/>
                <a:gd fmla="*/ 119 h 460" name="T69"/>
                <a:gd fmla="*/ 357 w 506" name="T70"/>
                <a:gd fmla="*/ 115 h 460" name="T71"/>
                <a:gd fmla="*/ 357 w 506" name="T72"/>
                <a:gd fmla="*/ 95 h 460" name="T73"/>
                <a:gd fmla="*/ 434 w 506" name="T74"/>
                <a:gd fmla="*/ 9 h 460" name="T75"/>
                <a:gd fmla="*/ 406 w 506" name="T76"/>
                <a:gd fmla="*/ 16 h 460" name="T77"/>
                <a:gd fmla="*/ 388 w 506" name="T78"/>
                <a:gd fmla="*/ 28 h 460" name="T79"/>
                <a:gd fmla="*/ 382 w 506" name="T80"/>
                <a:gd fmla="*/ 18 h 460" name="T81"/>
                <a:gd fmla="*/ 382 w 506" name="T82"/>
                <a:gd fmla="*/ 4 h 460" name="T83"/>
                <a:gd fmla="*/ 368 w 506" name="T84"/>
                <a:gd fmla="*/ 0 h 460" name="T85"/>
                <a:gd fmla="*/ 333 w 506" name="T86"/>
                <a:gd fmla="*/ 13 h 460" name="T87"/>
                <a:gd fmla="*/ 246 w 506" name="T88"/>
                <a:gd fmla="*/ 2 h 460" name="T89"/>
                <a:gd fmla="*/ 241 w 506" name="T90"/>
                <a:gd fmla="*/ 75 h 460" name="T91"/>
                <a:gd fmla="*/ 199 w 506" name="T92"/>
                <a:gd fmla="*/ 108 h 460" name="T93"/>
                <a:gd fmla="*/ 143 w 506" name="T94"/>
                <a:gd fmla="*/ 119 h 460" name="T95"/>
                <a:gd fmla="*/ 64 w 506" name="T96"/>
                <a:gd fmla="*/ 174 h 460" name="T97"/>
                <a:gd fmla="*/ 0 w 506" name="T98"/>
                <a:gd fmla="*/ 192 h 460" name="T99"/>
                <a:gd fmla="*/ 0 w 506" name="T100"/>
                <a:gd fmla="*/ 203 h 460" name="T101"/>
                <a:gd fmla="*/ 59 w 506" name="T102"/>
                <a:gd fmla="*/ 293 h 460" name="T103"/>
                <a:gd fmla="*/ 59 w 506" name="T104"/>
                <a:gd fmla="*/ 319 h 460" name="T105"/>
                <a:gd fmla="*/ 59 w 506" name="T106"/>
                <a:gd fmla="*/ 319 h 460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w 506" name="T162"/>
                <a:gd fmla="*/ 0 h 460" name="T163"/>
                <a:gd fmla="*/ 506 w 506" name="T164"/>
                <a:gd fmla="*/ 460 h 460" name="T165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T165" l="T162" r="T164" t="T163"/>
              <a:pathLst>
                <a:path h="460" w="506">
                  <a:moveTo>
                    <a:pt x="59" y="319"/>
                  </a:moveTo>
                  <a:lnTo>
                    <a:pt x="131" y="384"/>
                  </a:lnTo>
                  <a:lnTo>
                    <a:pt x="191" y="396"/>
                  </a:lnTo>
                  <a:lnTo>
                    <a:pt x="246" y="388"/>
                  </a:lnTo>
                  <a:lnTo>
                    <a:pt x="263" y="396"/>
                  </a:lnTo>
                  <a:lnTo>
                    <a:pt x="282" y="386"/>
                  </a:lnTo>
                  <a:lnTo>
                    <a:pt x="296" y="399"/>
                  </a:lnTo>
                  <a:lnTo>
                    <a:pt x="303" y="421"/>
                  </a:lnTo>
                  <a:lnTo>
                    <a:pt x="329" y="437"/>
                  </a:lnTo>
                  <a:lnTo>
                    <a:pt x="364" y="437"/>
                  </a:lnTo>
                  <a:lnTo>
                    <a:pt x="390" y="459"/>
                  </a:lnTo>
                  <a:lnTo>
                    <a:pt x="414" y="447"/>
                  </a:lnTo>
                  <a:lnTo>
                    <a:pt x="432" y="459"/>
                  </a:lnTo>
                  <a:lnTo>
                    <a:pt x="447" y="427"/>
                  </a:lnTo>
                  <a:lnTo>
                    <a:pt x="469" y="416"/>
                  </a:lnTo>
                  <a:lnTo>
                    <a:pt x="474" y="392"/>
                  </a:lnTo>
                  <a:lnTo>
                    <a:pt x="464" y="348"/>
                  </a:lnTo>
                  <a:lnTo>
                    <a:pt x="460" y="343"/>
                  </a:lnTo>
                  <a:lnTo>
                    <a:pt x="438" y="365"/>
                  </a:lnTo>
                  <a:lnTo>
                    <a:pt x="406" y="339"/>
                  </a:lnTo>
                  <a:lnTo>
                    <a:pt x="382" y="309"/>
                  </a:lnTo>
                  <a:lnTo>
                    <a:pt x="406" y="291"/>
                  </a:lnTo>
                  <a:lnTo>
                    <a:pt x="412" y="259"/>
                  </a:lnTo>
                  <a:lnTo>
                    <a:pt x="428" y="249"/>
                  </a:lnTo>
                  <a:lnTo>
                    <a:pt x="425" y="207"/>
                  </a:lnTo>
                  <a:lnTo>
                    <a:pt x="436" y="199"/>
                  </a:lnTo>
                  <a:lnTo>
                    <a:pt x="456" y="211"/>
                  </a:lnTo>
                  <a:lnTo>
                    <a:pt x="469" y="230"/>
                  </a:lnTo>
                  <a:lnTo>
                    <a:pt x="495" y="211"/>
                  </a:lnTo>
                  <a:lnTo>
                    <a:pt x="505" y="201"/>
                  </a:lnTo>
                  <a:lnTo>
                    <a:pt x="500" y="180"/>
                  </a:lnTo>
                  <a:lnTo>
                    <a:pt x="469" y="163"/>
                  </a:lnTo>
                  <a:lnTo>
                    <a:pt x="462" y="143"/>
                  </a:lnTo>
                  <a:lnTo>
                    <a:pt x="407" y="150"/>
                  </a:lnTo>
                  <a:lnTo>
                    <a:pt x="373" y="119"/>
                  </a:lnTo>
                  <a:lnTo>
                    <a:pt x="357" y="115"/>
                  </a:lnTo>
                  <a:lnTo>
                    <a:pt x="357" y="95"/>
                  </a:lnTo>
                  <a:lnTo>
                    <a:pt x="434" y="9"/>
                  </a:lnTo>
                  <a:lnTo>
                    <a:pt x="406" y="16"/>
                  </a:lnTo>
                  <a:lnTo>
                    <a:pt x="388" y="28"/>
                  </a:lnTo>
                  <a:lnTo>
                    <a:pt x="382" y="18"/>
                  </a:lnTo>
                  <a:lnTo>
                    <a:pt x="382" y="4"/>
                  </a:lnTo>
                  <a:lnTo>
                    <a:pt x="368" y="0"/>
                  </a:lnTo>
                  <a:lnTo>
                    <a:pt x="333" y="13"/>
                  </a:lnTo>
                  <a:lnTo>
                    <a:pt x="246" y="2"/>
                  </a:lnTo>
                  <a:lnTo>
                    <a:pt x="241" y="75"/>
                  </a:lnTo>
                  <a:lnTo>
                    <a:pt x="199" y="108"/>
                  </a:lnTo>
                  <a:lnTo>
                    <a:pt x="143" y="119"/>
                  </a:lnTo>
                  <a:lnTo>
                    <a:pt x="64" y="174"/>
                  </a:lnTo>
                  <a:lnTo>
                    <a:pt x="0" y="192"/>
                  </a:lnTo>
                  <a:lnTo>
                    <a:pt x="0" y="203"/>
                  </a:lnTo>
                  <a:lnTo>
                    <a:pt x="59" y="293"/>
                  </a:lnTo>
                  <a:lnTo>
                    <a:pt x="59" y="319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6" name="Freeform 26"/>
            <p:cNvSpPr/>
            <p:nvPr/>
          </p:nvSpPr>
          <p:spPr bwMode="auto">
            <a:xfrm>
              <a:off x="2925" y="1958"/>
              <a:ext cx="172" cy="312"/>
            </a:xfrm>
            <a:custGeom>
              <a:gdLst>
                <a:gd fmla="*/ 19 w 292" name="T0"/>
                <a:gd fmla="*/ 605 h 606" name="T1"/>
                <a:gd fmla="*/ 83 w 292" name="T2"/>
                <a:gd fmla="*/ 587 h 606" name="T3"/>
                <a:gd fmla="*/ 162 w 292" name="T4"/>
                <a:gd fmla="*/ 532 h 606" name="T5"/>
                <a:gd fmla="*/ 217 w 292" name="T6"/>
                <a:gd fmla="*/ 520 h 606" name="T7"/>
                <a:gd fmla="*/ 260 w 292" name="T8"/>
                <a:gd fmla="*/ 488 h 606" name="T9"/>
                <a:gd fmla="*/ 264 w 292" name="T10"/>
                <a:gd fmla="*/ 414 h 606" name="T11"/>
                <a:gd fmla="*/ 244 w 292" name="T12"/>
                <a:gd fmla="*/ 388 h 606" name="T13"/>
                <a:gd fmla="*/ 251 w 292" name="T14"/>
                <a:gd fmla="*/ 366 h 606" name="T15"/>
                <a:gd fmla="*/ 264 w 292" name="T16"/>
                <a:gd fmla="*/ 346 h 606" name="T17"/>
                <a:gd fmla="*/ 269 w 292" name="T18"/>
                <a:gd fmla="*/ 315 h 606" name="T19"/>
                <a:gd fmla="*/ 281 w 292" name="T20"/>
                <a:gd fmla="*/ 293 h 606" name="T21"/>
                <a:gd fmla="*/ 260 w 292" name="T22"/>
                <a:gd fmla="*/ 250 h 606" name="T23"/>
                <a:gd fmla="*/ 229 w 292" name="T24"/>
                <a:gd fmla="*/ 214 h 606" name="T25"/>
                <a:gd fmla="*/ 246 w 292" name="T26"/>
                <a:gd fmla="*/ 156 h 606" name="T27"/>
                <a:gd fmla="*/ 284 w 292" name="T28"/>
                <a:gd fmla="*/ 132 h 606" name="T29"/>
                <a:gd fmla="*/ 291 w 292" name="T30"/>
                <a:gd fmla="*/ 95 h 606" name="T31"/>
                <a:gd fmla="*/ 275 w 292" name="T32"/>
                <a:gd fmla="*/ 62 h 606" name="T33"/>
                <a:gd fmla="*/ 275 w 292" name="T34"/>
                <a:gd fmla="*/ 21 h 606" name="T35"/>
                <a:gd fmla="*/ 251 w 292" name="T36"/>
                <a:gd fmla="*/ 0 h 606" name="T37"/>
                <a:gd fmla="*/ 194 w 292" name="T38"/>
                <a:gd fmla="*/ 28 h 606" name="T39"/>
                <a:gd fmla="*/ 186 w 292" name="T40"/>
                <a:gd fmla="*/ 20 h 606" name="T41"/>
                <a:gd fmla="*/ 155 w 292" name="T42"/>
                <a:gd fmla="*/ 42 h 606" name="T43"/>
                <a:gd fmla="*/ 131 w 292" name="T44"/>
                <a:gd fmla="*/ 40 h 606" name="T45"/>
                <a:gd fmla="*/ 83 w 292" name="T46"/>
                <a:gd fmla="*/ 110 h 606" name="T47"/>
                <a:gd fmla="*/ 67 w 292" name="T48"/>
                <a:gd fmla="*/ 110 h 606" name="T49"/>
                <a:gd fmla="*/ 41 w 292" name="T50"/>
                <a:gd fmla="*/ 132 h 606" name="T51"/>
                <a:gd fmla="*/ 43 w 292" name="T52"/>
                <a:gd fmla="*/ 163 h 606" name="T53"/>
                <a:gd fmla="*/ 30 w 292" name="T54"/>
                <a:gd fmla="*/ 190 h 606" name="T55"/>
                <a:gd fmla="*/ 26 w 292" name="T56"/>
                <a:gd fmla="*/ 225 h 606" name="T57"/>
                <a:gd fmla="*/ 2 w 292" name="T58"/>
                <a:gd fmla="*/ 262 h 606" name="T59"/>
                <a:gd fmla="*/ 28 w 292" name="T60"/>
                <a:gd fmla="*/ 315 h 606" name="T61"/>
                <a:gd fmla="*/ 19 w 292" name="T62"/>
                <a:gd fmla="*/ 346 h 606" name="T63"/>
                <a:gd fmla="*/ 0 w 292" name="T64"/>
                <a:gd fmla="*/ 380 h 606" name="T65"/>
                <a:gd fmla="*/ 28 w 292" name="T66"/>
                <a:gd fmla="*/ 510 h 606" name="T67"/>
                <a:gd fmla="*/ 9 w 292" name="T68"/>
                <a:gd fmla="*/ 578 h 606" name="T69"/>
                <a:gd fmla="*/ 19 w 292" name="T70"/>
                <a:gd fmla="*/ 605 h 606" name="T71"/>
                <a:gd fmla="*/ 19 w 292" name="T72"/>
                <a:gd fmla="*/ 605 h 60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292" name="T111"/>
                <a:gd fmla="*/ 0 h 606" name="T112"/>
                <a:gd fmla="*/ 292 w 292" name="T113"/>
                <a:gd fmla="*/ 606 h 606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606" w="292">
                  <a:moveTo>
                    <a:pt x="19" y="605"/>
                  </a:moveTo>
                  <a:lnTo>
                    <a:pt x="83" y="587"/>
                  </a:lnTo>
                  <a:lnTo>
                    <a:pt x="162" y="532"/>
                  </a:lnTo>
                  <a:lnTo>
                    <a:pt x="217" y="520"/>
                  </a:lnTo>
                  <a:lnTo>
                    <a:pt x="260" y="488"/>
                  </a:lnTo>
                  <a:lnTo>
                    <a:pt x="264" y="414"/>
                  </a:lnTo>
                  <a:lnTo>
                    <a:pt x="244" y="388"/>
                  </a:lnTo>
                  <a:lnTo>
                    <a:pt x="251" y="366"/>
                  </a:lnTo>
                  <a:lnTo>
                    <a:pt x="264" y="346"/>
                  </a:lnTo>
                  <a:lnTo>
                    <a:pt x="269" y="315"/>
                  </a:lnTo>
                  <a:lnTo>
                    <a:pt x="281" y="293"/>
                  </a:lnTo>
                  <a:lnTo>
                    <a:pt x="260" y="250"/>
                  </a:lnTo>
                  <a:lnTo>
                    <a:pt x="229" y="214"/>
                  </a:lnTo>
                  <a:lnTo>
                    <a:pt x="246" y="156"/>
                  </a:lnTo>
                  <a:lnTo>
                    <a:pt x="284" y="132"/>
                  </a:lnTo>
                  <a:lnTo>
                    <a:pt x="291" y="95"/>
                  </a:lnTo>
                  <a:lnTo>
                    <a:pt x="275" y="62"/>
                  </a:lnTo>
                  <a:lnTo>
                    <a:pt x="275" y="21"/>
                  </a:lnTo>
                  <a:lnTo>
                    <a:pt x="251" y="0"/>
                  </a:lnTo>
                  <a:lnTo>
                    <a:pt x="194" y="28"/>
                  </a:lnTo>
                  <a:lnTo>
                    <a:pt x="186" y="20"/>
                  </a:lnTo>
                  <a:lnTo>
                    <a:pt x="155" y="42"/>
                  </a:lnTo>
                  <a:lnTo>
                    <a:pt x="131" y="40"/>
                  </a:lnTo>
                  <a:lnTo>
                    <a:pt x="83" y="110"/>
                  </a:lnTo>
                  <a:lnTo>
                    <a:pt x="67" y="110"/>
                  </a:lnTo>
                  <a:lnTo>
                    <a:pt x="41" y="132"/>
                  </a:lnTo>
                  <a:lnTo>
                    <a:pt x="43" y="163"/>
                  </a:lnTo>
                  <a:lnTo>
                    <a:pt x="30" y="190"/>
                  </a:lnTo>
                  <a:lnTo>
                    <a:pt x="26" y="225"/>
                  </a:lnTo>
                  <a:lnTo>
                    <a:pt x="2" y="262"/>
                  </a:lnTo>
                  <a:lnTo>
                    <a:pt x="28" y="315"/>
                  </a:lnTo>
                  <a:lnTo>
                    <a:pt x="19" y="346"/>
                  </a:lnTo>
                  <a:lnTo>
                    <a:pt x="0" y="380"/>
                  </a:lnTo>
                  <a:lnTo>
                    <a:pt x="28" y="510"/>
                  </a:lnTo>
                  <a:lnTo>
                    <a:pt x="9" y="578"/>
                  </a:lnTo>
                  <a:lnTo>
                    <a:pt x="19" y="605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7" name="Freeform 27"/>
            <p:cNvSpPr/>
            <p:nvPr/>
          </p:nvSpPr>
          <p:spPr bwMode="auto">
            <a:xfrm>
              <a:off x="3057" y="1838"/>
              <a:ext cx="266" cy="339"/>
            </a:xfrm>
            <a:custGeom>
              <a:gdLst>
                <a:gd fmla="*/ 179 w 455" name="T0"/>
                <a:gd fmla="*/ 637 h 658" name="T1"/>
                <a:gd fmla="*/ 219 w 455" name="T2"/>
                <a:gd fmla="*/ 513 h 658" name="T3"/>
                <a:gd fmla="*/ 303 w 455" name="T4"/>
                <a:gd fmla="*/ 460 h 658" name="T5"/>
                <a:gd fmla="*/ 322 w 455" name="T6"/>
                <a:gd fmla="*/ 409 h 658" name="T7"/>
                <a:gd fmla="*/ 284 w 455" name="T8"/>
                <a:gd fmla="*/ 390 h 658" name="T9"/>
                <a:gd fmla="*/ 241 w 455" name="T10"/>
                <a:gd fmla="*/ 368 h 658" name="T11"/>
                <a:gd fmla="*/ 217 w 455" name="T12"/>
                <a:gd fmla="*/ 306 h 658" name="T13"/>
                <a:gd fmla="*/ 176 w 455" name="T14"/>
                <a:gd fmla="*/ 310 h 658" name="T15"/>
                <a:gd fmla="*/ 131 w 455" name="T16"/>
                <a:gd fmla="*/ 300 h 658" name="T17"/>
                <a:gd fmla="*/ 164 w 455" name="T18"/>
                <a:gd fmla="*/ 233 h 658" name="T19"/>
                <a:gd fmla="*/ 200 w 455" name="T20"/>
                <a:gd fmla="*/ 167 h 658" name="T21"/>
                <a:gd fmla="*/ 263 w 455" name="T22"/>
                <a:gd fmla="*/ 194 h 658" name="T23"/>
                <a:gd fmla="*/ 287 w 455" name="T24"/>
                <a:gd fmla="*/ 238 h 658" name="T25"/>
                <a:gd fmla="*/ 291 w 455" name="T26"/>
                <a:gd fmla="*/ 277 h 658" name="T27"/>
                <a:gd fmla="*/ 327 w 455" name="T28"/>
                <a:gd fmla="*/ 317 h 658" name="T29"/>
                <a:gd fmla="*/ 416 w 455" name="T30"/>
                <a:gd fmla="*/ 293 h 658" name="T31"/>
                <a:gd fmla="*/ 454 w 455" name="T32"/>
                <a:gd fmla="*/ 218 h 658" name="T33"/>
                <a:gd fmla="*/ 408 w 455" name="T34"/>
                <a:gd fmla="*/ 178 h 658" name="T35"/>
                <a:gd fmla="*/ 384 w 455" name="T36"/>
                <a:gd fmla="*/ 115 h 658" name="T37"/>
                <a:gd fmla="*/ 303 w 455" name="T38"/>
                <a:gd fmla="*/ 72 h 658" name="T39"/>
                <a:gd fmla="*/ 256 w 455" name="T40"/>
                <a:gd fmla="*/ 0 h 658" name="T41"/>
                <a:gd fmla="*/ 200 w 455" name="T42"/>
                <a:gd fmla="*/ 42 h 658" name="T43"/>
                <a:gd fmla="*/ 202 w 455" name="T44"/>
                <a:gd fmla="*/ 74 h 658" name="T45"/>
                <a:gd fmla="*/ 147 w 455" name="T46"/>
                <a:gd fmla="*/ 93 h 658" name="T47"/>
                <a:gd fmla="*/ 116 w 455" name="T48"/>
                <a:gd fmla="*/ 101 h 658" name="T49"/>
                <a:gd fmla="*/ 66 w 455" name="T50"/>
                <a:gd fmla="*/ 117 h 658" name="T51"/>
                <a:gd fmla="*/ 52 w 455" name="T52"/>
                <a:gd fmla="*/ 74 h 658" name="T53"/>
                <a:gd fmla="*/ 9 w 455" name="T54"/>
                <a:gd fmla="*/ 134 h 658" name="T55"/>
                <a:gd fmla="*/ 28 w 455" name="T56"/>
                <a:gd fmla="*/ 231 h 658" name="T57"/>
                <a:gd fmla="*/ 52 w 455" name="T58"/>
                <a:gd fmla="*/ 293 h 658" name="T59"/>
                <a:gd fmla="*/ 61 w 455" name="T60"/>
                <a:gd fmla="*/ 363 h 658" name="T61"/>
                <a:gd fmla="*/ 6 w 455" name="T62"/>
                <a:gd fmla="*/ 445 h 658" name="T63"/>
                <a:gd fmla="*/ 59 w 455" name="T64"/>
                <a:gd fmla="*/ 524 h 658" name="T65"/>
                <a:gd fmla="*/ 42 w 455" name="T66"/>
                <a:gd fmla="*/ 577 h 658" name="T67"/>
                <a:gd fmla="*/ 21 w 455" name="T68"/>
                <a:gd fmla="*/ 619 h 658" name="T69"/>
                <a:gd fmla="*/ 129 w 455" name="T70"/>
                <a:gd fmla="*/ 657 h 658" name="T71"/>
                <a:gd fmla="*/ 178 w 455" name="T72"/>
                <a:gd fmla="*/ 647 h 658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455" name="T111"/>
                <a:gd fmla="*/ 0 h 658" name="T112"/>
                <a:gd fmla="*/ 455 w 455" name="T113"/>
                <a:gd fmla="*/ 658 h 658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658" w="455">
                  <a:moveTo>
                    <a:pt x="178" y="647"/>
                  </a:moveTo>
                  <a:lnTo>
                    <a:pt x="179" y="637"/>
                  </a:lnTo>
                  <a:lnTo>
                    <a:pt x="166" y="610"/>
                  </a:lnTo>
                  <a:lnTo>
                    <a:pt x="219" y="513"/>
                  </a:lnTo>
                  <a:lnTo>
                    <a:pt x="267" y="469"/>
                  </a:lnTo>
                  <a:lnTo>
                    <a:pt x="303" y="460"/>
                  </a:lnTo>
                  <a:lnTo>
                    <a:pt x="335" y="418"/>
                  </a:lnTo>
                  <a:lnTo>
                    <a:pt x="322" y="409"/>
                  </a:lnTo>
                  <a:lnTo>
                    <a:pt x="311" y="379"/>
                  </a:lnTo>
                  <a:lnTo>
                    <a:pt x="284" y="390"/>
                  </a:lnTo>
                  <a:lnTo>
                    <a:pt x="243" y="379"/>
                  </a:lnTo>
                  <a:lnTo>
                    <a:pt x="241" y="368"/>
                  </a:lnTo>
                  <a:lnTo>
                    <a:pt x="239" y="298"/>
                  </a:lnTo>
                  <a:lnTo>
                    <a:pt x="217" y="306"/>
                  </a:lnTo>
                  <a:lnTo>
                    <a:pt x="203" y="319"/>
                  </a:lnTo>
                  <a:lnTo>
                    <a:pt x="176" y="310"/>
                  </a:lnTo>
                  <a:lnTo>
                    <a:pt x="138" y="317"/>
                  </a:lnTo>
                  <a:lnTo>
                    <a:pt x="131" y="300"/>
                  </a:lnTo>
                  <a:lnTo>
                    <a:pt x="136" y="266"/>
                  </a:lnTo>
                  <a:lnTo>
                    <a:pt x="164" y="233"/>
                  </a:lnTo>
                  <a:lnTo>
                    <a:pt x="171" y="196"/>
                  </a:lnTo>
                  <a:lnTo>
                    <a:pt x="200" y="167"/>
                  </a:lnTo>
                  <a:lnTo>
                    <a:pt x="250" y="194"/>
                  </a:lnTo>
                  <a:lnTo>
                    <a:pt x="263" y="194"/>
                  </a:lnTo>
                  <a:lnTo>
                    <a:pt x="272" y="231"/>
                  </a:lnTo>
                  <a:lnTo>
                    <a:pt x="287" y="238"/>
                  </a:lnTo>
                  <a:lnTo>
                    <a:pt x="293" y="262"/>
                  </a:lnTo>
                  <a:lnTo>
                    <a:pt x="291" y="277"/>
                  </a:lnTo>
                  <a:lnTo>
                    <a:pt x="322" y="300"/>
                  </a:lnTo>
                  <a:lnTo>
                    <a:pt x="327" y="317"/>
                  </a:lnTo>
                  <a:lnTo>
                    <a:pt x="353" y="329"/>
                  </a:lnTo>
                  <a:lnTo>
                    <a:pt x="416" y="293"/>
                  </a:lnTo>
                  <a:lnTo>
                    <a:pt x="416" y="273"/>
                  </a:lnTo>
                  <a:lnTo>
                    <a:pt x="454" y="218"/>
                  </a:lnTo>
                  <a:lnTo>
                    <a:pt x="427" y="180"/>
                  </a:lnTo>
                  <a:lnTo>
                    <a:pt x="408" y="178"/>
                  </a:lnTo>
                  <a:lnTo>
                    <a:pt x="370" y="154"/>
                  </a:lnTo>
                  <a:lnTo>
                    <a:pt x="384" y="115"/>
                  </a:lnTo>
                  <a:lnTo>
                    <a:pt x="327" y="110"/>
                  </a:lnTo>
                  <a:lnTo>
                    <a:pt x="303" y="72"/>
                  </a:lnTo>
                  <a:lnTo>
                    <a:pt x="305" y="52"/>
                  </a:lnTo>
                  <a:lnTo>
                    <a:pt x="256" y="0"/>
                  </a:lnTo>
                  <a:lnTo>
                    <a:pt x="226" y="16"/>
                  </a:lnTo>
                  <a:lnTo>
                    <a:pt x="200" y="42"/>
                  </a:lnTo>
                  <a:lnTo>
                    <a:pt x="208" y="62"/>
                  </a:lnTo>
                  <a:lnTo>
                    <a:pt x="202" y="74"/>
                  </a:lnTo>
                  <a:lnTo>
                    <a:pt x="164" y="77"/>
                  </a:lnTo>
                  <a:lnTo>
                    <a:pt x="147" y="93"/>
                  </a:lnTo>
                  <a:lnTo>
                    <a:pt x="131" y="86"/>
                  </a:lnTo>
                  <a:lnTo>
                    <a:pt x="116" y="101"/>
                  </a:lnTo>
                  <a:lnTo>
                    <a:pt x="81" y="127"/>
                  </a:lnTo>
                  <a:lnTo>
                    <a:pt x="66" y="117"/>
                  </a:lnTo>
                  <a:lnTo>
                    <a:pt x="66" y="81"/>
                  </a:lnTo>
                  <a:lnTo>
                    <a:pt x="52" y="74"/>
                  </a:lnTo>
                  <a:lnTo>
                    <a:pt x="33" y="83"/>
                  </a:lnTo>
                  <a:lnTo>
                    <a:pt x="9" y="134"/>
                  </a:lnTo>
                  <a:lnTo>
                    <a:pt x="0" y="182"/>
                  </a:lnTo>
                  <a:lnTo>
                    <a:pt x="28" y="231"/>
                  </a:lnTo>
                  <a:lnTo>
                    <a:pt x="52" y="253"/>
                  </a:lnTo>
                  <a:lnTo>
                    <a:pt x="52" y="293"/>
                  </a:lnTo>
                  <a:lnTo>
                    <a:pt x="68" y="326"/>
                  </a:lnTo>
                  <a:lnTo>
                    <a:pt x="61" y="363"/>
                  </a:lnTo>
                  <a:lnTo>
                    <a:pt x="24" y="387"/>
                  </a:lnTo>
                  <a:lnTo>
                    <a:pt x="6" y="445"/>
                  </a:lnTo>
                  <a:lnTo>
                    <a:pt x="37" y="480"/>
                  </a:lnTo>
                  <a:lnTo>
                    <a:pt x="59" y="524"/>
                  </a:lnTo>
                  <a:lnTo>
                    <a:pt x="46" y="546"/>
                  </a:lnTo>
                  <a:lnTo>
                    <a:pt x="42" y="577"/>
                  </a:lnTo>
                  <a:lnTo>
                    <a:pt x="28" y="597"/>
                  </a:lnTo>
                  <a:lnTo>
                    <a:pt x="21" y="619"/>
                  </a:lnTo>
                  <a:lnTo>
                    <a:pt x="42" y="645"/>
                  </a:lnTo>
                  <a:lnTo>
                    <a:pt x="129" y="657"/>
                  </a:lnTo>
                  <a:lnTo>
                    <a:pt x="164" y="643"/>
                  </a:lnTo>
                  <a:lnTo>
                    <a:pt x="178" y="647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8" name="Freeform 28"/>
            <p:cNvSpPr/>
            <p:nvPr/>
          </p:nvSpPr>
          <p:spPr bwMode="auto">
            <a:xfrm>
              <a:off x="3196" y="1958"/>
              <a:ext cx="53" cy="82"/>
            </a:xfrm>
            <a:custGeom>
              <a:gdLst>
                <a:gd fmla="*/ 72 w 89" name="T0"/>
                <a:gd fmla="*/ 148 h 160" name="T1"/>
                <a:gd fmla="*/ 45 w 89" name="T2"/>
                <a:gd fmla="*/ 159 h 160" name="T3"/>
                <a:gd fmla="*/ 4 w 89" name="T4"/>
                <a:gd fmla="*/ 148 h 160" name="T5"/>
                <a:gd fmla="*/ 2 w 89" name="T6"/>
                <a:gd fmla="*/ 137 h 160" name="T7"/>
                <a:gd fmla="*/ 0 w 89" name="T8"/>
                <a:gd fmla="*/ 66 h 160" name="T9"/>
                <a:gd fmla="*/ 28 w 89" name="T10"/>
                <a:gd fmla="*/ 53 h 160" name="T11"/>
                <a:gd fmla="*/ 24 w 89" name="T12"/>
                <a:gd fmla="*/ 40 h 160" name="T13"/>
                <a:gd fmla="*/ 30 w 89" name="T14"/>
                <a:gd fmla="*/ 13 h 160" name="T15"/>
                <a:gd fmla="*/ 33 w 89" name="T16"/>
                <a:gd fmla="*/ 0 h 160" name="T17"/>
                <a:gd fmla="*/ 48 w 89" name="T18"/>
                <a:gd fmla="*/ 6 h 160" name="T19"/>
                <a:gd fmla="*/ 54 w 89" name="T20"/>
                <a:gd fmla="*/ 31 h 160" name="T21"/>
                <a:gd fmla="*/ 52 w 89" name="T22"/>
                <a:gd fmla="*/ 46 h 160" name="T23"/>
                <a:gd fmla="*/ 83 w 89" name="T24"/>
                <a:gd fmla="*/ 69 h 160" name="T25"/>
                <a:gd fmla="*/ 88 w 89" name="T26"/>
                <a:gd fmla="*/ 86 h 160" name="T27"/>
                <a:gd fmla="*/ 69 w 89" name="T28"/>
                <a:gd fmla="*/ 99 h 160" name="T29"/>
                <a:gd fmla="*/ 64 w 89" name="T30"/>
                <a:gd fmla="*/ 127 h 160" name="T31"/>
                <a:gd fmla="*/ 72 w 89" name="T32"/>
                <a:gd fmla="*/ 148 h 160" name="T33"/>
                <a:gd fmla="*/ 72 w 89" name="T34"/>
                <a:gd fmla="*/ 148 h 160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9" name="T54"/>
                <a:gd fmla="*/ 0 h 160" name="T55"/>
                <a:gd fmla="*/ 89 w 89" name="T56"/>
                <a:gd fmla="*/ 160 h 160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60" w="89">
                  <a:moveTo>
                    <a:pt x="72" y="148"/>
                  </a:moveTo>
                  <a:lnTo>
                    <a:pt x="45" y="159"/>
                  </a:lnTo>
                  <a:lnTo>
                    <a:pt x="4" y="148"/>
                  </a:lnTo>
                  <a:lnTo>
                    <a:pt x="2" y="137"/>
                  </a:lnTo>
                  <a:lnTo>
                    <a:pt x="0" y="66"/>
                  </a:lnTo>
                  <a:lnTo>
                    <a:pt x="28" y="53"/>
                  </a:lnTo>
                  <a:lnTo>
                    <a:pt x="24" y="40"/>
                  </a:lnTo>
                  <a:lnTo>
                    <a:pt x="30" y="13"/>
                  </a:lnTo>
                  <a:lnTo>
                    <a:pt x="33" y="0"/>
                  </a:lnTo>
                  <a:lnTo>
                    <a:pt x="48" y="6"/>
                  </a:lnTo>
                  <a:lnTo>
                    <a:pt x="54" y="31"/>
                  </a:lnTo>
                  <a:lnTo>
                    <a:pt x="52" y="46"/>
                  </a:lnTo>
                  <a:lnTo>
                    <a:pt x="83" y="69"/>
                  </a:lnTo>
                  <a:lnTo>
                    <a:pt x="88" y="86"/>
                  </a:lnTo>
                  <a:lnTo>
                    <a:pt x="69" y="99"/>
                  </a:lnTo>
                  <a:lnTo>
                    <a:pt x="64" y="127"/>
                  </a:lnTo>
                  <a:lnTo>
                    <a:pt x="72" y="148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59" name="Freeform 29"/>
            <p:cNvSpPr/>
            <p:nvPr/>
          </p:nvSpPr>
          <p:spPr bwMode="auto">
            <a:xfrm>
              <a:off x="3132" y="1924"/>
              <a:ext cx="83" cy="79"/>
            </a:xfrm>
            <a:custGeom>
              <a:gdLst>
                <a:gd fmla="*/ 107 w 142" name="T0"/>
                <a:gd fmla="*/ 130 h 153" name="T1"/>
                <a:gd fmla="*/ 105 w 142" name="T2"/>
                <a:gd fmla="*/ 108 h 153" name="T3"/>
                <a:gd fmla="*/ 98 w 142" name="T4"/>
                <a:gd fmla="*/ 92 h 153" name="T5"/>
                <a:gd fmla="*/ 138 w 142" name="T6"/>
                <a:gd fmla="*/ 77 h 153" name="T7"/>
                <a:gd fmla="*/ 141 w 142" name="T8"/>
                <a:gd fmla="*/ 63 h 153" name="T9"/>
                <a:gd fmla="*/ 131 w 142" name="T10"/>
                <a:gd fmla="*/ 26 h 153" name="T11"/>
                <a:gd fmla="*/ 119 w 142" name="T12"/>
                <a:gd fmla="*/ 26 h 153" name="T13"/>
                <a:gd fmla="*/ 68 w 142" name="T14"/>
                <a:gd fmla="*/ 0 h 153" name="T15"/>
                <a:gd fmla="*/ 40 w 142" name="T16"/>
                <a:gd fmla="*/ 28 h 153" name="T17"/>
                <a:gd fmla="*/ 33 w 142" name="T18"/>
                <a:gd fmla="*/ 65 h 153" name="T19"/>
                <a:gd fmla="*/ 4 w 142" name="T20"/>
                <a:gd fmla="*/ 99 h 153" name="T21"/>
                <a:gd fmla="*/ 0 w 142" name="T22"/>
                <a:gd fmla="*/ 132 h 153" name="T23"/>
                <a:gd fmla="*/ 6 w 142" name="T24"/>
                <a:gd fmla="*/ 149 h 153" name="T25"/>
                <a:gd fmla="*/ 44 w 142" name="T26"/>
                <a:gd fmla="*/ 142 h 153" name="T27"/>
                <a:gd fmla="*/ 72 w 142" name="T28"/>
                <a:gd fmla="*/ 152 h 153" name="T29"/>
                <a:gd fmla="*/ 85 w 142" name="T30"/>
                <a:gd fmla="*/ 138 h 153" name="T31"/>
                <a:gd fmla="*/ 107 w 142" name="T32"/>
                <a:gd fmla="*/ 130 h 153" name="T33"/>
                <a:gd fmla="*/ 107 w 142" name="T34"/>
                <a:gd fmla="*/ 130 h 153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42" name="T54"/>
                <a:gd fmla="*/ 0 h 153" name="T55"/>
                <a:gd fmla="*/ 142 w 142" name="T56"/>
                <a:gd fmla="*/ 153 h 153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53" w="142">
                  <a:moveTo>
                    <a:pt x="107" y="130"/>
                  </a:moveTo>
                  <a:lnTo>
                    <a:pt x="105" y="108"/>
                  </a:lnTo>
                  <a:lnTo>
                    <a:pt x="98" y="92"/>
                  </a:lnTo>
                  <a:lnTo>
                    <a:pt x="138" y="77"/>
                  </a:lnTo>
                  <a:lnTo>
                    <a:pt x="141" y="63"/>
                  </a:lnTo>
                  <a:lnTo>
                    <a:pt x="131" y="26"/>
                  </a:lnTo>
                  <a:lnTo>
                    <a:pt x="119" y="26"/>
                  </a:lnTo>
                  <a:lnTo>
                    <a:pt x="68" y="0"/>
                  </a:lnTo>
                  <a:lnTo>
                    <a:pt x="40" y="28"/>
                  </a:lnTo>
                  <a:lnTo>
                    <a:pt x="33" y="65"/>
                  </a:lnTo>
                  <a:lnTo>
                    <a:pt x="4" y="99"/>
                  </a:lnTo>
                  <a:lnTo>
                    <a:pt x="0" y="132"/>
                  </a:lnTo>
                  <a:lnTo>
                    <a:pt x="6" y="149"/>
                  </a:lnTo>
                  <a:lnTo>
                    <a:pt x="44" y="142"/>
                  </a:lnTo>
                  <a:lnTo>
                    <a:pt x="72" y="152"/>
                  </a:lnTo>
                  <a:lnTo>
                    <a:pt x="85" y="138"/>
                  </a:lnTo>
                  <a:lnTo>
                    <a:pt x="107" y="130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60" name="Freeform 30"/>
            <p:cNvSpPr/>
            <p:nvPr/>
          </p:nvSpPr>
          <p:spPr bwMode="auto">
            <a:xfrm>
              <a:off x="2659" y="2037"/>
              <a:ext cx="137" cy="206"/>
            </a:xfrm>
            <a:custGeom>
              <a:gdLst>
                <a:gd fmla="*/ 214 w 230" name="T0"/>
                <a:gd fmla="*/ 223 h 400" name="T1"/>
                <a:gd fmla="*/ 216 w 230" name="T2"/>
                <a:gd fmla="*/ 180 h 400" name="T3"/>
                <a:gd fmla="*/ 229 w 230" name="T4"/>
                <a:gd fmla="*/ 160 h 400" name="T5"/>
                <a:gd fmla="*/ 223 w 230" name="T6"/>
                <a:gd fmla="*/ 141 h 400" name="T7"/>
                <a:gd fmla="*/ 152 w 230" name="T8"/>
                <a:gd fmla="*/ 114 h 400" name="T9"/>
                <a:gd fmla="*/ 157 w 230" name="T10"/>
                <a:gd fmla="*/ 86 h 400" name="T11"/>
                <a:gd fmla="*/ 178 w 230" name="T12"/>
                <a:gd fmla="*/ 55 h 400" name="T13"/>
                <a:gd fmla="*/ 166 w 230" name="T14"/>
                <a:gd fmla="*/ 6 h 400" name="T15"/>
                <a:gd fmla="*/ 159 w 230" name="T16"/>
                <a:gd fmla="*/ 0 h 400" name="T17"/>
                <a:gd fmla="*/ 113 w 230" name="T18"/>
                <a:gd fmla="*/ 31 h 400" name="T19"/>
                <a:gd fmla="*/ 92 w 230" name="T20"/>
                <a:gd fmla="*/ 101 h 400" name="T21"/>
                <a:gd fmla="*/ 85 w 230" name="T22"/>
                <a:gd fmla="*/ 150 h 400" name="T23"/>
                <a:gd fmla="*/ 47 w 230" name="T24"/>
                <a:gd fmla="*/ 180 h 400" name="T25"/>
                <a:gd fmla="*/ 26 w 230" name="T26"/>
                <a:gd fmla="*/ 189 h 400" name="T27"/>
                <a:gd fmla="*/ 0 w 230" name="T28"/>
                <a:gd fmla="*/ 196 h 400" name="T29"/>
                <a:gd fmla="*/ 59 w 230" name="T30"/>
                <a:gd fmla="*/ 269 h 400" name="T31"/>
                <a:gd fmla="*/ 71 w 230" name="T32"/>
                <a:gd fmla="*/ 324 h 400" name="T33"/>
                <a:gd fmla="*/ 66 w 230" name="T34"/>
                <a:gd fmla="*/ 350 h 400" name="T35"/>
                <a:gd fmla="*/ 107 w 230" name="T36"/>
                <a:gd fmla="*/ 372 h 400" name="T37"/>
                <a:gd fmla="*/ 107 w 230" name="T38"/>
                <a:gd fmla="*/ 389 h 400" name="T39"/>
                <a:gd fmla="*/ 144 w 230" name="T40"/>
                <a:gd fmla="*/ 399 h 400" name="T41"/>
                <a:gd fmla="*/ 154 w 230" name="T42"/>
                <a:gd fmla="*/ 399 h 400" name="T43"/>
                <a:gd fmla="*/ 154 w 230" name="T44"/>
                <a:gd fmla="*/ 367 h 400" name="T45"/>
                <a:gd fmla="*/ 183 w 230" name="T46"/>
                <a:gd fmla="*/ 363 h 400" name="T47"/>
                <a:gd fmla="*/ 190 w 230" name="T48"/>
                <a:gd fmla="*/ 326 h 400" name="T49"/>
                <a:gd fmla="*/ 170 w 230" name="T50"/>
                <a:gd fmla="*/ 310 h 400" name="T51"/>
                <a:gd fmla="*/ 154 w 230" name="T52"/>
                <a:gd fmla="*/ 295 h 400" name="T53"/>
                <a:gd fmla="*/ 161 w 230" name="T54"/>
                <a:gd fmla="*/ 225 h 400" name="T55"/>
                <a:gd fmla="*/ 176 w 230" name="T56"/>
                <a:gd fmla="*/ 216 h 400" name="T57"/>
                <a:gd fmla="*/ 202 w 230" name="T58"/>
                <a:gd fmla="*/ 227 h 400" name="T59"/>
                <a:gd fmla="*/ 214 w 230" name="T60"/>
                <a:gd fmla="*/ 223 h 400" name="T61"/>
                <a:gd fmla="*/ 214 w 230" name="T62"/>
                <a:gd fmla="*/ 223 h 400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230" name="T96"/>
                <a:gd fmla="*/ 0 h 400" name="T97"/>
                <a:gd fmla="*/ 230 w 230" name="T98"/>
                <a:gd fmla="*/ 400 h 400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400" w="230">
                  <a:moveTo>
                    <a:pt x="214" y="223"/>
                  </a:moveTo>
                  <a:lnTo>
                    <a:pt x="216" y="180"/>
                  </a:lnTo>
                  <a:lnTo>
                    <a:pt x="229" y="160"/>
                  </a:lnTo>
                  <a:lnTo>
                    <a:pt x="223" y="141"/>
                  </a:lnTo>
                  <a:lnTo>
                    <a:pt x="152" y="114"/>
                  </a:lnTo>
                  <a:lnTo>
                    <a:pt x="157" y="86"/>
                  </a:lnTo>
                  <a:lnTo>
                    <a:pt x="178" y="55"/>
                  </a:lnTo>
                  <a:lnTo>
                    <a:pt x="166" y="6"/>
                  </a:lnTo>
                  <a:lnTo>
                    <a:pt x="159" y="0"/>
                  </a:lnTo>
                  <a:lnTo>
                    <a:pt x="113" y="31"/>
                  </a:lnTo>
                  <a:lnTo>
                    <a:pt x="92" y="101"/>
                  </a:lnTo>
                  <a:lnTo>
                    <a:pt x="85" y="150"/>
                  </a:lnTo>
                  <a:lnTo>
                    <a:pt x="47" y="180"/>
                  </a:lnTo>
                  <a:lnTo>
                    <a:pt x="26" y="189"/>
                  </a:lnTo>
                  <a:lnTo>
                    <a:pt x="0" y="196"/>
                  </a:lnTo>
                  <a:lnTo>
                    <a:pt x="59" y="269"/>
                  </a:lnTo>
                  <a:lnTo>
                    <a:pt x="71" y="324"/>
                  </a:lnTo>
                  <a:lnTo>
                    <a:pt x="66" y="350"/>
                  </a:lnTo>
                  <a:lnTo>
                    <a:pt x="107" y="372"/>
                  </a:lnTo>
                  <a:lnTo>
                    <a:pt x="107" y="389"/>
                  </a:lnTo>
                  <a:lnTo>
                    <a:pt x="144" y="399"/>
                  </a:lnTo>
                  <a:lnTo>
                    <a:pt x="154" y="399"/>
                  </a:lnTo>
                  <a:lnTo>
                    <a:pt x="154" y="367"/>
                  </a:lnTo>
                  <a:lnTo>
                    <a:pt x="183" y="363"/>
                  </a:lnTo>
                  <a:lnTo>
                    <a:pt x="190" y="326"/>
                  </a:lnTo>
                  <a:lnTo>
                    <a:pt x="170" y="310"/>
                  </a:lnTo>
                  <a:lnTo>
                    <a:pt x="154" y="295"/>
                  </a:lnTo>
                  <a:lnTo>
                    <a:pt x="161" y="225"/>
                  </a:lnTo>
                  <a:lnTo>
                    <a:pt x="176" y="216"/>
                  </a:lnTo>
                  <a:lnTo>
                    <a:pt x="202" y="227"/>
                  </a:lnTo>
                  <a:lnTo>
                    <a:pt x="214" y="223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61" name="Freeform 31"/>
            <p:cNvSpPr/>
            <p:nvPr/>
          </p:nvSpPr>
          <p:spPr bwMode="auto">
            <a:xfrm>
              <a:off x="2352" y="1265"/>
              <a:ext cx="1098" cy="876"/>
            </a:xfrm>
            <a:custGeom>
              <a:gdLst>
                <a:gd fmla="*/ 613 w 1876" name="T0"/>
                <a:gd fmla="*/ 1648 h 1700" name="T1"/>
                <a:gd fmla="*/ 694 w 1876" name="T2"/>
                <a:gd fmla="*/ 1504 h 1700" name="T3"/>
                <a:gd fmla="*/ 751 w 1876" name="T4"/>
                <a:gd fmla="*/ 1639 h 1700" name="T5"/>
                <a:gd fmla="*/ 828 w 1876" name="T6"/>
                <a:gd fmla="*/ 1667 h 1700" name="T7"/>
                <a:gd fmla="*/ 922 w 1876" name="T8"/>
                <a:gd fmla="*/ 1523 h 1700" name="T9"/>
                <a:gd fmla="*/ 1020 w 1876" name="T10"/>
                <a:gd fmla="*/ 1475 h 1700" name="T11"/>
                <a:gd fmla="*/ 1134 w 1876" name="T12"/>
                <a:gd fmla="*/ 1385 h 1700" name="T13"/>
                <a:gd fmla="*/ 1202 w 1876" name="T14"/>
                <a:gd fmla="*/ 1294 h 1700" name="T15"/>
                <a:gd fmla="*/ 1268 w 1876" name="T16"/>
                <a:gd fmla="*/ 1193 h 1700" name="T17"/>
                <a:gd fmla="*/ 1333 w 1876" name="T18"/>
                <a:gd fmla="*/ 1197 h 1700" name="T19"/>
                <a:gd fmla="*/ 1410 w 1876" name="T20"/>
                <a:gd fmla="*/ 1173 h 1700" name="T21"/>
                <a:gd fmla="*/ 1507 w 1876" name="T22"/>
                <a:gd fmla="*/ 1164 h 1700" name="T23"/>
                <a:gd fmla="*/ 1599 w 1876" name="T24"/>
                <a:gd fmla="*/ 1200 h 1700" name="T25"/>
                <a:gd fmla="*/ 1647 w 1876" name="T26"/>
                <a:gd fmla="*/ 1162 h 1700" name="T27"/>
                <a:gd fmla="*/ 1744 w 1876" name="T28"/>
                <a:gd fmla="*/ 1072 h 1700" name="T29"/>
                <a:gd fmla="*/ 1829 w 1876" name="T30"/>
                <a:gd fmla="*/ 1025 h 1700" name="T31"/>
                <a:gd fmla="*/ 1850 w 1876" name="T32"/>
                <a:gd fmla="*/ 947 h 1700" name="T33"/>
                <a:gd fmla="*/ 1748 w 1876" name="T34"/>
                <a:gd fmla="*/ 891 h 1700" name="T35"/>
                <a:gd fmla="*/ 1723 w 1876" name="T36"/>
                <a:gd fmla="*/ 778 h 1700" name="T37"/>
                <a:gd fmla="*/ 1754 w 1876" name="T38"/>
                <a:gd fmla="*/ 740 h 1700" name="T39"/>
                <a:gd fmla="*/ 1766 w 1876" name="T40"/>
                <a:gd fmla="*/ 653 h 1700" name="T41"/>
                <a:gd fmla="*/ 1766 w 1876" name="T42"/>
                <a:gd fmla="*/ 631 h 1700" name="T43"/>
                <a:gd fmla="*/ 1790 w 1876" name="T44"/>
                <a:gd fmla="*/ 463 h 1700" name="T45"/>
                <a:gd fmla="*/ 1826 w 1876" name="T46"/>
                <a:gd fmla="*/ 480 h 1700" name="T47"/>
                <a:gd fmla="*/ 1840 w 1876" name="T48"/>
                <a:gd fmla="*/ 264 h 1700" name="T49"/>
                <a:gd fmla="*/ 1719 w 1876" name="T50"/>
                <a:gd fmla="*/ 171 h 1700" name="T51"/>
                <a:gd fmla="*/ 1627 w 1876" name="T52"/>
                <a:gd fmla="*/ 114 h 1700" name="T53"/>
                <a:gd fmla="*/ 1537 w 1876" name="T54"/>
                <a:gd fmla="*/ 87 h 1700" name="T55"/>
                <a:gd fmla="*/ 1520 w 1876" name="T56"/>
                <a:gd fmla="*/ 0 h 1700" name="T57"/>
                <a:gd fmla="*/ 1484 w 1876" name="T58"/>
                <a:gd fmla="*/ 87 h 1700" name="T59"/>
                <a:gd fmla="*/ 1439 w 1876" name="T60"/>
                <a:gd fmla="*/ 320 h 1700" name="T61"/>
                <a:gd fmla="*/ 1316 w 1876" name="T62"/>
                <a:gd fmla="*/ 412 h 1700" name="T63"/>
                <a:gd fmla="*/ 1235 w 1876" name="T64"/>
                <a:gd fmla="*/ 578 h 1700" name="T65"/>
                <a:gd fmla="*/ 1362 w 1876" name="T66"/>
                <a:gd fmla="*/ 607 h 1700" name="T67"/>
                <a:gd fmla="*/ 1542 w 1876" name="T68"/>
                <a:gd fmla="*/ 668 h 1700" name="T69"/>
                <a:gd fmla="*/ 1415 w 1876" name="T70"/>
                <a:gd fmla="*/ 721 h 1700" name="T71"/>
                <a:gd fmla="*/ 1312 w 1876" name="T72"/>
                <a:gd fmla="*/ 790 h 1700" name="T73"/>
                <a:gd fmla="*/ 1176 w 1876" name="T74"/>
                <a:gd fmla="*/ 915 h 1700" name="T75"/>
                <a:gd fmla="*/ 1014 w 1876" name="T76"/>
                <a:gd fmla="*/ 939 h 1700" name="T77"/>
                <a:gd fmla="*/ 979 w 1876" name="T78"/>
                <a:gd fmla="*/ 1096 h 1700" name="T79"/>
                <a:gd fmla="*/ 728 w 1876" name="T80"/>
                <a:gd fmla="*/ 1202 h 1700" name="T81"/>
                <a:gd fmla="*/ 517 w 1876" name="T82"/>
                <a:gd fmla="*/ 1268 h 1700" name="T83"/>
                <a:gd fmla="*/ 187 w 1876" name="T84"/>
                <a:gd fmla="*/ 1191 h 1700" name="T85"/>
                <a:gd fmla="*/ 10 w 1876" name="T86"/>
                <a:gd fmla="*/ 1248 h 1700" name="T87"/>
                <a:gd fmla="*/ 110 w 1876" name="T88"/>
                <a:gd fmla="*/ 1364 h 1700" name="T89"/>
                <a:gd fmla="*/ 211 w 1876" name="T90"/>
                <a:gd fmla="*/ 1409 h 1700" name="T91"/>
                <a:gd fmla="*/ 242 w 1876" name="T92"/>
                <a:gd fmla="*/ 1499 h 1700" name="T93"/>
                <a:gd fmla="*/ 347 w 1876" name="T94"/>
                <a:gd fmla="*/ 1559 h 1700" name="T95"/>
                <a:gd fmla="*/ 501 w 1876" name="T96"/>
                <a:gd fmla="*/ 1544 h 1700" name="T97"/>
                <a:gd fmla="*/ 450 w 1876" name="T98"/>
                <a:gd fmla="*/ 1625 h 1700" name="T99"/>
                <a:gd fmla="*/ 527 w 1876" name="T100"/>
                <a:gd fmla="*/ 1694 h 1700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w 1876" name="T153"/>
                <a:gd fmla="*/ 0 h 1700" name="T154"/>
                <a:gd fmla="*/ 1876 w 1876" name="T155"/>
                <a:gd fmla="*/ 1700 h 1700" name="T156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T156" l="T153" r="T155" t="T154"/>
              <a:pathLst>
                <a:path h="1700" w="1876">
                  <a:moveTo>
                    <a:pt x="527" y="1694"/>
                  </a:moveTo>
                  <a:lnTo>
                    <a:pt x="553" y="1687"/>
                  </a:lnTo>
                  <a:lnTo>
                    <a:pt x="575" y="1678"/>
                  </a:lnTo>
                  <a:lnTo>
                    <a:pt x="613" y="1648"/>
                  </a:lnTo>
                  <a:lnTo>
                    <a:pt x="620" y="1598"/>
                  </a:lnTo>
                  <a:lnTo>
                    <a:pt x="641" y="1528"/>
                  </a:lnTo>
                  <a:lnTo>
                    <a:pt x="687" y="1497"/>
                  </a:lnTo>
                  <a:lnTo>
                    <a:pt x="694" y="1504"/>
                  </a:lnTo>
                  <a:lnTo>
                    <a:pt x="706" y="1552"/>
                  </a:lnTo>
                  <a:lnTo>
                    <a:pt x="685" y="1583"/>
                  </a:lnTo>
                  <a:lnTo>
                    <a:pt x="680" y="1612"/>
                  </a:lnTo>
                  <a:lnTo>
                    <a:pt x="751" y="1639"/>
                  </a:lnTo>
                  <a:lnTo>
                    <a:pt x="757" y="1658"/>
                  </a:lnTo>
                  <a:lnTo>
                    <a:pt x="799" y="1656"/>
                  </a:lnTo>
                  <a:lnTo>
                    <a:pt x="819" y="1660"/>
                  </a:lnTo>
                  <a:lnTo>
                    <a:pt x="828" y="1667"/>
                  </a:lnTo>
                  <a:lnTo>
                    <a:pt x="900" y="1564"/>
                  </a:lnTo>
                  <a:lnTo>
                    <a:pt x="919" y="1557"/>
                  </a:lnTo>
                  <a:lnTo>
                    <a:pt x="924" y="1544"/>
                  </a:lnTo>
                  <a:lnTo>
                    <a:pt x="922" y="1523"/>
                  </a:lnTo>
                  <a:lnTo>
                    <a:pt x="946" y="1489"/>
                  </a:lnTo>
                  <a:lnTo>
                    <a:pt x="991" y="1487"/>
                  </a:lnTo>
                  <a:lnTo>
                    <a:pt x="1010" y="1467"/>
                  </a:lnTo>
                  <a:lnTo>
                    <a:pt x="1020" y="1475"/>
                  </a:lnTo>
                  <a:lnTo>
                    <a:pt x="1046" y="1453"/>
                  </a:lnTo>
                  <a:lnTo>
                    <a:pt x="1062" y="1453"/>
                  </a:lnTo>
                  <a:lnTo>
                    <a:pt x="1110" y="1383"/>
                  </a:lnTo>
                  <a:lnTo>
                    <a:pt x="1134" y="1385"/>
                  </a:lnTo>
                  <a:lnTo>
                    <a:pt x="1165" y="1363"/>
                  </a:lnTo>
                  <a:lnTo>
                    <a:pt x="1173" y="1371"/>
                  </a:lnTo>
                  <a:lnTo>
                    <a:pt x="1230" y="1343"/>
                  </a:lnTo>
                  <a:lnTo>
                    <a:pt x="1202" y="1294"/>
                  </a:lnTo>
                  <a:lnTo>
                    <a:pt x="1211" y="1246"/>
                  </a:lnTo>
                  <a:lnTo>
                    <a:pt x="1235" y="1195"/>
                  </a:lnTo>
                  <a:lnTo>
                    <a:pt x="1254" y="1186"/>
                  </a:lnTo>
                  <a:lnTo>
                    <a:pt x="1268" y="1193"/>
                  </a:lnTo>
                  <a:lnTo>
                    <a:pt x="1268" y="1229"/>
                  </a:lnTo>
                  <a:lnTo>
                    <a:pt x="1283" y="1239"/>
                  </a:lnTo>
                  <a:lnTo>
                    <a:pt x="1319" y="1212"/>
                  </a:lnTo>
                  <a:lnTo>
                    <a:pt x="1333" y="1197"/>
                  </a:lnTo>
                  <a:lnTo>
                    <a:pt x="1349" y="1204"/>
                  </a:lnTo>
                  <a:lnTo>
                    <a:pt x="1367" y="1188"/>
                  </a:lnTo>
                  <a:lnTo>
                    <a:pt x="1404" y="1186"/>
                  </a:lnTo>
                  <a:lnTo>
                    <a:pt x="1410" y="1173"/>
                  </a:lnTo>
                  <a:lnTo>
                    <a:pt x="1402" y="1154"/>
                  </a:lnTo>
                  <a:lnTo>
                    <a:pt x="1428" y="1127"/>
                  </a:lnTo>
                  <a:lnTo>
                    <a:pt x="1458" y="1111"/>
                  </a:lnTo>
                  <a:lnTo>
                    <a:pt x="1507" y="1164"/>
                  </a:lnTo>
                  <a:lnTo>
                    <a:pt x="1505" y="1184"/>
                  </a:lnTo>
                  <a:lnTo>
                    <a:pt x="1529" y="1222"/>
                  </a:lnTo>
                  <a:lnTo>
                    <a:pt x="1586" y="1226"/>
                  </a:lnTo>
                  <a:lnTo>
                    <a:pt x="1599" y="1200"/>
                  </a:lnTo>
                  <a:lnTo>
                    <a:pt x="1584" y="1123"/>
                  </a:lnTo>
                  <a:lnTo>
                    <a:pt x="1597" y="1109"/>
                  </a:lnTo>
                  <a:lnTo>
                    <a:pt x="1623" y="1127"/>
                  </a:lnTo>
                  <a:lnTo>
                    <a:pt x="1647" y="1162"/>
                  </a:lnTo>
                  <a:lnTo>
                    <a:pt x="1685" y="1104"/>
                  </a:lnTo>
                  <a:lnTo>
                    <a:pt x="1702" y="1101"/>
                  </a:lnTo>
                  <a:lnTo>
                    <a:pt x="1730" y="1072"/>
                  </a:lnTo>
                  <a:lnTo>
                    <a:pt x="1744" y="1072"/>
                  </a:lnTo>
                  <a:lnTo>
                    <a:pt x="1768" y="1048"/>
                  </a:lnTo>
                  <a:lnTo>
                    <a:pt x="1781" y="1048"/>
                  </a:lnTo>
                  <a:lnTo>
                    <a:pt x="1794" y="1025"/>
                  </a:lnTo>
                  <a:lnTo>
                    <a:pt x="1829" y="1025"/>
                  </a:lnTo>
                  <a:lnTo>
                    <a:pt x="1860" y="995"/>
                  </a:lnTo>
                  <a:lnTo>
                    <a:pt x="1875" y="979"/>
                  </a:lnTo>
                  <a:lnTo>
                    <a:pt x="1875" y="961"/>
                  </a:lnTo>
                  <a:lnTo>
                    <a:pt x="1850" y="947"/>
                  </a:lnTo>
                  <a:lnTo>
                    <a:pt x="1850" y="915"/>
                  </a:lnTo>
                  <a:lnTo>
                    <a:pt x="1805" y="858"/>
                  </a:lnTo>
                  <a:lnTo>
                    <a:pt x="1761" y="899"/>
                  </a:lnTo>
                  <a:lnTo>
                    <a:pt x="1748" y="891"/>
                  </a:lnTo>
                  <a:lnTo>
                    <a:pt x="1745" y="867"/>
                  </a:lnTo>
                  <a:lnTo>
                    <a:pt x="1728" y="840"/>
                  </a:lnTo>
                  <a:lnTo>
                    <a:pt x="1723" y="809"/>
                  </a:lnTo>
                  <a:lnTo>
                    <a:pt x="1723" y="778"/>
                  </a:lnTo>
                  <a:lnTo>
                    <a:pt x="1693" y="756"/>
                  </a:lnTo>
                  <a:lnTo>
                    <a:pt x="1689" y="742"/>
                  </a:lnTo>
                  <a:lnTo>
                    <a:pt x="1697" y="723"/>
                  </a:lnTo>
                  <a:lnTo>
                    <a:pt x="1754" y="740"/>
                  </a:lnTo>
                  <a:lnTo>
                    <a:pt x="1757" y="711"/>
                  </a:lnTo>
                  <a:lnTo>
                    <a:pt x="1776" y="689"/>
                  </a:lnTo>
                  <a:lnTo>
                    <a:pt x="1764" y="677"/>
                  </a:lnTo>
                  <a:lnTo>
                    <a:pt x="1766" y="653"/>
                  </a:lnTo>
                  <a:lnTo>
                    <a:pt x="1794" y="639"/>
                  </a:lnTo>
                  <a:lnTo>
                    <a:pt x="1800" y="631"/>
                  </a:lnTo>
                  <a:lnTo>
                    <a:pt x="1797" y="622"/>
                  </a:lnTo>
                  <a:lnTo>
                    <a:pt x="1766" y="631"/>
                  </a:lnTo>
                  <a:lnTo>
                    <a:pt x="1711" y="590"/>
                  </a:lnTo>
                  <a:lnTo>
                    <a:pt x="1709" y="580"/>
                  </a:lnTo>
                  <a:lnTo>
                    <a:pt x="1735" y="547"/>
                  </a:lnTo>
                  <a:lnTo>
                    <a:pt x="1790" y="463"/>
                  </a:lnTo>
                  <a:lnTo>
                    <a:pt x="1794" y="456"/>
                  </a:lnTo>
                  <a:lnTo>
                    <a:pt x="1802" y="456"/>
                  </a:lnTo>
                  <a:lnTo>
                    <a:pt x="1821" y="478"/>
                  </a:lnTo>
                  <a:lnTo>
                    <a:pt x="1826" y="480"/>
                  </a:lnTo>
                  <a:lnTo>
                    <a:pt x="1826" y="378"/>
                  </a:lnTo>
                  <a:lnTo>
                    <a:pt x="1845" y="370"/>
                  </a:lnTo>
                  <a:lnTo>
                    <a:pt x="1845" y="330"/>
                  </a:lnTo>
                  <a:lnTo>
                    <a:pt x="1840" y="264"/>
                  </a:lnTo>
                  <a:lnTo>
                    <a:pt x="1862" y="176"/>
                  </a:lnTo>
                  <a:lnTo>
                    <a:pt x="1797" y="125"/>
                  </a:lnTo>
                  <a:lnTo>
                    <a:pt x="1745" y="169"/>
                  </a:lnTo>
                  <a:lnTo>
                    <a:pt x="1719" y="171"/>
                  </a:lnTo>
                  <a:lnTo>
                    <a:pt x="1706" y="187"/>
                  </a:lnTo>
                  <a:lnTo>
                    <a:pt x="1663" y="180"/>
                  </a:lnTo>
                  <a:lnTo>
                    <a:pt x="1640" y="154"/>
                  </a:lnTo>
                  <a:lnTo>
                    <a:pt x="1627" y="114"/>
                  </a:lnTo>
                  <a:lnTo>
                    <a:pt x="1630" y="99"/>
                  </a:lnTo>
                  <a:lnTo>
                    <a:pt x="1594" y="77"/>
                  </a:lnTo>
                  <a:lnTo>
                    <a:pt x="1575" y="110"/>
                  </a:lnTo>
                  <a:lnTo>
                    <a:pt x="1537" y="87"/>
                  </a:lnTo>
                  <a:lnTo>
                    <a:pt x="1531" y="81"/>
                  </a:lnTo>
                  <a:lnTo>
                    <a:pt x="1553" y="21"/>
                  </a:lnTo>
                  <a:lnTo>
                    <a:pt x="1536" y="0"/>
                  </a:lnTo>
                  <a:lnTo>
                    <a:pt x="1520" y="0"/>
                  </a:lnTo>
                  <a:lnTo>
                    <a:pt x="1481" y="26"/>
                  </a:lnTo>
                  <a:lnTo>
                    <a:pt x="1448" y="77"/>
                  </a:lnTo>
                  <a:lnTo>
                    <a:pt x="1460" y="84"/>
                  </a:lnTo>
                  <a:lnTo>
                    <a:pt x="1484" y="87"/>
                  </a:lnTo>
                  <a:lnTo>
                    <a:pt x="1505" y="137"/>
                  </a:lnTo>
                  <a:lnTo>
                    <a:pt x="1494" y="158"/>
                  </a:lnTo>
                  <a:lnTo>
                    <a:pt x="1474" y="187"/>
                  </a:lnTo>
                  <a:lnTo>
                    <a:pt x="1439" y="320"/>
                  </a:lnTo>
                  <a:lnTo>
                    <a:pt x="1452" y="342"/>
                  </a:lnTo>
                  <a:lnTo>
                    <a:pt x="1441" y="359"/>
                  </a:lnTo>
                  <a:lnTo>
                    <a:pt x="1360" y="419"/>
                  </a:lnTo>
                  <a:lnTo>
                    <a:pt x="1316" y="412"/>
                  </a:lnTo>
                  <a:lnTo>
                    <a:pt x="1292" y="403"/>
                  </a:lnTo>
                  <a:lnTo>
                    <a:pt x="1288" y="414"/>
                  </a:lnTo>
                  <a:lnTo>
                    <a:pt x="1252" y="557"/>
                  </a:lnTo>
                  <a:lnTo>
                    <a:pt x="1235" y="578"/>
                  </a:lnTo>
                  <a:lnTo>
                    <a:pt x="1244" y="602"/>
                  </a:lnTo>
                  <a:lnTo>
                    <a:pt x="1266" y="622"/>
                  </a:lnTo>
                  <a:lnTo>
                    <a:pt x="1303" y="602"/>
                  </a:lnTo>
                  <a:lnTo>
                    <a:pt x="1362" y="607"/>
                  </a:lnTo>
                  <a:lnTo>
                    <a:pt x="1380" y="578"/>
                  </a:lnTo>
                  <a:lnTo>
                    <a:pt x="1410" y="569"/>
                  </a:lnTo>
                  <a:lnTo>
                    <a:pt x="1470" y="590"/>
                  </a:lnTo>
                  <a:lnTo>
                    <a:pt x="1542" y="668"/>
                  </a:lnTo>
                  <a:lnTo>
                    <a:pt x="1542" y="684"/>
                  </a:lnTo>
                  <a:lnTo>
                    <a:pt x="1527" y="694"/>
                  </a:lnTo>
                  <a:lnTo>
                    <a:pt x="1443" y="699"/>
                  </a:lnTo>
                  <a:lnTo>
                    <a:pt x="1415" y="721"/>
                  </a:lnTo>
                  <a:lnTo>
                    <a:pt x="1393" y="718"/>
                  </a:lnTo>
                  <a:lnTo>
                    <a:pt x="1378" y="742"/>
                  </a:lnTo>
                  <a:lnTo>
                    <a:pt x="1338" y="752"/>
                  </a:lnTo>
                  <a:lnTo>
                    <a:pt x="1312" y="790"/>
                  </a:lnTo>
                  <a:lnTo>
                    <a:pt x="1307" y="820"/>
                  </a:lnTo>
                  <a:lnTo>
                    <a:pt x="1250" y="858"/>
                  </a:lnTo>
                  <a:lnTo>
                    <a:pt x="1216" y="862"/>
                  </a:lnTo>
                  <a:lnTo>
                    <a:pt x="1176" y="915"/>
                  </a:lnTo>
                  <a:lnTo>
                    <a:pt x="1139" y="937"/>
                  </a:lnTo>
                  <a:lnTo>
                    <a:pt x="1067" y="921"/>
                  </a:lnTo>
                  <a:lnTo>
                    <a:pt x="1042" y="911"/>
                  </a:lnTo>
                  <a:lnTo>
                    <a:pt x="1014" y="939"/>
                  </a:lnTo>
                  <a:lnTo>
                    <a:pt x="1000" y="990"/>
                  </a:lnTo>
                  <a:lnTo>
                    <a:pt x="1041" y="1048"/>
                  </a:lnTo>
                  <a:lnTo>
                    <a:pt x="1014" y="1074"/>
                  </a:lnTo>
                  <a:lnTo>
                    <a:pt x="979" y="1096"/>
                  </a:lnTo>
                  <a:lnTo>
                    <a:pt x="926" y="1162"/>
                  </a:lnTo>
                  <a:lnTo>
                    <a:pt x="859" y="1193"/>
                  </a:lnTo>
                  <a:lnTo>
                    <a:pt x="747" y="1204"/>
                  </a:lnTo>
                  <a:lnTo>
                    <a:pt x="728" y="1202"/>
                  </a:lnTo>
                  <a:lnTo>
                    <a:pt x="599" y="1257"/>
                  </a:lnTo>
                  <a:lnTo>
                    <a:pt x="541" y="1294"/>
                  </a:lnTo>
                  <a:lnTo>
                    <a:pt x="522" y="1285"/>
                  </a:lnTo>
                  <a:lnTo>
                    <a:pt x="517" y="1268"/>
                  </a:lnTo>
                  <a:lnTo>
                    <a:pt x="438" y="1263"/>
                  </a:lnTo>
                  <a:lnTo>
                    <a:pt x="345" y="1234"/>
                  </a:lnTo>
                  <a:lnTo>
                    <a:pt x="321" y="1207"/>
                  </a:lnTo>
                  <a:lnTo>
                    <a:pt x="187" y="1191"/>
                  </a:lnTo>
                  <a:lnTo>
                    <a:pt x="163" y="1202"/>
                  </a:lnTo>
                  <a:lnTo>
                    <a:pt x="1" y="1186"/>
                  </a:lnTo>
                  <a:lnTo>
                    <a:pt x="0" y="1210"/>
                  </a:lnTo>
                  <a:lnTo>
                    <a:pt x="10" y="1248"/>
                  </a:lnTo>
                  <a:lnTo>
                    <a:pt x="3" y="1310"/>
                  </a:lnTo>
                  <a:lnTo>
                    <a:pt x="50" y="1378"/>
                  </a:lnTo>
                  <a:lnTo>
                    <a:pt x="74" y="1393"/>
                  </a:lnTo>
                  <a:lnTo>
                    <a:pt x="110" y="1364"/>
                  </a:lnTo>
                  <a:lnTo>
                    <a:pt x="189" y="1364"/>
                  </a:lnTo>
                  <a:lnTo>
                    <a:pt x="209" y="1371"/>
                  </a:lnTo>
                  <a:lnTo>
                    <a:pt x="220" y="1389"/>
                  </a:lnTo>
                  <a:lnTo>
                    <a:pt x="211" y="1409"/>
                  </a:lnTo>
                  <a:lnTo>
                    <a:pt x="168" y="1444"/>
                  </a:lnTo>
                  <a:lnTo>
                    <a:pt x="172" y="1462"/>
                  </a:lnTo>
                  <a:lnTo>
                    <a:pt x="223" y="1499"/>
                  </a:lnTo>
                  <a:lnTo>
                    <a:pt x="242" y="1499"/>
                  </a:lnTo>
                  <a:lnTo>
                    <a:pt x="249" y="1508"/>
                  </a:lnTo>
                  <a:lnTo>
                    <a:pt x="244" y="1523"/>
                  </a:lnTo>
                  <a:lnTo>
                    <a:pt x="275" y="1548"/>
                  </a:lnTo>
                  <a:lnTo>
                    <a:pt x="347" y="1559"/>
                  </a:lnTo>
                  <a:lnTo>
                    <a:pt x="383" y="1550"/>
                  </a:lnTo>
                  <a:lnTo>
                    <a:pt x="426" y="1506"/>
                  </a:lnTo>
                  <a:lnTo>
                    <a:pt x="479" y="1511"/>
                  </a:lnTo>
                  <a:lnTo>
                    <a:pt x="501" y="1544"/>
                  </a:lnTo>
                  <a:lnTo>
                    <a:pt x="488" y="1574"/>
                  </a:lnTo>
                  <a:lnTo>
                    <a:pt x="493" y="1593"/>
                  </a:lnTo>
                  <a:lnTo>
                    <a:pt x="464" y="1610"/>
                  </a:lnTo>
                  <a:lnTo>
                    <a:pt x="450" y="1625"/>
                  </a:lnTo>
                  <a:lnTo>
                    <a:pt x="455" y="1663"/>
                  </a:lnTo>
                  <a:lnTo>
                    <a:pt x="505" y="1699"/>
                  </a:lnTo>
                  <a:lnTo>
                    <a:pt x="527" y="1694"/>
                  </a:lnTo>
                </a:path>
              </a:pathLst>
            </a:custGeom>
            <a:solidFill>
              <a:srgbClr val="0070C0"/>
            </a:solidFill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62" name="Freeform 32"/>
            <p:cNvSpPr/>
            <p:nvPr/>
          </p:nvSpPr>
          <p:spPr bwMode="auto">
            <a:xfrm>
              <a:off x="3274" y="1755"/>
              <a:ext cx="288" cy="246"/>
            </a:xfrm>
            <a:custGeom>
              <a:gdLst>
                <a:gd fmla="*/ 406 w 491" name="T0"/>
                <a:gd fmla="*/ 331 h 478" name="T1"/>
                <a:gd fmla="*/ 458 w 491" name="T2"/>
                <a:gd fmla="*/ 254 h 478" name="T3"/>
                <a:gd fmla="*/ 490 w 491" name="T4"/>
                <a:gd fmla="*/ 216 h 478" name="T5"/>
                <a:gd fmla="*/ 485 w 491" name="T6"/>
                <a:gd fmla="*/ 178 h 478" name="T7"/>
                <a:gd fmla="*/ 451 w 491" name="T8"/>
                <a:gd fmla="*/ 139 h 478" name="T9"/>
                <a:gd fmla="*/ 446 w 491" name="T10"/>
                <a:gd fmla="*/ 106 h 478" name="T11"/>
                <a:gd fmla="*/ 384 w 491" name="T12"/>
                <a:gd fmla="*/ 20 h 478" name="T13"/>
                <a:gd fmla="*/ 380 w 491" name="T14"/>
                <a:gd fmla="*/ 28 h 478" name="T15"/>
                <a:gd fmla="*/ 367 w 491" name="T16"/>
                <a:gd fmla="*/ 42 h 478" name="T17"/>
                <a:gd fmla="*/ 341 w 491" name="T18"/>
                <a:gd fmla="*/ 11 h 478" name="T19"/>
                <a:gd fmla="*/ 303 w 491" name="T20"/>
                <a:gd fmla="*/ 0 h 478" name="T21"/>
                <a:gd fmla="*/ 301 w 491" name="T22"/>
                <a:gd fmla="*/ 11 h 478" name="T23"/>
                <a:gd fmla="*/ 301 w 491" name="T24"/>
                <a:gd fmla="*/ 28 h 478" name="T25"/>
                <a:gd fmla="*/ 286 w 491" name="T26"/>
                <a:gd fmla="*/ 44 h 478" name="T27"/>
                <a:gd fmla="*/ 255 w 491" name="T28"/>
                <a:gd fmla="*/ 74 h 478" name="T29"/>
                <a:gd fmla="*/ 221 w 491" name="T30"/>
                <a:gd fmla="*/ 74 h 478" name="T31"/>
                <a:gd fmla="*/ 207 w 491" name="T32"/>
                <a:gd fmla="*/ 97 h 478" name="T33"/>
                <a:gd fmla="*/ 195 w 491" name="T34"/>
                <a:gd fmla="*/ 97 h 478" name="T35"/>
                <a:gd fmla="*/ 171 w 491" name="T36"/>
                <a:gd fmla="*/ 122 h 478" name="T37"/>
                <a:gd fmla="*/ 157 w 491" name="T38"/>
                <a:gd fmla="*/ 122 h 478" name="T39"/>
                <a:gd fmla="*/ 129 w 491" name="T40"/>
                <a:gd fmla="*/ 150 h 478" name="T41"/>
                <a:gd fmla="*/ 111 w 491" name="T42"/>
                <a:gd fmla="*/ 154 h 478" name="T43"/>
                <a:gd fmla="*/ 74 w 491" name="T44"/>
                <a:gd fmla="*/ 212 h 478" name="T45"/>
                <a:gd fmla="*/ 50 w 491" name="T46"/>
                <a:gd fmla="*/ 177 h 478" name="T47"/>
                <a:gd fmla="*/ 23 w 491" name="T48"/>
                <a:gd fmla="*/ 159 h 478" name="T49"/>
                <a:gd fmla="*/ 11 w 491" name="T50"/>
                <a:gd fmla="*/ 172 h 478" name="T51"/>
                <a:gd fmla="*/ 26 w 491" name="T52"/>
                <a:gd fmla="*/ 250 h 478" name="T53"/>
                <a:gd fmla="*/ 13 w 491" name="T54"/>
                <a:gd fmla="*/ 276 h 478" name="T55"/>
                <a:gd fmla="*/ 0 w 491" name="T56"/>
                <a:gd fmla="*/ 315 h 478" name="T57"/>
                <a:gd fmla="*/ 37 w 491" name="T58"/>
                <a:gd fmla="*/ 339 h 478" name="T59"/>
                <a:gd fmla="*/ 57 w 491" name="T60"/>
                <a:gd fmla="*/ 342 h 478" name="T61"/>
                <a:gd fmla="*/ 83 w 491" name="T62"/>
                <a:gd fmla="*/ 380 h 478" name="T63"/>
                <a:gd fmla="*/ 102 w 491" name="T64"/>
                <a:gd fmla="*/ 368 h 478" name="T65"/>
                <a:gd fmla="*/ 133 w 491" name="T66"/>
                <a:gd fmla="*/ 331 h 478" name="T67"/>
                <a:gd fmla="*/ 164 w 491" name="T68"/>
                <a:gd fmla="*/ 278 h 478" name="T69"/>
                <a:gd fmla="*/ 217 w 491" name="T70"/>
                <a:gd fmla="*/ 267 h 478" name="T71"/>
                <a:gd fmla="*/ 250 w 491" name="T72"/>
                <a:gd fmla="*/ 300 h 478" name="T73"/>
                <a:gd fmla="*/ 225 w 491" name="T74"/>
                <a:gd fmla="*/ 353 h 478" name="T75"/>
                <a:gd fmla="*/ 195 w 491" name="T76"/>
                <a:gd fmla="*/ 402 h 478" name="T77"/>
                <a:gd fmla="*/ 223 w 491" name="T78"/>
                <a:gd fmla="*/ 421 h 478" name="T79"/>
                <a:gd fmla="*/ 221 w 491" name="T80"/>
                <a:gd fmla="*/ 445 h 478" name="T81"/>
                <a:gd fmla="*/ 198 w 491" name="T82"/>
                <a:gd fmla="*/ 467 h 478" name="T83"/>
                <a:gd fmla="*/ 203 w 491" name="T84"/>
                <a:gd fmla="*/ 477 h 478" name="T85"/>
                <a:gd fmla="*/ 243 w 491" name="T86"/>
                <a:gd fmla="*/ 457 h 478" name="T87"/>
                <a:gd fmla="*/ 298 w 491" name="T88"/>
                <a:gd fmla="*/ 384 h 478" name="T89"/>
                <a:gd fmla="*/ 379 w 491" name="T90"/>
                <a:gd fmla="*/ 337 h 478" name="T91"/>
                <a:gd fmla="*/ 406 w 491" name="T92"/>
                <a:gd fmla="*/ 331 h 478" name="T93"/>
                <a:gd fmla="*/ 406 w 491" name="T94"/>
                <a:gd fmla="*/ 331 h 478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w 491" name="T144"/>
                <a:gd fmla="*/ 0 h 478" name="T145"/>
                <a:gd fmla="*/ 491 w 491" name="T146"/>
                <a:gd fmla="*/ 478 h 478" name="T147"/>
              </a:gdLst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b="T147" l="T144" r="T146" t="T145"/>
              <a:pathLst>
                <a:path h="478" w="491">
                  <a:moveTo>
                    <a:pt x="406" y="331"/>
                  </a:moveTo>
                  <a:lnTo>
                    <a:pt x="458" y="254"/>
                  </a:lnTo>
                  <a:lnTo>
                    <a:pt x="490" y="216"/>
                  </a:lnTo>
                  <a:lnTo>
                    <a:pt x="485" y="178"/>
                  </a:lnTo>
                  <a:lnTo>
                    <a:pt x="451" y="139"/>
                  </a:lnTo>
                  <a:lnTo>
                    <a:pt x="446" y="106"/>
                  </a:lnTo>
                  <a:lnTo>
                    <a:pt x="384" y="20"/>
                  </a:lnTo>
                  <a:lnTo>
                    <a:pt x="380" y="28"/>
                  </a:lnTo>
                  <a:lnTo>
                    <a:pt x="367" y="42"/>
                  </a:lnTo>
                  <a:lnTo>
                    <a:pt x="341" y="11"/>
                  </a:lnTo>
                  <a:lnTo>
                    <a:pt x="303" y="0"/>
                  </a:lnTo>
                  <a:lnTo>
                    <a:pt x="301" y="11"/>
                  </a:lnTo>
                  <a:lnTo>
                    <a:pt x="301" y="28"/>
                  </a:lnTo>
                  <a:lnTo>
                    <a:pt x="286" y="44"/>
                  </a:lnTo>
                  <a:lnTo>
                    <a:pt x="255" y="74"/>
                  </a:lnTo>
                  <a:lnTo>
                    <a:pt x="221" y="74"/>
                  </a:lnTo>
                  <a:lnTo>
                    <a:pt x="207" y="97"/>
                  </a:lnTo>
                  <a:lnTo>
                    <a:pt x="195" y="97"/>
                  </a:lnTo>
                  <a:lnTo>
                    <a:pt x="171" y="122"/>
                  </a:lnTo>
                  <a:lnTo>
                    <a:pt x="157" y="122"/>
                  </a:lnTo>
                  <a:lnTo>
                    <a:pt x="129" y="150"/>
                  </a:lnTo>
                  <a:lnTo>
                    <a:pt x="111" y="154"/>
                  </a:lnTo>
                  <a:lnTo>
                    <a:pt x="74" y="212"/>
                  </a:lnTo>
                  <a:lnTo>
                    <a:pt x="50" y="177"/>
                  </a:lnTo>
                  <a:lnTo>
                    <a:pt x="23" y="159"/>
                  </a:lnTo>
                  <a:lnTo>
                    <a:pt x="11" y="172"/>
                  </a:lnTo>
                  <a:lnTo>
                    <a:pt x="26" y="250"/>
                  </a:lnTo>
                  <a:lnTo>
                    <a:pt x="13" y="276"/>
                  </a:lnTo>
                  <a:lnTo>
                    <a:pt x="0" y="315"/>
                  </a:lnTo>
                  <a:lnTo>
                    <a:pt x="37" y="339"/>
                  </a:lnTo>
                  <a:lnTo>
                    <a:pt x="57" y="342"/>
                  </a:lnTo>
                  <a:lnTo>
                    <a:pt x="83" y="380"/>
                  </a:lnTo>
                  <a:lnTo>
                    <a:pt x="102" y="368"/>
                  </a:lnTo>
                  <a:lnTo>
                    <a:pt x="133" y="331"/>
                  </a:lnTo>
                  <a:lnTo>
                    <a:pt x="164" y="278"/>
                  </a:lnTo>
                  <a:lnTo>
                    <a:pt x="217" y="267"/>
                  </a:lnTo>
                  <a:lnTo>
                    <a:pt x="250" y="300"/>
                  </a:lnTo>
                  <a:lnTo>
                    <a:pt x="225" y="353"/>
                  </a:lnTo>
                  <a:lnTo>
                    <a:pt x="195" y="402"/>
                  </a:lnTo>
                  <a:lnTo>
                    <a:pt x="223" y="421"/>
                  </a:lnTo>
                  <a:lnTo>
                    <a:pt x="221" y="445"/>
                  </a:lnTo>
                  <a:lnTo>
                    <a:pt x="198" y="467"/>
                  </a:lnTo>
                  <a:lnTo>
                    <a:pt x="203" y="477"/>
                  </a:lnTo>
                  <a:lnTo>
                    <a:pt x="243" y="457"/>
                  </a:lnTo>
                  <a:lnTo>
                    <a:pt x="298" y="384"/>
                  </a:lnTo>
                  <a:lnTo>
                    <a:pt x="379" y="337"/>
                  </a:lnTo>
                  <a:lnTo>
                    <a:pt x="406" y="331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63" name="Freeform 33"/>
            <p:cNvSpPr/>
            <p:nvPr/>
          </p:nvSpPr>
          <p:spPr bwMode="auto">
            <a:xfrm>
              <a:off x="3342" y="1615"/>
              <a:ext cx="416" cy="253"/>
            </a:xfrm>
            <a:custGeom>
              <a:gdLst>
                <a:gd fmla="*/ 686 w 709" name="T0"/>
                <a:gd fmla="*/ 135 h 488" name="T1"/>
                <a:gd fmla="*/ 631 w 709" name="T2"/>
                <a:gd fmla="*/ 125 h 488" name="T3"/>
                <a:gd fmla="*/ 609 w 709" name="T4"/>
                <a:gd fmla="*/ 120 h 488" name="T5"/>
                <a:gd fmla="*/ 561 w 709" name="T6"/>
                <a:gd fmla="*/ 149 h 488" name="T7"/>
                <a:gd fmla="*/ 539 w 709" name="T8"/>
                <a:gd fmla="*/ 162 h 488" name="T9"/>
                <a:gd fmla="*/ 496 w 709" name="T10"/>
                <a:gd fmla="*/ 130 h 488" name="T11"/>
                <a:gd fmla="*/ 458 w 709" name="T12"/>
                <a:gd fmla="*/ 96 h 488" name="T13"/>
                <a:gd fmla="*/ 451 w 709" name="T14"/>
                <a:gd fmla="*/ 142 h 488" name="T15"/>
                <a:gd fmla="*/ 412 w 709" name="T16"/>
                <a:gd fmla="*/ 96 h 488" name="T17"/>
                <a:gd fmla="*/ 379 w 709" name="T18"/>
                <a:gd fmla="*/ 63 h 488" name="T19"/>
                <a:gd fmla="*/ 307 w 709" name="T20"/>
                <a:gd fmla="*/ 63 h 488" name="T21"/>
                <a:gd fmla="*/ 269 w 709" name="T22"/>
                <a:gd fmla="*/ 36 h 488" name="T23"/>
                <a:gd fmla="*/ 216 w 709" name="T24"/>
                <a:gd fmla="*/ 55 h 488" name="T25"/>
                <a:gd fmla="*/ 161 w 709" name="T26"/>
                <a:gd fmla="*/ 41 h 488" name="T27"/>
                <a:gd fmla="*/ 87 w 709" name="T28"/>
                <a:gd fmla="*/ 10 h 488" name="T29"/>
                <a:gd fmla="*/ 65 w 709" name="T30"/>
                <a:gd fmla="*/ 61 h 488" name="T31"/>
                <a:gd fmla="*/ 0 w 709" name="T32"/>
                <a:gd fmla="*/ 63 h 488" name="T33"/>
                <a:gd fmla="*/ 34 w 709" name="T34"/>
                <a:gd fmla="*/ 99 h 488" name="T35"/>
                <a:gd fmla="*/ 38 w 709" name="T36"/>
                <a:gd fmla="*/ 161 h 488" name="T37"/>
                <a:gd fmla="*/ 58 w 709" name="T38"/>
                <a:gd fmla="*/ 211 h 488" name="T39"/>
                <a:gd fmla="*/ 115 w 709" name="T40"/>
                <a:gd fmla="*/ 178 h 488" name="T41"/>
                <a:gd fmla="*/ 161 w 709" name="T42"/>
                <a:gd fmla="*/ 268 h 488" name="T43"/>
                <a:gd fmla="*/ 187 w 709" name="T44"/>
                <a:gd fmla="*/ 270 h 488" name="T45"/>
                <a:gd fmla="*/ 252 w 709" name="T46"/>
                <a:gd fmla="*/ 313 h 488" name="T47"/>
                <a:gd fmla="*/ 269 w 709" name="T48"/>
                <a:gd fmla="*/ 291 h 488" name="T49"/>
                <a:gd fmla="*/ 335 w 709" name="T50"/>
                <a:gd fmla="*/ 409 h 488" name="T51"/>
                <a:gd fmla="*/ 374 w 709" name="T52"/>
                <a:gd fmla="*/ 487 h 488" name="T53"/>
                <a:gd fmla="*/ 434 w 709" name="T54"/>
                <a:gd fmla="*/ 385 h 488" name="T55"/>
                <a:gd fmla="*/ 477 w 709" name="T56"/>
                <a:gd fmla="*/ 398 h 488" name="T57"/>
                <a:gd fmla="*/ 546 w 709" name="T58"/>
                <a:gd fmla="*/ 376 h 488" name="T59"/>
                <a:gd fmla="*/ 528 w 709" name="T60"/>
                <a:gd fmla="*/ 330 h 488" name="T61"/>
                <a:gd fmla="*/ 594 w 709" name="T62"/>
                <a:gd fmla="*/ 277 h 488" name="T63"/>
                <a:gd fmla="*/ 620 w 709" name="T64"/>
                <a:gd fmla="*/ 229 h 488" name="T65"/>
                <a:gd fmla="*/ 642 w 709" name="T66"/>
                <a:gd fmla="*/ 200 h 488" name="T67"/>
                <a:gd fmla="*/ 666 w 709" name="T68"/>
                <a:gd fmla="*/ 224 h 488" name="T69"/>
                <a:gd fmla="*/ 708 w 709" name="T70"/>
                <a:gd fmla="*/ 147 h 488" name="T71"/>
                <a:gd fmla="*/ 704 w 709" name="T72"/>
                <a:gd fmla="*/ 135 h 488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709" name="T111"/>
                <a:gd fmla="*/ 0 h 488" name="T112"/>
                <a:gd fmla="*/ 709 w 709" name="T113"/>
                <a:gd fmla="*/ 488 h 488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488" w="709">
                  <a:moveTo>
                    <a:pt x="704" y="135"/>
                  </a:moveTo>
                  <a:lnTo>
                    <a:pt x="686" y="135"/>
                  </a:lnTo>
                  <a:lnTo>
                    <a:pt x="664" y="135"/>
                  </a:lnTo>
                  <a:lnTo>
                    <a:pt x="631" y="125"/>
                  </a:lnTo>
                  <a:lnTo>
                    <a:pt x="620" y="105"/>
                  </a:lnTo>
                  <a:lnTo>
                    <a:pt x="609" y="120"/>
                  </a:lnTo>
                  <a:lnTo>
                    <a:pt x="594" y="110"/>
                  </a:lnTo>
                  <a:lnTo>
                    <a:pt x="561" y="149"/>
                  </a:lnTo>
                  <a:lnTo>
                    <a:pt x="554" y="161"/>
                  </a:lnTo>
                  <a:lnTo>
                    <a:pt x="539" y="162"/>
                  </a:lnTo>
                  <a:lnTo>
                    <a:pt x="517" y="138"/>
                  </a:lnTo>
                  <a:lnTo>
                    <a:pt x="496" y="130"/>
                  </a:lnTo>
                  <a:lnTo>
                    <a:pt x="473" y="85"/>
                  </a:lnTo>
                  <a:lnTo>
                    <a:pt x="458" y="96"/>
                  </a:lnTo>
                  <a:lnTo>
                    <a:pt x="462" y="135"/>
                  </a:lnTo>
                  <a:lnTo>
                    <a:pt x="451" y="142"/>
                  </a:lnTo>
                  <a:lnTo>
                    <a:pt x="422" y="110"/>
                  </a:lnTo>
                  <a:lnTo>
                    <a:pt x="412" y="96"/>
                  </a:lnTo>
                  <a:lnTo>
                    <a:pt x="390" y="96"/>
                  </a:lnTo>
                  <a:lnTo>
                    <a:pt x="379" y="63"/>
                  </a:lnTo>
                  <a:lnTo>
                    <a:pt x="348" y="48"/>
                  </a:lnTo>
                  <a:lnTo>
                    <a:pt x="307" y="63"/>
                  </a:lnTo>
                  <a:lnTo>
                    <a:pt x="290" y="61"/>
                  </a:lnTo>
                  <a:lnTo>
                    <a:pt x="269" y="36"/>
                  </a:lnTo>
                  <a:lnTo>
                    <a:pt x="237" y="55"/>
                  </a:lnTo>
                  <a:lnTo>
                    <a:pt x="216" y="55"/>
                  </a:lnTo>
                  <a:lnTo>
                    <a:pt x="194" y="65"/>
                  </a:lnTo>
                  <a:lnTo>
                    <a:pt x="161" y="41"/>
                  </a:lnTo>
                  <a:lnTo>
                    <a:pt x="139" y="0"/>
                  </a:lnTo>
                  <a:lnTo>
                    <a:pt x="87" y="10"/>
                  </a:lnTo>
                  <a:lnTo>
                    <a:pt x="67" y="32"/>
                  </a:lnTo>
                  <a:lnTo>
                    <a:pt x="65" y="61"/>
                  </a:lnTo>
                  <a:lnTo>
                    <a:pt x="8" y="43"/>
                  </a:lnTo>
                  <a:lnTo>
                    <a:pt x="0" y="63"/>
                  </a:lnTo>
                  <a:lnTo>
                    <a:pt x="3" y="77"/>
                  </a:lnTo>
                  <a:lnTo>
                    <a:pt x="34" y="99"/>
                  </a:lnTo>
                  <a:lnTo>
                    <a:pt x="34" y="130"/>
                  </a:lnTo>
                  <a:lnTo>
                    <a:pt x="38" y="161"/>
                  </a:lnTo>
                  <a:lnTo>
                    <a:pt x="56" y="187"/>
                  </a:lnTo>
                  <a:lnTo>
                    <a:pt x="58" y="211"/>
                  </a:lnTo>
                  <a:lnTo>
                    <a:pt x="72" y="219"/>
                  </a:lnTo>
                  <a:lnTo>
                    <a:pt x="115" y="178"/>
                  </a:lnTo>
                  <a:lnTo>
                    <a:pt x="161" y="236"/>
                  </a:lnTo>
                  <a:lnTo>
                    <a:pt x="161" y="268"/>
                  </a:lnTo>
                  <a:lnTo>
                    <a:pt x="185" y="282"/>
                  </a:lnTo>
                  <a:lnTo>
                    <a:pt x="187" y="270"/>
                  </a:lnTo>
                  <a:lnTo>
                    <a:pt x="225" y="282"/>
                  </a:lnTo>
                  <a:lnTo>
                    <a:pt x="252" y="313"/>
                  </a:lnTo>
                  <a:lnTo>
                    <a:pt x="264" y="299"/>
                  </a:lnTo>
                  <a:lnTo>
                    <a:pt x="269" y="291"/>
                  </a:lnTo>
                  <a:lnTo>
                    <a:pt x="331" y="376"/>
                  </a:lnTo>
                  <a:lnTo>
                    <a:pt x="335" y="409"/>
                  </a:lnTo>
                  <a:lnTo>
                    <a:pt x="370" y="449"/>
                  </a:lnTo>
                  <a:lnTo>
                    <a:pt x="374" y="487"/>
                  </a:lnTo>
                  <a:lnTo>
                    <a:pt x="405" y="467"/>
                  </a:lnTo>
                  <a:lnTo>
                    <a:pt x="434" y="385"/>
                  </a:lnTo>
                  <a:lnTo>
                    <a:pt x="446" y="381"/>
                  </a:lnTo>
                  <a:lnTo>
                    <a:pt x="477" y="398"/>
                  </a:lnTo>
                  <a:lnTo>
                    <a:pt x="528" y="392"/>
                  </a:lnTo>
                  <a:lnTo>
                    <a:pt x="546" y="376"/>
                  </a:lnTo>
                  <a:lnTo>
                    <a:pt x="522" y="339"/>
                  </a:lnTo>
                  <a:lnTo>
                    <a:pt x="528" y="330"/>
                  </a:lnTo>
                  <a:lnTo>
                    <a:pt x="577" y="315"/>
                  </a:lnTo>
                  <a:lnTo>
                    <a:pt x="594" y="277"/>
                  </a:lnTo>
                  <a:lnTo>
                    <a:pt x="620" y="265"/>
                  </a:lnTo>
                  <a:lnTo>
                    <a:pt x="620" y="229"/>
                  </a:lnTo>
                  <a:lnTo>
                    <a:pt x="627" y="204"/>
                  </a:lnTo>
                  <a:lnTo>
                    <a:pt x="642" y="200"/>
                  </a:lnTo>
                  <a:lnTo>
                    <a:pt x="654" y="214"/>
                  </a:lnTo>
                  <a:lnTo>
                    <a:pt x="666" y="224"/>
                  </a:lnTo>
                  <a:lnTo>
                    <a:pt x="699" y="180"/>
                  </a:lnTo>
                  <a:lnTo>
                    <a:pt x="708" y="147"/>
                  </a:lnTo>
                  <a:lnTo>
                    <a:pt x="704" y="135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64" name="Freeform 34"/>
            <p:cNvSpPr/>
            <p:nvPr/>
          </p:nvSpPr>
          <p:spPr bwMode="auto">
            <a:xfrm>
              <a:off x="3250" y="1242"/>
              <a:ext cx="569" cy="457"/>
            </a:xfrm>
            <a:custGeom>
              <a:gdLst>
                <a:gd fmla="*/ 297 w 970" name="T0"/>
                <a:gd fmla="*/ 724 h 888" name="T1"/>
                <a:gd fmla="*/ 351 w 970" name="T2"/>
                <a:gd fmla="*/ 790 h 888" name="T3"/>
                <a:gd fmla="*/ 394 w 970" name="T4"/>
                <a:gd fmla="*/ 779 h 888" name="T5"/>
                <a:gd fmla="*/ 447 w 970" name="T6"/>
                <a:gd fmla="*/ 785 h 888" name="T7"/>
                <a:gd fmla="*/ 505 w 970" name="T8"/>
                <a:gd fmla="*/ 772 h 888" name="T9"/>
                <a:gd fmla="*/ 547 w 970" name="T10"/>
                <a:gd fmla="*/ 821 h 888" name="T11"/>
                <a:gd fmla="*/ 579 w 970" name="T12"/>
                <a:gd fmla="*/ 835 h 888" name="T13"/>
                <a:gd fmla="*/ 619 w 970" name="T14"/>
                <a:gd fmla="*/ 860 h 888" name="T15"/>
                <a:gd fmla="*/ 629 w 970" name="T16"/>
                <a:gd fmla="*/ 809 h 888" name="T17"/>
                <a:gd fmla="*/ 674 w 970" name="T18"/>
                <a:gd fmla="*/ 862 h 888" name="T19"/>
                <a:gd fmla="*/ 710 w 970" name="T20"/>
                <a:gd fmla="*/ 885 h 888" name="T21"/>
                <a:gd fmla="*/ 750 w 970" name="T22"/>
                <a:gd fmla="*/ 835 h 888" name="T23"/>
                <a:gd fmla="*/ 777 w 970" name="T24"/>
                <a:gd fmla="*/ 830 h 888" name="T25"/>
                <a:gd fmla="*/ 820 w 970" name="T26"/>
                <a:gd fmla="*/ 860 h 888" name="T27"/>
                <a:gd fmla="*/ 860 w 970" name="T28"/>
                <a:gd fmla="*/ 860 h 888" name="T29"/>
                <a:gd fmla="*/ 844 w 970" name="T30"/>
                <a:gd fmla="*/ 790 h 888" name="T31"/>
                <a:gd fmla="*/ 827 w 970" name="T32"/>
                <a:gd fmla="*/ 708 h 888" name="T33"/>
                <a:gd fmla="*/ 921 w 970" name="T34"/>
                <a:gd fmla="*/ 669 h 888" name="T35"/>
                <a:gd fmla="*/ 930 w 970" name="T36"/>
                <a:gd fmla="*/ 628 h 888" name="T37"/>
                <a:gd fmla="*/ 941 w 970" name="T38"/>
                <a:gd fmla="*/ 585 h 888" name="T39"/>
                <a:gd fmla="*/ 947 w 970" name="T40"/>
                <a:gd fmla="*/ 419 h 888" name="T41"/>
                <a:gd fmla="*/ 942 w 970" name="T42"/>
                <a:gd fmla="*/ 349 h 888" name="T43"/>
                <a:gd fmla="*/ 937 w 970" name="T44"/>
                <a:gd fmla="*/ 315 h 888" name="T45"/>
                <a:gd fmla="*/ 875 w 970" name="T46"/>
                <a:gd fmla="*/ 365 h 888" name="T47"/>
                <a:gd fmla="*/ 810 w 970" name="T48"/>
                <a:gd fmla="*/ 426 h 888" name="T49"/>
                <a:gd fmla="*/ 691 w 970" name="T50"/>
                <a:gd fmla="*/ 426 h 888" name="T51"/>
                <a:gd fmla="*/ 678 w 970" name="T52"/>
                <a:gd fmla="*/ 380 h 888" name="T53"/>
                <a:gd fmla="*/ 636 w 970" name="T54"/>
                <a:gd fmla="*/ 349 h 888" name="T55"/>
                <a:gd fmla="*/ 559 w 970" name="T56"/>
                <a:gd fmla="*/ 327 h 888" name="T57"/>
                <a:gd fmla="*/ 497 w 970" name="T58"/>
                <a:gd fmla="*/ 320 h 888" name="T59"/>
                <a:gd fmla="*/ 444 w 970" name="T60"/>
                <a:gd fmla="*/ 283 h 888" name="T61"/>
                <a:gd fmla="*/ 418 w 970" name="T62"/>
                <a:gd fmla="*/ 238 h 888" name="T63"/>
                <a:gd fmla="*/ 375 w 970" name="T64"/>
                <a:gd fmla="*/ 187 h 888" name="T65"/>
                <a:gd fmla="*/ 330 w 970" name="T66"/>
                <a:gd fmla="*/ 110 h 888" name="T67"/>
                <a:gd fmla="*/ 279 w 970" name="T68"/>
                <a:gd fmla="*/ 33 h 888" name="T69"/>
                <a:gd fmla="*/ 196 w 970" name="T70"/>
                <a:gd fmla="*/ 18 h 888" name="T71"/>
                <a:gd fmla="*/ 105 w 970" name="T72"/>
                <a:gd fmla="*/ 0 h 888" name="T73"/>
                <a:gd fmla="*/ 4 w 970" name="T74"/>
                <a:gd fmla="*/ 44 h 888" name="T75"/>
                <a:gd fmla="*/ 0 w 970" name="T76"/>
                <a:gd fmla="*/ 126 h 888" name="T77"/>
                <a:gd fmla="*/ 43 w 970" name="T78"/>
                <a:gd fmla="*/ 155 h 888" name="T79"/>
                <a:gd fmla="*/ 98 w 970" name="T80"/>
                <a:gd fmla="*/ 143 h 888" name="T81"/>
                <a:gd fmla="*/ 108 w 970" name="T82"/>
                <a:gd fmla="*/ 199 h 888" name="T83"/>
                <a:gd fmla="*/ 174 w 970" name="T84"/>
                <a:gd fmla="*/ 232 h 888" name="T85"/>
                <a:gd fmla="*/ 213 w 970" name="T86"/>
                <a:gd fmla="*/ 214 h 888" name="T87"/>
                <a:gd fmla="*/ 330 w 970" name="T88"/>
                <a:gd fmla="*/ 221 h 888" name="T89"/>
                <a:gd fmla="*/ 313 w 970" name="T90"/>
                <a:gd fmla="*/ 375 h 888" name="T91"/>
                <a:gd fmla="*/ 294 w 970" name="T92"/>
                <a:gd fmla="*/ 423 h 888" name="T93"/>
                <a:gd fmla="*/ 289 w 970" name="T94"/>
                <a:gd fmla="*/ 522 h 888" name="T95"/>
                <a:gd fmla="*/ 262 w 970" name="T96"/>
                <a:gd fmla="*/ 501 h 888" name="T97"/>
                <a:gd fmla="*/ 203 w 970" name="T98"/>
                <a:gd fmla="*/ 592 h 888" name="T99"/>
                <a:gd fmla="*/ 179 w 970" name="T100"/>
                <a:gd fmla="*/ 635 h 888" name="T101"/>
                <a:gd fmla="*/ 265 w 970" name="T102"/>
                <a:gd fmla="*/ 666 h 888" name="T103"/>
                <a:gd fmla="*/ 262 w 970" name="T104"/>
                <a:gd fmla="*/ 684 h 888" name="T105"/>
                <a:gd fmla="*/ 231 w 970" name="T106"/>
                <a:gd fmla="*/ 722 h 888" name="T107"/>
                <a:gd fmla="*/ 244 w 970" name="T108"/>
                <a:gd fmla="*/ 734 h 888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w 970" name="T165"/>
                <a:gd fmla="*/ 0 h 888" name="T166"/>
                <a:gd fmla="*/ 970 w 970" name="T167"/>
                <a:gd fmla="*/ 888 h 888" name="T168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T168" l="T165" r="T167" t="T166"/>
              <a:pathLst>
                <a:path h="886" w="970">
                  <a:moveTo>
                    <a:pt x="244" y="734"/>
                  </a:moveTo>
                  <a:lnTo>
                    <a:pt x="297" y="724"/>
                  </a:lnTo>
                  <a:lnTo>
                    <a:pt x="318" y="766"/>
                  </a:lnTo>
                  <a:lnTo>
                    <a:pt x="351" y="790"/>
                  </a:lnTo>
                  <a:lnTo>
                    <a:pt x="373" y="779"/>
                  </a:lnTo>
                  <a:lnTo>
                    <a:pt x="394" y="779"/>
                  </a:lnTo>
                  <a:lnTo>
                    <a:pt x="426" y="761"/>
                  </a:lnTo>
                  <a:lnTo>
                    <a:pt x="447" y="785"/>
                  </a:lnTo>
                  <a:lnTo>
                    <a:pt x="463" y="787"/>
                  </a:lnTo>
                  <a:lnTo>
                    <a:pt x="505" y="772"/>
                  </a:lnTo>
                  <a:lnTo>
                    <a:pt x="535" y="787"/>
                  </a:lnTo>
                  <a:lnTo>
                    <a:pt x="547" y="821"/>
                  </a:lnTo>
                  <a:lnTo>
                    <a:pt x="569" y="821"/>
                  </a:lnTo>
                  <a:lnTo>
                    <a:pt x="579" y="835"/>
                  </a:lnTo>
                  <a:lnTo>
                    <a:pt x="607" y="867"/>
                  </a:lnTo>
                  <a:lnTo>
                    <a:pt x="619" y="860"/>
                  </a:lnTo>
                  <a:lnTo>
                    <a:pt x="614" y="821"/>
                  </a:lnTo>
                  <a:lnTo>
                    <a:pt x="629" y="809"/>
                  </a:lnTo>
                  <a:lnTo>
                    <a:pt x="652" y="854"/>
                  </a:lnTo>
                  <a:lnTo>
                    <a:pt x="674" y="862"/>
                  </a:lnTo>
                  <a:lnTo>
                    <a:pt x="695" y="887"/>
                  </a:lnTo>
                  <a:lnTo>
                    <a:pt x="710" y="885"/>
                  </a:lnTo>
                  <a:lnTo>
                    <a:pt x="717" y="874"/>
                  </a:lnTo>
                  <a:lnTo>
                    <a:pt x="750" y="835"/>
                  </a:lnTo>
                  <a:lnTo>
                    <a:pt x="765" y="845"/>
                  </a:lnTo>
                  <a:lnTo>
                    <a:pt x="777" y="830"/>
                  </a:lnTo>
                  <a:lnTo>
                    <a:pt x="787" y="850"/>
                  </a:lnTo>
                  <a:lnTo>
                    <a:pt x="820" y="860"/>
                  </a:lnTo>
                  <a:lnTo>
                    <a:pt x="842" y="860"/>
                  </a:lnTo>
                  <a:lnTo>
                    <a:pt x="860" y="860"/>
                  </a:lnTo>
                  <a:lnTo>
                    <a:pt x="849" y="845"/>
                  </a:lnTo>
                  <a:lnTo>
                    <a:pt x="844" y="790"/>
                  </a:lnTo>
                  <a:lnTo>
                    <a:pt x="805" y="730"/>
                  </a:lnTo>
                  <a:lnTo>
                    <a:pt x="827" y="708"/>
                  </a:lnTo>
                  <a:lnTo>
                    <a:pt x="849" y="669"/>
                  </a:lnTo>
                  <a:lnTo>
                    <a:pt x="921" y="669"/>
                  </a:lnTo>
                  <a:lnTo>
                    <a:pt x="937" y="657"/>
                  </a:lnTo>
                  <a:lnTo>
                    <a:pt x="930" y="628"/>
                  </a:lnTo>
                  <a:lnTo>
                    <a:pt x="947" y="600"/>
                  </a:lnTo>
                  <a:lnTo>
                    <a:pt x="941" y="585"/>
                  </a:lnTo>
                  <a:lnTo>
                    <a:pt x="947" y="558"/>
                  </a:lnTo>
                  <a:lnTo>
                    <a:pt x="947" y="419"/>
                  </a:lnTo>
                  <a:lnTo>
                    <a:pt x="969" y="375"/>
                  </a:lnTo>
                  <a:lnTo>
                    <a:pt x="942" y="349"/>
                  </a:lnTo>
                  <a:lnTo>
                    <a:pt x="947" y="331"/>
                  </a:lnTo>
                  <a:lnTo>
                    <a:pt x="937" y="315"/>
                  </a:lnTo>
                  <a:lnTo>
                    <a:pt x="908" y="327"/>
                  </a:lnTo>
                  <a:lnTo>
                    <a:pt x="875" y="365"/>
                  </a:lnTo>
                  <a:lnTo>
                    <a:pt x="842" y="380"/>
                  </a:lnTo>
                  <a:lnTo>
                    <a:pt x="810" y="426"/>
                  </a:lnTo>
                  <a:lnTo>
                    <a:pt x="729" y="452"/>
                  </a:lnTo>
                  <a:lnTo>
                    <a:pt x="691" y="426"/>
                  </a:lnTo>
                  <a:lnTo>
                    <a:pt x="695" y="408"/>
                  </a:lnTo>
                  <a:lnTo>
                    <a:pt x="678" y="380"/>
                  </a:lnTo>
                  <a:lnTo>
                    <a:pt x="667" y="349"/>
                  </a:lnTo>
                  <a:lnTo>
                    <a:pt x="636" y="349"/>
                  </a:lnTo>
                  <a:lnTo>
                    <a:pt x="581" y="320"/>
                  </a:lnTo>
                  <a:lnTo>
                    <a:pt x="559" y="327"/>
                  </a:lnTo>
                  <a:lnTo>
                    <a:pt x="535" y="315"/>
                  </a:lnTo>
                  <a:lnTo>
                    <a:pt x="497" y="320"/>
                  </a:lnTo>
                  <a:lnTo>
                    <a:pt x="463" y="309"/>
                  </a:lnTo>
                  <a:lnTo>
                    <a:pt x="444" y="283"/>
                  </a:lnTo>
                  <a:lnTo>
                    <a:pt x="426" y="261"/>
                  </a:lnTo>
                  <a:lnTo>
                    <a:pt x="418" y="238"/>
                  </a:lnTo>
                  <a:lnTo>
                    <a:pt x="394" y="209"/>
                  </a:lnTo>
                  <a:lnTo>
                    <a:pt x="375" y="187"/>
                  </a:lnTo>
                  <a:lnTo>
                    <a:pt x="341" y="137"/>
                  </a:lnTo>
                  <a:lnTo>
                    <a:pt x="330" y="110"/>
                  </a:lnTo>
                  <a:lnTo>
                    <a:pt x="291" y="59"/>
                  </a:lnTo>
                  <a:lnTo>
                    <a:pt x="279" y="33"/>
                  </a:lnTo>
                  <a:lnTo>
                    <a:pt x="229" y="6"/>
                  </a:lnTo>
                  <a:lnTo>
                    <a:pt x="196" y="18"/>
                  </a:lnTo>
                  <a:lnTo>
                    <a:pt x="167" y="11"/>
                  </a:lnTo>
                  <a:lnTo>
                    <a:pt x="105" y="0"/>
                  </a:lnTo>
                  <a:lnTo>
                    <a:pt x="19" y="28"/>
                  </a:lnTo>
                  <a:lnTo>
                    <a:pt x="4" y="44"/>
                  </a:lnTo>
                  <a:lnTo>
                    <a:pt x="21" y="66"/>
                  </a:lnTo>
                  <a:lnTo>
                    <a:pt x="0" y="126"/>
                  </a:lnTo>
                  <a:lnTo>
                    <a:pt x="5" y="132"/>
                  </a:lnTo>
                  <a:lnTo>
                    <a:pt x="43" y="155"/>
                  </a:lnTo>
                  <a:lnTo>
                    <a:pt x="62" y="122"/>
                  </a:lnTo>
                  <a:lnTo>
                    <a:pt x="98" y="143"/>
                  </a:lnTo>
                  <a:lnTo>
                    <a:pt x="95" y="158"/>
                  </a:lnTo>
                  <a:lnTo>
                    <a:pt x="108" y="199"/>
                  </a:lnTo>
                  <a:lnTo>
                    <a:pt x="131" y="225"/>
                  </a:lnTo>
                  <a:lnTo>
                    <a:pt x="174" y="232"/>
                  </a:lnTo>
                  <a:lnTo>
                    <a:pt x="187" y="216"/>
                  </a:lnTo>
                  <a:lnTo>
                    <a:pt x="213" y="214"/>
                  </a:lnTo>
                  <a:lnTo>
                    <a:pt x="265" y="170"/>
                  </a:lnTo>
                  <a:lnTo>
                    <a:pt x="330" y="221"/>
                  </a:lnTo>
                  <a:lnTo>
                    <a:pt x="308" y="309"/>
                  </a:lnTo>
                  <a:lnTo>
                    <a:pt x="313" y="375"/>
                  </a:lnTo>
                  <a:lnTo>
                    <a:pt x="313" y="415"/>
                  </a:lnTo>
                  <a:lnTo>
                    <a:pt x="294" y="423"/>
                  </a:lnTo>
                  <a:lnTo>
                    <a:pt x="294" y="525"/>
                  </a:lnTo>
                  <a:lnTo>
                    <a:pt x="289" y="522"/>
                  </a:lnTo>
                  <a:lnTo>
                    <a:pt x="270" y="501"/>
                  </a:lnTo>
                  <a:lnTo>
                    <a:pt x="262" y="501"/>
                  </a:lnTo>
                  <a:lnTo>
                    <a:pt x="258" y="508"/>
                  </a:lnTo>
                  <a:lnTo>
                    <a:pt x="203" y="592"/>
                  </a:lnTo>
                  <a:lnTo>
                    <a:pt x="177" y="625"/>
                  </a:lnTo>
                  <a:lnTo>
                    <a:pt x="179" y="635"/>
                  </a:lnTo>
                  <a:lnTo>
                    <a:pt x="234" y="676"/>
                  </a:lnTo>
                  <a:lnTo>
                    <a:pt x="265" y="666"/>
                  </a:lnTo>
                  <a:lnTo>
                    <a:pt x="268" y="676"/>
                  </a:lnTo>
                  <a:lnTo>
                    <a:pt x="262" y="684"/>
                  </a:lnTo>
                  <a:lnTo>
                    <a:pt x="234" y="698"/>
                  </a:lnTo>
                  <a:lnTo>
                    <a:pt x="231" y="722"/>
                  </a:lnTo>
                  <a:lnTo>
                    <a:pt x="244" y="734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365" name="Freeform 35"/>
            <p:cNvSpPr/>
            <p:nvPr/>
          </p:nvSpPr>
          <p:spPr bwMode="auto">
            <a:xfrm>
              <a:off x="3190" y="1965"/>
              <a:ext cx="25" cy="27"/>
            </a:xfrm>
            <a:custGeom>
              <a:gdLst>
                <a:gd fmla="*/ 41 w 42" name="T0"/>
                <a:gd fmla="*/ 0 h 54" name="T1"/>
                <a:gd fmla="*/ 33 w 42" name="T2"/>
                <a:gd fmla="*/ 26 h 54" name="T3"/>
                <a:gd fmla="*/ 38 w 42" name="T4"/>
                <a:gd fmla="*/ 39 h 54" name="T5"/>
                <a:gd fmla="*/ 9 w 42" name="T6"/>
                <a:gd fmla="*/ 53 h 54" name="T7"/>
                <a:gd fmla="*/ 7 w 42" name="T8"/>
                <a:gd fmla="*/ 31 h 54" name="T9"/>
                <a:gd fmla="*/ 0 w 42" name="T10"/>
                <a:gd fmla="*/ 14 h 54" name="T11"/>
                <a:gd fmla="*/ 41 w 42" name="T12"/>
                <a:gd fmla="*/ 0 h 54" name="T13"/>
                <a:gd fmla="*/ 41 w 42" name="T14"/>
                <a:gd fmla="*/ 0 h 54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42" name="T24"/>
                <a:gd fmla="*/ 0 h 54" name="T25"/>
                <a:gd fmla="*/ 42 w 42" name="T26"/>
                <a:gd fmla="*/ 54 h 54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54" w="42">
                  <a:moveTo>
                    <a:pt x="41" y="0"/>
                  </a:moveTo>
                  <a:lnTo>
                    <a:pt x="33" y="26"/>
                  </a:lnTo>
                  <a:lnTo>
                    <a:pt x="38" y="39"/>
                  </a:lnTo>
                  <a:lnTo>
                    <a:pt x="9" y="53"/>
                  </a:lnTo>
                  <a:lnTo>
                    <a:pt x="7" y="31"/>
                  </a:lnTo>
                  <a:lnTo>
                    <a:pt x="0" y="14"/>
                  </a:lnTo>
                  <a:lnTo>
                    <a:pt x="41" y="0"/>
                  </a:lnTo>
                </a:path>
              </a:pathLst>
            </a:custGeom>
            <a:grpFill/>
            <a:ln cap="rnd" w="12700">
              <a:solidFill>
                <a:schemeClr val="bg1"/>
              </a:solidFill>
              <a:round/>
              <a:headEnd len="sm" type="none" w="sm"/>
              <a:tailEnd len="sm" type="none" w="sm"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9616864" y="2580252"/>
            <a:ext cx="571009" cy="571008"/>
            <a:chOff x="7723531" y="2408460"/>
            <a:chExt cx="901598" cy="901596"/>
          </a:xfrm>
        </p:grpSpPr>
        <p:sp>
          <p:nvSpPr>
            <p:cNvPr id="367" name="椭圆 366"/>
            <p:cNvSpPr/>
            <p:nvPr/>
          </p:nvSpPr>
          <p:spPr>
            <a:xfrm>
              <a:off x="7723531" y="2408460"/>
              <a:ext cx="901598" cy="9015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68" name="图片 36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914170" y="2576503"/>
              <a:ext cx="565508" cy="565508"/>
            </a:xfrm>
            <a:prstGeom prst="rect">
              <a:avLst/>
            </a:prstGeom>
          </p:spPr>
        </p:pic>
      </p:grpSp>
      <p:sp>
        <p:nvSpPr>
          <p:cNvPr id="369" name="文本框 368"/>
          <p:cNvSpPr txBox="1"/>
          <p:nvPr/>
        </p:nvSpPr>
        <p:spPr>
          <a:xfrm>
            <a:off x="10229089" y="2654761"/>
            <a:ext cx="25620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cxnSp>
        <p:nvCxnSpPr>
          <p:cNvPr id="11" name="肘形连接符 10"/>
          <p:cNvCxnSpPr>
            <a:stCxn id="367" idx="2"/>
          </p:cNvCxnSpPr>
          <p:nvPr/>
        </p:nvCxnSpPr>
        <p:spPr>
          <a:xfrm rot="10800000">
            <a:off x="8079368" y="2354718"/>
            <a:ext cx="1537496" cy="511039"/>
          </a:xfrm>
          <a:prstGeom prst="bentConnector3">
            <a:avLst>
              <a:gd fmla="val 50000" name="adj1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矩形 369"/>
          <p:cNvSpPr/>
          <p:nvPr/>
        </p:nvSpPr>
        <p:spPr>
          <a:xfrm>
            <a:off x="7799727" y="3108230"/>
            <a:ext cx="3326052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sp>
        <p:nvSpPr>
          <p:cNvPr id="374" name="文本框 373"/>
          <p:cNvSpPr txBox="1"/>
          <p:nvPr/>
        </p:nvSpPr>
        <p:spPr>
          <a:xfrm>
            <a:off x="10118768" y="4844081"/>
            <a:ext cx="25620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cxnSp>
        <p:nvCxnSpPr>
          <p:cNvPr id="375" name="肘形连接符 374"/>
          <p:cNvCxnSpPr/>
          <p:nvPr/>
        </p:nvCxnSpPr>
        <p:spPr>
          <a:xfrm rot="10800000">
            <a:off x="7236178" y="4643797"/>
            <a:ext cx="2804885" cy="569880"/>
          </a:xfrm>
          <a:prstGeom prst="bentConnector3">
            <a:avLst>
              <a:gd fmla="val 50000" name="adj1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矩形 375"/>
          <p:cNvSpPr/>
          <p:nvPr/>
        </p:nvSpPr>
        <p:spPr>
          <a:xfrm>
            <a:off x="7554334" y="5300328"/>
            <a:ext cx="3326052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grpSp>
        <p:nvGrpSpPr>
          <p:cNvPr id="371" name="组合 370"/>
          <p:cNvGrpSpPr/>
          <p:nvPr/>
        </p:nvGrpSpPr>
        <p:grpSpPr>
          <a:xfrm>
            <a:off x="9592002" y="4820189"/>
            <a:ext cx="571009" cy="571008"/>
            <a:chOff x="7723531" y="2408460"/>
            <a:chExt cx="901598" cy="901596"/>
          </a:xfrm>
        </p:grpSpPr>
        <p:sp>
          <p:nvSpPr>
            <p:cNvPr id="372" name="椭圆 371"/>
            <p:cNvSpPr/>
            <p:nvPr/>
          </p:nvSpPr>
          <p:spPr>
            <a:xfrm>
              <a:off x="7723531" y="2408460"/>
              <a:ext cx="901598" cy="9015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73" name="图片 37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914170" y="2576503"/>
              <a:ext cx="565508" cy="565508"/>
            </a:xfrm>
            <a:prstGeom prst="rect">
              <a:avLst/>
            </a:prstGeom>
          </p:spPr>
        </p:pic>
      </p:grpSp>
      <p:grpSp>
        <p:nvGrpSpPr>
          <p:cNvPr id="385" name="组合 384"/>
          <p:cNvGrpSpPr/>
          <p:nvPr/>
        </p:nvGrpSpPr>
        <p:grpSpPr>
          <a:xfrm>
            <a:off x="2598513" y="3451164"/>
            <a:ext cx="571009" cy="571008"/>
            <a:chOff x="7723531" y="2408460"/>
            <a:chExt cx="901598" cy="901596"/>
          </a:xfrm>
        </p:grpSpPr>
        <p:sp>
          <p:nvSpPr>
            <p:cNvPr id="386" name="椭圆 385"/>
            <p:cNvSpPr/>
            <p:nvPr/>
          </p:nvSpPr>
          <p:spPr>
            <a:xfrm>
              <a:off x="7723531" y="2408460"/>
              <a:ext cx="901598" cy="9015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87" name="图片 38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914170" y="2576503"/>
              <a:ext cx="565508" cy="565508"/>
            </a:xfrm>
            <a:prstGeom prst="rect">
              <a:avLst/>
            </a:prstGeom>
          </p:spPr>
        </p:pic>
      </p:grpSp>
      <p:sp>
        <p:nvSpPr>
          <p:cNvPr id="388" name="文本框 387"/>
          <p:cNvSpPr txBox="1"/>
          <p:nvPr/>
        </p:nvSpPr>
        <p:spPr>
          <a:xfrm>
            <a:off x="870083" y="3500915"/>
            <a:ext cx="25620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cxnSp>
        <p:nvCxnSpPr>
          <p:cNvPr id="389" name="肘形连接符 388"/>
          <p:cNvCxnSpPr/>
          <p:nvPr/>
        </p:nvCxnSpPr>
        <p:spPr>
          <a:xfrm flipV="1" rot="10800000">
            <a:off x="3163244" y="3251746"/>
            <a:ext cx="2943697" cy="491051"/>
          </a:xfrm>
          <a:prstGeom prst="bentConnector3">
            <a:avLst>
              <a:gd fmla="val 50000" name="adj1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" name="矩形 391"/>
          <p:cNvSpPr/>
          <p:nvPr/>
        </p:nvSpPr>
        <p:spPr>
          <a:xfrm>
            <a:off x="224565" y="4010659"/>
            <a:ext cx="3326052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grpSp>
        <p:nvGrpSpPr>
          <p:cNvPr id="394" name="组合 393"/>
          <p:cNvGrpSpPr/>
          <p:nvPr/>
        </p:nvGrpSpPr>
        <p:grpSpPr>
          <a:xfrm>
            <a:off x="3305897" y="4863690"/>
            <a:ext cx="571009" cy="571008"/>
            <a:chOff x="7723531" y="2408460"/>
            <a:chExt cx="901598" cy="901596"/>
          </a:xfrm>
        </p:grpSpPr>
        <p:sp>
          <p:nvSpPr>
            <p:cNvPr id="395" name="椭圆 394"/>
            <p:cNvSpPr/>
            <p:nvPr/>
          </p:nvSpPr>
          <p:spPr>
            <a:xfrm>
              <a:off x="7723531" y="2408460"/>
              <a:ext cx="901598" cy="9015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96" name="图片 39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914170" y="2576503"/>
              <a:ext cx="565508" cy="565508"/>
            </a:xfrm>
            <a:prstGeom prst="rect">
              <a:avLst/>
            </a:prstGeom>
          </p:spPr>
        </p:pic>
      </p:grpSp>
      <p:sp>
        <p:nvSpPr>
          <p:cNvPr id="397" name="文本框 396"/>
          <p:cNvSpPr txBox="1"/>
          <p:nvPr/>
        </p:nvSpPr>
        <p:spPr>
          <a:xfrm>
            <a:off x="1545602" y="4929593"/>
            <a:ext cx="25620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cxnSp>
        <p:nvCxnSpPr>
          <p:cNvPr id="398" name="肘形连接符 397"/>
          <p:cNvCxnSpPr/>
          <p:nvPr/>
        </p:nvCxnSpPr>
        <p:spPr>
          <a:xfrm flipV="1" rot="10800000">
            <a:off x="3853425" y="4827526"/>
            <a:ext cx="2326782" cy="334659"/>
          </a:xfrm>
          <a:prstGeom prst="bentConnector3">
            <a:avLst>
              <a:gd fmla="val 50000" name="adj1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矩形 398"/>
          <p:cNvSpPr/>
          <p:nvPr/>
        </p:nvSpPr>
        <p:spPr>
          <a:xfrm>
            <a:off x="810608" y="5391197"/>
            <a:ext cx="3326052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000">
                <a:solidFill>
                  <a:schemeClr val="bg1"/>
                </a:solidFill>
                <a:ea charset="-127" panose="020b0600000101010101" pitchFamily="34" typeface="Gulim"/>
              </a:rPr>
              <a:t>Some text about your related goes here Some text about</a:t>
            </a:r>
          </a:p>
        </p:txBody>
      </p:sp>
      <p:sp>
        <p:nvSpPr>
          <p:cNvPr id="486" name="矩形 485"/>
          <p:cNvSpPr/>
          <p:nvPr/>
        </p:nvSpPr>
        <p:spPr>
          <a:xfrm>
            <a:off x="5090255" y="3654866"/>
            <a:ext cx="1761568" cy="46450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sp>
        <p:nvSpPr>
          <p:cNvPr id="487" name="矩形 486"/>
          <p:cNvSpPr/>
          <p:nvPr/>
        </p:nvSpPr>
        <p:spPr>
          <a:xfrm>
            <a:off x="5144569" y="3578339"/>
            <a:ext cx="1748759" cy="5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altLang="zh-CN" lang="en-US" smtClean="0" sz="3200">
                <a:solidFill>
                  <a:schemeClr val="bg1"/>
                </a:solidFill>
                <a:ea charset="-127" panose="020b0600000101010101" pitchFamily="34" typeface="Gulim"/>
              </a:rPr>
              <a:t>Your title</a:t>
            </a:r>
          </a:p>
        </p:txBody>
      </p:sp>
      <p:sp>
        <p:nvSpPr>
          <p:cNvPr id="69" name="矩形 68"/>
          <p:cNvSpPr/>
          <p:nvPr/>
        </p:nvSpPr>
        <p:spPr>
          <a:xfrm>
            <a:off x="28576" y="643657"/>
            <a:ext cx="99028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ONE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4 </a:t>
            </a:r>
          </a:p>
        </p:txBody>
      </p:sp>
    </p:spTree>
    <p:extLst>
      <p:ext uri="{BB962C8B-B14F-4D97-AF65-F5344CB8AC3E}">
        <p14:creationId val="46174995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文本框 88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3 </a:t>
            </a:r>
          </a:p>
        </p:txBody>
      </p:sp>
      <p:sp>
        <p:nvSpPr>
          <p:cNvPr id="91" name="等腰三角形 90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矩形 91"/>
          <p:cNvSpPr/>
          <p:nvPr/>
        </p:nvSpPr>
        <p:spPr>
          <a:xfrm>
            <a:off x="28576" y="643657"/>
            <a:ext cx="99028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ONE</a:t>
            </a:r>
          </a:p>
        </p:txBody>
      </p:sp>
      <p:cxnSp>
        <p:nvCxnSpPr>
          <p:cNvPr id="93" name="直接连接符 92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7487236" y="2149460"/>
            <a:ext cx="1081937" cy="1011963"/>
            <a:chOff x="6689511" y="2172645"/>
            <a:chExt cx="1274630" cy="1208276"/>
          </a:xfrm>
        </p:grpSpPr>
        <p:sp>
          <p:nvSpPr>
            <p:cNvPr id="2" name="矩形 1"/>
            <p:cNvSpPr/>
            <p:nvPr/>
          </p:nvSpPr>
          <p:spPr>
            <a:xfrm>
              <a:off x="6689511" y="2172645"/>
              <a:ext cx="1274630" cy="1208276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960079" y="2410036"/>
              <a:ext cx="733494" cy="733494"/>
            </a:xfrm>
            <a:prstGeom prst="rect">
              <a:avLst/>
            </a:prstGeom>
          </p:spPr>
        </p:pic>
      </p:grpSp>
      <p:grpSp>
        <p:nvGrpSpPr>
          <p:cNvPr id="9" name="组合 8"/>
          <p:cNvGrpSpPr/>
          <p:nvPr/>
        </p:nvGrpSpPr>
        <p:grpSpPr>
          <a:xfrm>
            <a:off x="7487235" y="4728436"/>
            <a:ext cx="1081938" cy="1020495"/>
            <a:chOff x="6689511" y="5176676"/>
            <a:chExt cx="1274630" cy="1208276"/>
          </a:xfrm>
        </p:grpSpPr>
        <p:sp>
          <p:nvSpPr>
            <p:cNvPr id="11" name="矩形 10"/>
            <p:cNvSpPr/>
            <p:nvPr/>
          </p:nvSpPr>
          <p:spPr>
            <a:xfrm>
              <a:off x="6689511" y="5176676"/>
              <a:ext cx="1274630" cy="120827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080703" y="5531259"/>
              <a:ext cx="492245" cy="492245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7487234" y="3428381"/>
            <a:ext cx="1081939" cy="1060796"/>
            <a:chOff x="6689511" y="3765371"/>
            <a:chExt cx="1274630" cy="1208276"/>
          </a:xfrm>
        </p:grpSpPr>
        <p:sp>
          <p:nvSpPr>
            <p:cNvPr id="10" name="矩形 9"/>
            <p:cNvSpPr/>
            <p:nvPr/>
          </p:nvSpPr>
          <p:spPr>
            <a:xfrm>
              <a:off x="6689511" y="3765371"/>
              <a:ext cx="1274630" cy="1208276"/>
            </a:xfrm>
            <a:prstGeom prst="rect">
              <a:avLst/>
            </a:prstGeom>
            <a:solidFill>
              <a:srgbClr val="2C2C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>
              <a:lum bright="70000" contrast="-70000"/>
              <a:extLst>
                <a:ext uri="{BEBA8EAE-BF5A-486C-A8C5-ECC9F3942E4B}">
                  <a14:imgProps>
                    <a14:imgLayer r:embed="rId5">
                      <a14:imgEffect>
                        <a14:artisticChalkSketch/>
                      </a14:imgEffect>
                    </a14:imgLayer>
                  </a14:imgProps>
                </a:ex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 rot="20826848">
              <a:off x="7033864" y="4098576"/>
              <a:ext cx="585923" cy="585923"/>
            </a:xfrm>
            <a:prstGeom prst="rect">
              <a:avLst/>
            </a:prstGeom>
          </p:spPr>
        </p:pic>
      </p:grpSp>
      <p:sp>
        <p:nvSpPr>
          <p:cNvPr id="16" name="矩形 15"/>
          <p:cNvSpPr/>
          <p:nvPr/>
        </p:nvSpPr>
        <p:spPr>
          <a:xfrm>
            <a:off x="8633427" y="2207253"/>
            <a:ext cx="350423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17" name="矩形 16"/>
          <p:cNvSpPr/>
          <p:nvPr/>
        </p:nvSpPr>
        <p:spPr>
          <a:xfrm>
            <a:off x="8687760" y="3430812"/>
            <a:ext cx="350423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18" name="矩形 17"/>
          <p:cNvSpPr/>
          <p:nvPr/>
        </p:nvSpPr>
        <p:spPr>
          <a:xfrm>
            <a:off x="8631345" y="4762268"/>
            <a:ext cx="350423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Please fill your text</a:t>
            </a:r>
          </a:p>
        </p:txBody>
      </p:sp>
      <p:sp>
        <p:nvSpPr>
          <p:cNvPr id="19" name="矩形 18"/>
          <p:cNvSpPr/>
          <p:nvPr/>
        </p:nvSpPr>
        <p:spPr>
          <a:xfrm>
            <a:off x="8633424" y="2459670"/>
            <a:ext cx="3504239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b="1" lang="en-US" smtClean="0" sz="40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64,563</a:t>
            </a:r>
          </a:p>
        </p:txBody>
      </p:sp>
      <p:sp>
        <p:nvSpPr>
          <p:cNvPr id="20" name="矩形 19"/>
          <p:cNvSpPr/>
          <p:nvPr/>
        </p:nvSpPr>
        <p:spPr>
          <a:xfrm>
            <a:off x="8629903" y="3731113"/>
            <a:ext cx="3504239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b="1" lang="en-US" smtClean="0" sz="40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96,045,649</a:t>
            </a:r>
          </a:p>
        </p:txBody>
      </p:sp>
      <p:sp>
        <p:nvSpPr>
          <p:cNvPr id="21" name="矩形 20"/>
          <p:cNvSpPr/>
          <p:nvPr/>
        </p:nvSpPr>
        <p:spPr>
          <a:xfrm>
            <a:off x="8631345" y="5064851"/>
            <a:ext cx="3504239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b="1" lang="en-US" smtClean="0" sz="4000">
                <a:solidFill>
                  <a:schemeClr val="bg1">
                    <a:lumMod val="95000"/>
                  </a:schemeClr>
                </a:solidFill>
                <a:ea charset="-127" panose="020b0600000101010101" pitchFamily="34" typeface="Gulim"/>
              </a:rPr>
              <a:t>329,689</a:t>
            </a:r>
          </a:p>
        </p:txBody>
      </p:sp>
      <p:graphicFrame>
        <p:nvGraphicFramePr>
          <p:cNvPr id="13" name="图表 12"/>
          <p:cNvGraphicFramePr/>
          <p:nvPr>
            <p:extLst>
              <p:ext uri="{D42A27DB-BD31-4B8C-83A1-F6EECF244321}">
                <p14:modId val="1995298756"/>
              </p:ext>
            </p:extLst>
          </p:nvPr>
        </p:nvGraphicFramePr>
        <p:xfrm>
          <a:off x="867760" y="1827411"/>
          <a:ext cx="6044397" cy="3945466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</p:spTree>
    <p:extLst>
      <p:ext uri="{BB962C8B-B14F-4D97-AF65-F5344CB8AC3E}">
        <p14:creationId val="1463162280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86950" y="-28576"/>
            <a:ext cx="10452381" cy="69443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73" name="文本框 72"/>
          <p:cNvSpPr txBox="1"/>
          <p:nvPr/>
        </p:nvSpPr>
        <p:spPr>
          <a:xfrm>
            <a:off x="28576" y="98617"/>
            <a:ext cx="503501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796670" y="582547"/>
            <a:ext cx="6230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bg1"/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5 </a:t>
            </a:r>
          </a:p>
        </p:txBody>
      </p:sp>
      <p:sp>
        <p:nvSpPr>
          <p:cNvPr id="76" name="等腰三角形 75"/>
          <p:cNvSpPr/>
          <p:nvPr/>
        </p:nvSpPr>
        <p:spPr>
          <a:xfrm rot="5400000">
            <a:off x="1402438" y="909366"/>
            <a:ext cx="238991" cy="19236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矩形 77"/>
          <p:cNvSpPr/>
          <p:nvPr/>
        </p:nvSpPr>
        <p:spPr>
          <a:xfrm>
            <a:off x="28576" y="643657"/>
            <a:ext cx="99028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ONE</a:t>
            </a:r>
          </a:p>
        </p:txBody>
      </p:sp>
      <p:cxnSp>
        <p:nvCxnSpPr>
          <p:cNvPr id="79" name="直接连接符 78"/>
          <p:cNvCxnSpPr/>
          <p:nvPr/>
        </p:nvCxnSpPr>
        <p:spPr>
          <a:xfrm flipH="1">
            <a:off x="1805384" y="274664"/>
            <a:ext cx="0" cy="850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796671" y="4923848"/>
            <a:ext cx="9261730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altLang="en-US" lang="zh-CN" sz="4000">
              <a:solidFill>
                <a:schemeClr val="bg1"/>
              </a:solidFill>
              <a:ea charset="-127" panose="020b0600000101010101" pitchFamily="34" typeface="Gulim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965293" y="2471717"/>
            <a:ext cx="641064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800">
                <a:solidFill>
                  <a:schemeClr val="bg1"/>
                </a:solidFill>
                <a:ea charset="-127" panose="020b0600000101010101" pitchFamily="34" typeface="Gulim"/>
              </a:rPr>
              <a:t>Some text about your  related goes here…</a:t>
            </a:r>
          </a:p>
        </p:txBody>
      </p:sp>
      <p:sp>
        <p:nvSpPr>
          <p:cNvPr id="12" name="矩形 11"/>
          <p:cNvSpPr/>
          <p:nvPr/>
        </p:nvSpPr>
        <p:spPr>
          <a:xfrm>
            <a:off x="1900538" y="660837"/>
            <a:ext cx="4939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28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Click To Change The Title</a:t>
            </a:r>
          </a:p>
        </p:txBody>
      </p:sp>
      <p:sp>
        <p:nvSpPr>
          <p:cNvPr id="13" name="矩形 12"/>
          <p:cNvSpPr/>
          <p:nvPr/>
        </p:nvSpPr>
        <p:spPr>
          <a:xfrm>
            <a:off x="965293" y="3378248"/>
            <a:ext cx="641064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800">
                <a:solidFill>
                  <a:schemeClr val="bg1"/>
                </a:solidFill>
                <a:ea charset="-127" panose="020b0600000101010101" pitchFamily="34" typeface="Gulim"/>
              </a:rPr>
              <a:t>Some text about your  related goes here…</a:t>
            </a:r>
          </a:p>
        </p:txBody>
      </p:sp>
      <p:sp>
        <p:nvSpPr>
          <p:cNvPr id="14" name="矩形 13"/>
          <p:cNvSpPr/>
          <p:nvPr/>
        </p:nvSpPr>
        <p:spPr>
          <a:xfrm>
            <a:off x="961707" y="4379807"/>
            <a:ext cx="641064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z="2800">
                <a:solidFill>
                  <a:schemeClr val="bg1"/>
                </a:solidFill>
                <a:ea charset="-127" panose="020b0600000101010101" pitchFamily="34" typeface="Gulim"/>
              </a:rPr>
              <a:t>Some text about your  related goes here…</a:t>
            </a:r>
          </a:p>
        </p:txBody>
      </p:sp>
      <p:sp>
        <p:nvSpPr>
          <p:cNvPr id="15" name="矩形 14"/>
          <p:cNvSpPr/>
          <p:nvPr/>
        </p:nvSpPr>
        <p:spPr>
          <a:xfrm>
            <a:off x="3109" y="2391817"/>
            <a:ext cx="793562" cy="6459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0" y="3356804"/>
            <a:ext cx="793562" cy="645984"/>
          </a:xfrm>
          <a:prstGeom prst="rect">
            <a:avLst/>
          </a:prstGeom>
          <a:solidFill>
            <a:srgbClr val="2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0" y="4321791"/>
            <a:ext cx="793562" cy="6459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432863333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文本框 12"/>
          <p:cNvSpPr txBox="1"/>
          <p:nvPr/>
        </p:nvSpPr>
        <p:spPr>
          <a:xfrm>
            <a:off x="2265894" y="1911466"/>
            <a:ext cx="503501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PART </a:t>
            </a:r>
          </a:p>
        </p:txBody>
      </p:sp>
      <p:sp>
        <p:nvSpPr>
          <p:cNvPr id="15" name="矩形 14"/>
          <p:cNvSpPr/>
          <p:nvPr/>
        </p:nvSpPr>
        <p:spPr>
          <a:xfrm>
            <a:off x="2280183" y="2997931"/>
            <a:ext cx="2334681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altLang="zh-CN" lang="en-US" smtClean="0" sz="66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TWO</a:t>
            </a:r>
          </a:p>
        </p:txBody>
      </p:sp>
      <p:cxnSp>
        <p:nvCxnSpPr>
          <p:cNvPr id="17" name="直接连接符 16"/>
          <p:cNvCxnSpPr/>
          <p:nvPr/>
        </p:nvCxnSpPr>
        <p:spPr>
          <a:xfrm flipV="1">
            <a:off x="4826782" y="2188738"/>
            <a:ext cx="616756" cy="188713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4013461" y="2909820"/>
            <a:ext cx="601402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1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655457" y="2024311"/>
            <a:ext cx="5786437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Add you need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612594" y="3006556"/>
            <a:ext cx="5786437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Please describe you need to</a:t>
            </a:r>
          </a:p>
          <a:p>
            <a:r>
              <a:rPr altLang="zh-CN" lang="en-US" smtClean="0" sz="3200">
                <a:solidFill>
                  <a:schemeClr val="bg1">
                    <a:lumMod val="95000"/>
                  </a:schemeClr>
                </a:solidFill>
                <a:latin charset="-127" panose="020b0600000101010101" pitchFamily="34" typeface="Gulim"/>
                <a:ea charset="-127" panose="020b0600000101010101" pitchFamily="34" typeface="Gulim"/>
              </a:rPr>
              <a:t>Add the text</a:t>
            </a:r>
          </a:p>
        </p:txBody>
      </p:sp>
    </p:spTree>
    <p:extLst>
      <p:ext uri="{BB962C8B-B14F-4D97-AF65-F5344CB8AC3E}">
        <p14:creationId val="331981770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200</Paragraphs>
  <Slides>20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26">
      <vt:lpstr>Arial</vt:lpstr>
      <vt:lpstr>Calibri Light</vt:lpstr>
      <vt:lpstr>Calibri</vt:lpstr>
      <vt:lpstr>Gulim</vt:lpstr>
      <vt:lpstr>宋体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2021-08-22T12:07:13Z</dcterms:created>
  <cp:lastPrinted>2021-08-22T12:07:13Z</cp:lastPrinted>
  <dcterms:modified xsi:type="dcterms:W3CDTF">2021-08-22T05:51:23Z</dcterms:modified>
  <cp:revision>1</cp:revision>
</cp:coreProperties>
</file>